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0"/>
  </p:notesMasterIdLst>
  <p:handoutMasterIdLst>
    <p:handoutMasterId r:id="rId41"/>
  </p:handoutMasterIdLst>
  <p:sldIdLst>
    <p:sldId id="353" r:id="rId5"/>
    <p:sldId id="320" r:id="rId6"/>
    <p:sldId id="257" r:id="rId7"/>
    <p:sldId id="376" r:id="rId8"/>
    <p:sldId id="361" r:id="rId9"/>
    <p:sldId id="364" r:id="rId10"/>
    <p:sldId id="365" r:id="rId11"/>
    <p:sldId id="366" r:id="rId12"/>
    <p:sldId id="367" r:id="rId13"/>
    <p:sldId id="362" r:id="rId14"/>
    <p:sldId id="368" r:id="rId15"/>
    <p:sldId id="369" r:id="rId16"/>
    <p:sldId id="370" r:id="rId17"/>
    <p:sldId id="375" r:id="rId18"/>
    <p:sldId id="363" r:id="rId19"/>
    <p:sldId id="371" r:id="rId20"/>
    <p:sldId id="372" r:id="rId21"/>
    <p:sldId id="373" r:id="rId22"/>
    <p:sldId id="374" r:id="rId23"/>
    <p:sldId id="769" r:id="rId24"/>
    <p:sldId id="328" r:id="rId25"/>
    <p:sldId id="767" r:id="rId26"/>
    <p:sldId id="377" r:id="rId27"/>
    <p:sldId id="747" r:id="rId28"/>
    <p:sldId id="766" r:id="rId29"/>
    <p:sldId id="770" r:id="rId30"/>
    <p:sldId id="290" r:id="rId31"/>
    <p:sldId id="291" r:id="rId32"/>
    <p:sldId id="292" r:id="rId33"/>
    <p:sldId id="293" r:id="rId34"/>
    <p:sldId id="771" r:id="rId35"/>
    <p:sldId id="772" r:id="rId36"/>
    <p:sldId id="773" r:id="rId37"/>
    <p:sldId id="287" r:id="rId38"/>
    <p:sldId id="76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9999FF"/>
    <a:srgbClr val="CCFFCC"/>
    <a:srgbClr val="FF66CC"/>
    <a:srgbClr val="FFFFCC"/>
    <a:srgbClr val="FFCC99"/>
    <a:srgbClr val="366EEA"/>
    <a:srgbClr val="6699FF"/>
    <a:srgbClr val="A9D7D9"/>
    <a:srgbClr val="93D3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5033" autoAdjust="0"/>
  </p:normalViewPr>
  <p:slideViewPr>
    <p:cSldViewPr snapToGrid="0">
      <p:cViewPr>
        <p:scale>
          <a:sx n="79" d="100"/>
          <a:sy n="79" d="100"/>
        </p:scale>
        <p:origin x="763"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2784"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82EF89-7978-491E-AB4C-822B17B5B43B}" type="doc">
      <dgm:prSet loTypeId="urn:microsoft.com/office/officeart/2008/layout/HexagonCluster" loCatId="relationship" qsTypeId="urn:microsoft.com/office/officeart/2005/8/quickstyle/3d2" qsCatId="3D" csTypeId="urn:microsoft.com/office/officeart/2005/8/colors/colorful3" csCatId="colorful" phldr="1"/>
      <dgm:spPr/>
      <dgm:t>
        <a:bodyPr/>
        <a:lstStyle/>
        <a:p>
          <a:endParaRPr lang="id-ID"/>
        </a:p>
      </dgm:t>
    </dgm:pt>
    <dgm:pt modelId="{05D187CA-60DB-44A6-B2C8-2BE2B9B9B92F}">
      <dgm:prSet phldrT="[Text]" custT="1"/>
      <dgm:spPr/>
      <dgm:t>
        <a:bodyPr/>
        <a:lstStyle/>
        <a:p>
          <a:r>
            <a:rPr lang="id-ID" sz="2400" b="1" dirty="0">
              <a:solidFill>
                <a:schemeClr val="tx1"/>
              </a:solidFill>
              <a:latin typeface="Arial" panose="020B0604020202020204" pitchFamily="34" charset="0"/>
              <a:cs typeface="Arial" panose="020B0604020202020204" pitchFamily="34" charset="0"/>
            </a:rPr>
            <a:t>PIC PELA</a:t>
          </a:r>
          <a:r>
            <a:rPr lang="en-US" sz="2400" b="1" dirty="0">
              <a:solidFill>
                <a:schemeClr val="tx1"/>
              </a:solidFill>
              <a:latin typeface="Arial" panose="020B0604020202020204" pitchFamily="34" charset="0"/>
              <a:cs typeface="Arial" panose="020B0604020202020204" pitchFamily="34" charset="0"/>
            </a:rPr>
            <a:t> </a:t>
          </a:r>
          <a:r>
            <a:rPr lang="id-ID" sz="2400" b="1" dirty="0">
              <a:solidFill>
                <a:schemeClr val="tx1"/>
              </a:solidFill>
              <a:latin typeface="Arial" panose="020B0604020202020204" pitchFamily="34" charset="0"/>
              <a:cs typeface="Arial" panose="020B0604020202020204" pitchFamily="34" charset="0"/>
            </a:rPr>
            <a:t>YANAN</a:t>
          </a:r>
        </a:p>
      </dgm:t>
    </dgm:pt>
    <dgm:pt modelId="{7707ED43-C3BA-4288-9A59-BC12DB79AEC0}" type="parTrans" cxnId="{76848155-98F2-4655-AC6C-3AE7B52146C9}">
      <dgm:prSet/>
      <dgm:spPr/>
      <dgm:t>
        <a:bodyPr/>
        <a:lstStyle/>
        <a:p>
          <a:endParaRPr lang="id-ID" sz="2400" b="1">
            <a:solidFill>
              <a:schemeClr val="tx1"/>
            </a:solidFill>
            <a:latin typeface="Arial" panose="020B0604020202020204" pitchFamily="34" charset="0"/>
            <a:cs typeface="Arial" panose="020B0604020202020204" pitchFamily="34" charset="0"/>
          </a:endParaRPr>
        </a:p>
      </dgm:t>
    </dgm:pt>
    <dgm:pt modelId="{46EB8E57-0B27-49E5-B04C-3EB4F729F189}" type="sibTrans" cxnId="{76848155-98F2-4655-AC6C-3AE7B52146C9}">
      <dgm:prSet/>
      <dgm:spPr/>
      <dgm:t>
        <a:bodyPr/>
        <a:lstStyle/>
        <a:p>
          <a:endParaRPr lang="id-ID" sz="2400" b="1">
            <a:solidFill>
              <a:schemeClr val="tx1"/>
            </a:solidFill>
            <a:latin typeface="Arial" panose="020B0604020202020204" pitchFamily="34" charset="0"/>
            <a:cs typeface="Arial" panose="020B0604020202020204" pitchFamily="34" charset="0"/>
          </a:endParaRPr>
        </a:p>
      </dgm:t>
    </dgm:pt>
    <dgm:pt modelId="{65D1277C-EC5A-4504-A2EE-A6F017DAF39A}">
      <dgm:prSet phldrT="[Text]" custT="1"/>
      <dgm:spPr/>
      <dgm:t>
        <a:bodyPr/>
        <a:lstStyle/>
        <a:p>
          <a:r>
            <a:rPr lang="id-ID" sz="2400" b="1">
              <a:solidFill>
                <a:schemeClr val="tx1"/>
              </a:solidFill>
              <a:latin typeface="Arial" panose="020B0604020202020204" pitchFamily="34" charset="0"/>
              <a:cs typeface="Arial" panose="020B0604020202020204" pitchFamily="34" charset="0"/>
            </a:rPr>
            <a:t>PIC KLAIM</a:t>
          </a:r>
          <a:endParaRPr lang="id-ID" sz="2400" b="1" dirty="0">
            <a:solidFill>
              <a:schemeClr val="tx1"/>
            </a:solidFill>
            <a:latin typeface="Arial" panose="020B0604020202020204" pitchFamily="34" charset="0"/>
            <a:cs typeface="Arial" panose="020B0604020202020204" pitchFamily="34" charset="0"/>
          </a:endParaRPr>
        </a:p>
      </dgm:t>
    </dgm:pt>
    <dgm:pt modelId="{022EAEED-8771-4BD5-8E31-6A9A30787591}" type="parTrans" cxnId="{1BCD10FB-3763-44DA-A27E-89D603F9FA86}">
      <dgm:prSet/>
      <dgm:spPr/>
      <dgm:t>
        <a:bodyPr/>
        <a:lstStyle/>
        <a:p>
          <a:endParaRPr lang="id-ID" sz="2400" b="1">
            <a:solidFill>
              <a:schemeClr val="tx1"/>
            </a:solidFill>
            <a:latin typeface="Arial" panose="020B0604020202020204" pitchFamily="34" charset="0"/>
            <a:cs typeface="Arial" panose="020B0604020202020204" pitchFamily="34" charset="0"/>
          </a:endParaRPr>
        </a:p>
      </dgm:t>
    </dgm:pt>
    <dgm:pt modelId="{4B371B54-E68D-4079-986C-EFAF03F7AA05}" type="sibTrans" cxnId="{1BCD10FB-3763-44DA-A27E-89D603F9FA86}">
      <dgm:prSet/>
      <dgm:spPr/>
      <dgm:t>
        <a:bodyPr/>
        <a:lstStyle/>
        <a:p>
          <a:endParaRPr lang="id-ID" sz="2400" b="1">
            <a:solidFill>
              <a:schemeClr val="tx1"/>
            </a:solidFill>
            <a:latin typeface="Arial" panose="020B0604020202020204" pitchFamily="34" charset="0"/>
            <a:cs typeface="Arial" panose="020B0604020202020204" pitchFamily="34" charset="0"/>
          </a:endParaRPr>
        </a:p>
      </dgm:t>
    </dgm:pt>
    <dgm:pt modelId="{6CE5681E-B1BD-4CEE-A8B6-426D47428304}">
      <dgm:prSet custT="1"/>
      <dgm:spPr/>
      <dgm:t>
        <a:bodyPr/>
        <a:lstStyle/>
        <a:p>
          <a:r>
            <a:rPr lang="id-ID" sz="2400" b="1">
              <a:solidFill>
                <a:schemeClr val="tx1"/>
              </a:solidFill>
              <a:latin typeface="Arial" panose="020B0604020202020204" pitchFamily="34" charset="0"/>
              <a:cs typeface="Arial" panose="020B0604020202020204" pitchFamily="34" charset="0"/>
            </a:rPr>
            <a:t>PPIP</a:t>
          </a:r>
          <a:endParaRPr lang="id-ID" sz="2400" b="1" dirty="0">
            <a:solidFill>
              <a:schemeClr val="tx1"/>
            </a:solidFill>
            <a:latin typeface="Arial" panose="020B0604020202020204" pitchFamily="34" charset="0"/>
            <a:cs typeface="Arial" panose="020B0604020202020204" pitchFamily="34" charset="0"/>
          </a:endParaRPr>
        </a:p>
      </dgm:t>
    </dgm:pt>
    <dgm:pt modelId="{96BB6F44-0791-49D5-84FA-509CB8328F00}" type="parTrans" cxnId="{9EAD9341-4238-44D1-966A-6650EAE7952B}">
      <dgm:prSet/>
      <dgm:spPr/>
      <dgm:t>
        <a:bodyPr/>
        <a:lstStyle/>
        <a:p>
          <a:endParaRPr lang="id-ID" sz="2400" b="1">
            <a:solidFill>
              <a:schemeClr val="tx1"/>
            </a:solidFill>
            <a:latin typeface="Arial" panose="020B0604020202020204" pitchFamily="34" charset="0"/>
            <a:cs typeface="Arial" panose="020B0604020202020204" pitchFamily="34" charset="0"/>
          </a:endParaRPr>
        </a:p>
      </dgm:t>
    </dgm:pt>
    <dgm:pt modelId="{2D2356B7-3E69-47A4-ADAA-6C88EF6E1773}" type="sibTrans" cxnId="{9EAD9341-4238-44D1-966A-6650EAE7952B}">
      <dgm:prSet/>
      <dgm:spPr/>
      <dgm:t>
        <a:bodyPr/>
        <a:lstStyle/>
        <a:p>
          <a:endParaRPr lang="id-ID" sz="2400" b="1">
            <a:solidFill>
              <a:schemeClr val="tx1"/>
            </a:solidFill>
            <a:latin typeface="Arial" panose="020B0604020202020204" pitchFamily="34" charset="0"/>
            <a:cs typeface="Arial" panose="020B0604020202020204" pitchFamily="34" charset="0"/>
          </a:endParaRPr>
        </a:p>
      </dgm:t>
    </dgm:pt>
    <dgm:pt modelId="{D46B452B-F3A1-4D4F-B5C9-A9FE5490DEB0}">
      <dgm:prSet custT="1"/>
      <dgm:spPr/>
      <dgm:t>
        <a:bodyPr/>
        <a:lstStyle/>
        <a:p>
          <a:r>
            <a:rPr lang="id-ID" sz="2400" b="1">
              <a:solidFill>
                <a:schemeClr val="tx1"/>
              </a:solidFill>
              <a:latin typeface="Arial" panose="020B0604020202020204" pitchFamily="34" charset="0"/>
              <a:cs typeface="Arial" panose="020B0604020202020204" pitchFamily="34" charset="0"/>
            </a:rPr>
            <a:t>TKMKB</a:t>
          </a:r>
          <a:endParaRPr lang="id-ID" sz="2400" b="1" dirty="0">
            <a:solidFill>
              <a:schemeClr val="tx1"/>
            </a:solidFill>
            <a:latin typeface="Arial" panose="020B0604020202020204" pitchFamily="34" charset="0"/>
            <a:cs typeface="Arial" panose="020B0604020202020204" pitchFamily="34" charset="0"/>
          </a:endParaRPr>
        </a:p>
      </dgm:t>
    </dgm:pt>
    <dgm:pt modelId="{327A3558-44DB-4B77-856A-13E7D518A8DF}" type="parTrans" cxnId="{F3D0F49B-95BE-48AB-964D-0B44E87D14CB}">
      <dgm:prSet/>
      <dgm:spPr/>
      <dgm:t>
        <a:bodyPr/>
        <a:lstStyle/>
        <a:p>
          <a:endParaRPr lang="id-ID" sz="2400" b="1">
            <a:solidFill>
              <a:schemeClr val="tx1"/>
            </a:solidFill>
            <a:latin typeface="Arial" panose="020B0604020202020204" pitchFamily="34" charset="0"/>
            <a:cs typeface="Arial" panose="020B0604020202020204" pitchFamily="34" charset="0"/>
          </a:endParaRPr>
        </a:p>
      </dgm:t>
    </dgm:pt>
    <dgm:pt modelId="{D1AD70DA-2AB5-4C51-A2CE-51B4C1F2F0C6}" type="sibTrans" cxnId="{F3D0F49B-95BE-48AB-964D-0B44E87D14CB}">
      <dgm:prSet/>
      <dgm:spPr/>
      <dgm:t>
        <a:bodyPr/>
        <a:lstStyle/>
        <a:p>
          <a:endParaRPr lang="id-ID" sz="2400" b="1">
            <a:solidFill>
              <a:schemeClr val="tx1"/>
            </a:solidFill>
            <a:latin typeface="Arial" panose="020B0604020202020204" pitchFamily="34" charset="0"/>
            <a:cs typeface="Arial" panose="020B0604020202020204" pitchFamily="34" charset="0"/>
          </a:endParaRPr>
        </a:p>
      </dgm:t>
    </dgm:pt>
    <dgm:pt modelId="{D6EAA7DB-5161-40D2-B602-42B35D665FFE}">
      <dgm:prSet custT="1"/>
      <dgm:spPr/>
      <dgm:t>
        <a:bodyPr/>
        <a:lstStyle/>
        <a:p>
          <a:r>
            <a:rPr lang="id-ID" sz="2400" b="1">
              <a:solidFill>
                <a:schemeClr val="tx1"/>
              </a:solidFill>
              <a:latin typeface="Arial" panose="020B0604020202020204" pitchFamily="34" charset="0"/>
              <a:cs typeface="Arial" panose="020B0604020202020204" pitchFamily="34" charset="0"/>
            </a:rPr>
            <a:t>TIM ANTI FRAUD</a:t>
          </a:r>
          <a:endParaRPr lang="id-ID" sz="2400" b="1" dirty="0">
            <a:solidFill>
              <a:schemeClr val="tx1"/>
            </a:solidFill>
            <a:latin typeface="Arial" panose="020B0604020202020204" pitchFamily="34" charset="0"/>
            <a:cs typeface="Arial" panose="020B0604020202020204" pitchFamily="34" charset="0"/>
          </a:endParaRPr>
        </a:p>
      </dgm:t>
    </dgm:pt>
    <dgm:pt modelId="{57DD2173-3061-48CF-9662-960485F40A1E}" type="parTrans" cxnId="{EAFF26B3-8D00-47BB-BD5B-58DCAF85AAA5}">
      <dgm:prSet/>
      <dgm:spPr/>
      <dgm:t>
        <a:bodyPr/>
        <a:lstStyle/>
        <a:p>
          <a:endParaRPr lang="id-ID" sz="2400" b="1">
            <a:solidFill>
              <a:schemeClr val="tx1"/>
            </a:solidFill>
            <a:latin typeface="Arial" panose="020B0604020202020204" pitchFamily="34" charset="0"/>
            <a:cs typeface="Arial" panose="020B0604020202020204" pitchFamily="34" charset="0"/>
          </a:endParaRPr>
        </a:p>
      </dgm:t>
    </dgm:pt>
    <dgm:pt modelId="{9AD59E77-4539-4DDD-80AE-F394FE7D80F1}" type="sibTrans" cxnId="{EAFF26B3-8D00-47BB-BD5B-58DCAF85AAA5}">
      <dgm:prSet/>
      <dgm:spPr/>
      <dgm:t>
        <a:bodyPr/>
        <a:lstStyle/>
        <a:p>
          <a:endParaRPr lang="id-ID" sz="2400" b="1">
            <a:solidFill>
              <a:schemeClr val="tx1"/>
            </a:solidFill>
            <a:latin typeface="Arial" panose="020B0604020202020204" pitchFamily="34" charset="0"/>
            <a:cs typeface="Arial" panose="020B0604020202020204" pitchFamily="34" charset="0"/>
          </a:endParaRPr>
        </a:p>
      </dgm:t>
    </dgm:pt>
    <dgm:pt modelId="{F9A348A1-B0CC-41B7-8F00-501C80CEFF78}">
      <dgm:prSet custT="1"/>
      <dgm:spPr/>
      <dgm:t>
        <a:bodyPr/>
        <a:lstStyle/>
        <a:p>
          <a:r>
            <a:rPr lang="id-ID" sz="2400" b="1">
              <a:solidFill>
                <a:schemeClr val="tx1"/>
              </a:solidFill>
              <a:latin typeface="Arial" panose="020B0604020202020204" pitchFamily="34" charset="0"/>
              <a:cs typeface="Arial" panose="020B0604020202020204" pitchFamily="34" charset="0"/>
            </a:rPr>
            <a:t>TIM IT</a:t>
          </a:r>
          <a:endParaRPr lang="id-ID" sz="2400" b="1" dirty="0">
            <a:solidFill>
              <a:schemeClr val="tx1"/>
            </a:solidFill>
            <a:latin typeface="Arial" panose="020B0604020202020204" pitchFamily="34" charset="0"/>
            <a:cs typeface="Arial" panose="020B0604020202020204" pitchFamily="34" charset="0"/>
          </a:endParaRPr>
        </a:p>
      </dgm:t>
    </dgm:pt>
    <dgm:pt modelId="{F2596022-EC81-4CD1-8332-6A7C7C651EC7}" type="parTrans" cxnId="{93E8160F-22C3-4E00-B6AE-B90AD7646433}">
      <dgm:prSet/>
      <dgm:spPr/>
      <dgm:t>
        <a:bodyPr/>
        <a:lstStyle/>
        <a:p>
          <a:endParaRPr lang="id-ID" sz="2400" b="1">
            <a:solidFill>
              <a:schemeClr val="tx1"/>
            </a:solidFill>
            <a:latin typeface="Arial" panose="020B0604020202020204" pitchFamily="34" charset="0"/>
            <a:cs typeface="Arial" panose="020B0604020202020204" pitchFamily="34" charset="0"/>
          </a:endParaRPr>
        </a:p>
      </dgm:t>
    </dgm:pt>
    <dgm:pt modelId="{D44A9AFE-117C-42F6-8DBB-0BAD5A658870}" type="sibTrans" cxnId="{93E8160F-22C3-4E00-B6AE-B90AD7646433}">
      <dgm:prSet/>
      <dgm:spPr/>
      <dgm:t>
        <a:bodyPr/>
        <a:lstStyle/>
        <a:p>
          <a:endParaRPr lang="id-ID" sz="2400" b="1">
            <a:solidFill>
              <a:schemeClr val="tx1"/>
            </a:solidFill>
            <a:latin typeface="Arial" panose="020B0604020202020204" pitchFamily="34" charset="0"/>
            <a:cs typeface="Arial" panose="020B0604020202020204" pitchFamily="34" charset="0"/>
          </a:endParaRPr>
        </a:p>
      </dgm:t>
    </dgm:pt>
    <dgm:pt modelId="{548235DC-378B-4026-8A91-039ADDC4E012}">
      <dgm:prSet phldrT="[Text]" custT="1"/>
      <dgm:spPr/>
      <dgm:t>
        <a:bodyPr/>
        <a:lstStyle/>
        <a:p>
          <a:r>
            <a:rPr lang="id-ID" sz="2400" b="1" dirty="0">
              <a:solidFill>
                <a:schemeClr val="tx1"/>
              </a:solidFill>
              <a:latin typeface="Arial" panose="020B0604020202020204" pitchFamily="34" charset="0"/>
              <a:cs typeface="Arial" panose="020B0604020202020204" pitchFamily="34" charset="0"/>
            </a:rPr>
            <a:t>PIC ADMINISTRASI</a:t>
          </a:r>
        </a:p>
      </dgm:t>
    </dgm:pt>
    <dgm:pt modelId="{06F5A5D1-73E8-483F-8329-7B98E752B652}" type="parTrans" cxnId="{F9ACA044-B066-45D0-B2BC-D9CF40554A73}">
      <dgm:prSet/>
      <dgm:spPr/>
      <dgm:t>
        <a:bodyPr/>
        <a:lstStyle/>
        <a:p>
          <a:endParaRPr lang="id-ID" sz="2400" b="1">
            <a:solidFill>
              <a:schemeClr val="tx1"/>
            </a:solidFill>
            <a:latin typeface="Arial" panose="020B0604020202020204" pitchFamily="34" charset="0"/>
            <a:cs typeface="Arial" panose="020B0604020202020204" pitchFamily="34" charset="0"/>
          </a:endParaRPr>
        </a:p>
      </dgm:t>
    </dgm:pt>
    <dgm:pt modelId="{DD53DDA4-04A0-4CA2-A701-06130B70E9B9}" type="sibTrans" cxnId="{F9ACA044-B066-45D0-B2BC-D9CF40554A73}">
      <dgm:prSet/>
      <dgm:spPr/>
      <dgm:t>
        <a:bodyPr/>
        <a:lstStyle/>
        <a:p>
          <a:endParaRPr lang="id-ID" sz="2400" b="1">
            <a:solidFill>
              <a:schemeClr val="tx1"/>
            </a:solidFill>
            <a:latin typeface="Arial" panose="020B0604020202020204" pitchFamily="34" charset="0"/>
            <a:cs typeface="Arial" panose="020B0604020202020204" pitchFamily="34" charset="0"/>
          </a:endParaRPr>
        </a:p>
      </dgm:t>
    </dgm:pt>
    <dgm:pt modelId="{AB0D2A67-58B7-4765-82A5-5D63D61C85C0}">
      <dgm:prSet phldrT="[Text]" custT="1"/>
      <dgm:spPr/>
      <dgm:t>
        <a:bodyPr/>
        <a:lstStyle/>
        <a:p>
          <a:r>
            <a:rPr lang="id-ID" sz="2400" b="1">
              <a:solidFill>
                <a:schemeClr val="tx1"/>
              </a:solidFill>
              <a:latin typeface="Arial" panose="020B0604020202020204" pitchFamily="34" charset="0"/>
              <a:cs typeface="Arial" panose="020B0604020202020204" pitchFamily="34" charset="0"/>
            </a:rPr>
            <a:t>HFIS</a:t>
          </a:r>
          <a:endParaRPr lang="id-ID" sz="2400" b="1" dirty="0">
            <a:solidFill>
              <a:schemeClr val="tx1"/>
            </a:solidFill>
            <a:latin typeface="Arial" panose="020B0604020202020204" pitchFamily="34" charset="0"/>
            <a:cs typeface="Arial" panose="020B0604020202020204" pitchFamily="34" charset="0"/>
          </a:endParaRPr>
        </a:p>
      </dgm:t>
    </dgm:pt>
    <dgm:pt modelId="{F3B1B718-F257-408F-9114-4596E287AB4A}" type="sibTrans" cxnId="{35651776-3D8B-4FA0-92FC-B7D753344DB9}">
      <dgm:prSet/>
      <dgm:spPr/>
      <dgm:t>
        <a:bodyPr/>
        <a:lstStyle/>
        <a:p>
          <a:endParaRPr lang="id-ID" sz="2400" b="1">
            <a:solidFill>
              <a:schemeClr val="tx1"/>
            </a:solidFill>
            <a:latin typeface="Arial" panose="020B0604020202020204" pitchFamily="34" charset="0"/>
            <a:cs typeface="Arial" panose="020B0604020202020204" pitchFamily="34" charset="0"/>
          </a:endParaRPr>
        </a:p>
      </dgm:t>
    </dgm:pt>
    <dgm:pt modelId="{415186E6-221F-4E10-8D96-EB64FCF5011D}" type="parTrans" cxnId="{35651776-3D8B-4FA0-92FC-B7D753344DB9}">
      <dgm:prSet/>
      <dgm:spPr/>
      <dgm:t>
        <a:bodyPr/>
        <a:lstStyle/>
        <a:p>
          <a:endParaRPr lang="id-ID" sz="2400" b="1">
            <a:solidFill>
              <a:schemeClr val="tx1"/>
            </a:solidFill>
            <a:latin typeface="Arial" panose="020B0604020202020204" pitchFamily="34" charset="0"/>
            <a:cs typeface="Arial" panose="020B0604020202020204" pitchFamily="34" charset="0"/>
          </a:endParaRPr>
        </a:p>
      </dgm:t>
    </dgm:pt>
    <dgm:pt modelId="{C9374318-D099-44CD-81F8-2201FB457374}">
      <dgm:prSet custT="1"/>
      <dgm:spPr/>
      <dgm:t>
        <a:bodyPr/>
        <a:lstStyle/>
        <a:p>
          <a:r>
            <a:rPr lang="id-ID" sz="2400" b="1">
              <a:solidFill>
                <a:schemeClr val="tx1"/>
              </a:solidFill>
              <a:latin typeface="Arial" panose="020B0604020202020204" pitchFamily="34" charset="0"/>
              <a:cs typeface="Arial" panose="020B0604020202020204" pitchFamily="34" charset="0"/>
            </a:rPr>
            <a:t>PRB</a:t>
          </a:r>
          <a:endParaRPr lang="id-ID" sz="2400" b="1" dirty="0">
            <a:solidFill>
              <a:schemeClr val="tx1"/>
            </a:solidFill>
            <a:latin typeface="Arial" panose="020B0604020202020204" pitchFamily="34" charset="0"/>
            <a:cs typeface="Arial" panose="020B0604020202020204" pitchFamily="34" charset="0"/>
          </a:endParaRPr>
        </a:p>
      </dgm:t>
    </dgm:pt>
    <dgm:pt modelId="{17F90582-A4B7-41EA-880D-F55689EFA4FC}" type="parTrans" cxnId="{0F919154-A970-4E92-9548-1B979063AD57}">
      <dgm:prSet/>
      <dgm:spPr/>
      <dgm:t>
        <a:bodyPr/>
        <a:lstStyle/>
        <a:p>
          <a:endParaRPr lang="id-ID" b="1">
            <a:solidFill>
              <a:schemeClr val="tx1"/>
            </a:solidFill>
            <a:latin typeface="Arial" panose="020B0604020202020204" pitchFamily="34" charset="0"/>
            <a:cs typeface="Arial" panose="020B0604020202020204" pitchFamily="34" charset="0"/>
          </a:endParaRPr>
        </a:p>
      </dgm:t>
    </dgm:pt>
    <dgm:pt modelId="{51C2325A-D46F-4180-B2EA-04F324AC9AAF}" type="sibTrans" cxnId="{0F919154-A970-4E92-9548-1B979063AD57}">
      <dgm:prSet/>
      <dgm:spPr/>
      <dgm:t>
        <a:bodyPr/>
        <a:lstStyle/>
        <a:p>
          <a:endParaRPr lang="id-ID" b="1">
            <a:solidFill>
              <a:schemeClr val="tx1"/>
            </a:solidFill>
            <a:latin typeface="Arial" panose="020B0604020202020204" pitchFamily="34" charset="0"/>
            <a:cs typeface="Arial" panose="020B0604020202020204" pitchFamily="34" charset="0"/>
          </a:endParaRPr>
        </a:p>
      </dgm:t>
    </dgm:pt>
    <dgm:pt modelId="{C65F1C8C-4E12-4D7C-A03A-FE3055D25972}" type="pres">
      <dgm:prSet presAssocID="{FA82EF89-7978-491E-AB4C-822B17B5B43B}" presName="Name0" presStyleCnt="0">
        <dgm:presLayoutVars>
          <dgm:chMax val="21"/>
          <dgm:chPref val="21"/>
        </dgm:presLayoutVars>
      </dgm:prSet>
      <dgm:spPr/>
    </dgm:pt>
    <dgm:pt modelId="{C496FABC-76E3-4EBF-B8C7-46EF51E27BE4}" type="pres">
      <dgm:prSet presAssocID="{65D1277C-EC5A-4504-A2EE-A6F017DAF39A}" presName="text1" presStyleCnt="0"/>
      <dgm:spPr/>
    </dgm:pt>
    <dgm:pt modelId="{D9A550DD-813A-4E84-8CC6-3C3B5EC95E07}" type="pres">
      <dgm:prSet presAssocID="{65D1277C-EC5A-4504-A2EE-A6F017DAF39A}" presName="textRepeatNode" presStyleLbl="alignNode1" presStyleIdx="0" presStyleCnt="9">
        <dgm:presLayoutVars>
          <dgm:chMax val="0"/>
          <dgm:chPref val="0"/>
          <dgm:bulletEnabled val="1"/>
        </dgm:presLayoutVars>
      </dgm:prSet>
      <dgm:spPr/>
    </dgm:pt>
    <dgm:pt modelId="{AB035A9B-A949-4215-9324-56A1A9465F4C}" type="pres">
      <dgm:prSet presAssocID="{65D1277C-EC5A-4504-A2EE-A6F017DAF39A}" presName="textaccent1" presStyleCnt="0"/>
      <dgm:spPr/>
    </dgm:pt>
    <dgm:pt modelId="{EA621201-AA6C-4645-8654-437CEA7325D9}" type="pres">
      <dgm:prSet presAssocID="{65D1277C-EC5A-4504-A2EE-A6F017DAF39A}" presName="accentRepeatNode" presStyleLbl="solidAlignAcc1" presStyleIdx="0" presStyleCnt="18"/>
      <dgm:spPr/>
    </dgm:pt>
    <dgm:pt modelId="{230AB76A-6B09-48E3-B423-C074C58B5490}" type="pres">
      <dgm:prSet presAssocID="{4B371B54-E68D-4079-986C-EFAF03F7AA05}" presName="image1" presStyleCnt="0"/>
      <dgm:spPr/>
    </dgm:pt>
    <dgm:pt modelId="{9074EA5B-02B6-4E49-9BA8-BDCC1B4F1688}" type="pres">
      <dgm:prSet presAssocID="{4B371B54-E68D-4079-986C-EFAF03F7AA05}" presName="imageRepeatNode" presStyleLbl="alignAcc1" presStyleIdx="0" presStyleCnt="9"/>
      <dgm:spPr/>
    </dgm:pt>
    <dgm:pt modelId="{6C46E432-57E6-4BE1-B330-A7B89601E6B7}" type="pres">
      <dgm:prSet presAssocID="{4B371B54-E68D-4079-986C-EFAF03F7AA05}" presName="imageaccent1" presStyleCnt="0"/>
      <dgm:spPr/>
    </dgm:pt>
    <dgm:pt modelId="{D66A24AB-423A-4DE3-BD14-CF0F4224452F}" type="pres">
      <dgm:prSet presAssocID="{4B371B54-E68D-4079-986C-EFAF03F7AA05}" presName="accentRepeatNode" presStyleLbl="solidAlignAcc1" presStyleIdx="1" presStyleCnt="18"/>
      <dgm:spPr/>
    </dgm:pt>
    <dgm:pt modelId="{D4FCE779-4859-4072-8698-6C8B2E49579D}" type="pres">
      <dgm:prSet presAssocID="{548235DC-378B-4026-8A91-039ADDC4E012}" presName="text2" presStyleCnt="0"/>
      <dgm:spPr/>
    </dgm:pt>
    <dgm:pt modelId="{993A877A-EA63-45CC-B6CD-E0362732AFFC}" type="pres">
      <dgm:prSet presAssocID="{548235DC-378B-4026-8A91-039ADDC4E012}" presName="textRepeatNode" presStyleLbl="alignNode1" presStyleIdx="1" presStyleCnt="9">
        <dgm:presLayoutVars>
          <dgm:chMax val="0"/>
          <dgm:chPref val="0"/>
          <dgm:bulletEnabled val="1"/>
        </dgm:presLayoutVars>
      </dgm:prSet>
      <dgm:spPr/>
    </dgm:pt>
    <dgm:pt modelId="{D7DD4DBE-0A60-445F-A18C-1956E8FCF368}" type="pres">
      <dgm:prSet presAssocID="{548235DC-378B-4026-8A91-039ADDC4E012}" presName="textaccent2" presStyleCnt="0"/>
      <dgm:spPr/>
    </dgm:pt>
    <dgm:pt modelId="{7554BD7A-8BC5-4030-8AF4-E97B5ABA54D7}" type="pres">
      <dgm:prSet presAssocID="{548235DC-378B-4026-8A91-039ADDC4E012}" presName="accentRepeatNode" presStyleLbl="solidAlignAcc1" presStyleIdx="2" presStyleCnt="18"/>
      <dgm:spPr/>
    </dgm:pt>
    <dgm:pt modelId="{E8A0F9B7-2625-4707-9240-238AC25C2F99}" type="pres">
      <dgm:prSet presAssocID="{DD53DDA4-04A0-4CA2-A701-06130B70E9B9}" presName="image2" presStyleCnt="0"/>
      <dgm:spPr/>
    </dgm:pt>
    <dgm:pt modelId="{9E46CE38-DDB4-46FA-865F-11CC3A99ECE0}" type="pres">
      <dgm:prSet presAssocID="{DD53DDA4-04A0-4CA2-A701-06130B70E9B9}" presName="imageRepeatNode" presStyleLbl="alignAcc1" presStyleIdx="1" presStyleCnt="9"/>
      <dgm:spPr/>
    </dgm:pt>
    <dgm:pt modelId="{11890464-5BC5-4FC5-8CD0-3EEFD89ACB47}" type="pres">
      <dgm:prSet presAssocID="{DD53DDA4-04A0-4CA2-A701-06130B70E9B9}" presName="imageaccent2" presStyleCnt="0"/>
      <dgm:spPr/>
    </dgm:pt>
    <dgm:pt modelId="{274C0EF3-9CDC-4FC2-81BD-306189E76CEA}" type="pres">
      <dgm:prSet presAssocID="{DD53DDA4-04A0-4CA2-A701-06130B70E9B9}" presName="accentRepeatNode" presStyleLbl="solidAlignAcc1" presStyleIdx="3" presStyleCnt="18"/>
      <dgm:spPr/>
    </dgm:pt>
    <dgm:pt modelId="{1B24F252-1820-4752-A521-90BDD17330AA}" type="pres">
      <dgm:prSet presAssocID="{05D187CA-60DB-44A6-B2C8-2BE2B9B9B92F}" presName="text3" presStyleCnt="0"/>
      <dgm:spPr/>
    </dgm:pt>
    <dgm:pt modelId="{22F91DFC-8D30-4EF8-96D9-F2518E2B33FD}" type="pres">
      <dgm:prSet presAssocID="{05D187CA-60DB-44A6-B2C8-2BE2B9B9B92F}" presName="textRepeatNode" presStyleLbl="alignNode1" presStyleIdx="2" presStyleCnt="9">
        <dgm:presLayoutVars>
          <dgm:chMax val="0"/>
          <dgm:chPref val="0"/>
          <dgm:bulletEnabled val="1"/>
        </dgm:presLayoutVars>
      </dgm:prSet>
      <dgm:spPr/>
    </dgm:pt>
    <dgm:pt modelId="{1974852D-916C-4853-96FF-9A681D7509D0}" type="pres">
      <dgm:prSet presAssocID="{05D187CA-60DB-44A6-B2C8-2BE2B9B9B92F}" presName="textaccent3" presStyleCnt="0"/>
      <dgm:spPr/>
    </dgm:pt>
    <dgm:pt modelId="{8E8D91CB-33B8-4972-947B-10EAF63990B2}" type="pres">
      <dgm:prSet presAssocID="{05D187CA-60DB-44A6-B2C8-2BE2B9B9B92F}" presName="accentRepeatNode" presStyleLbl="solidAlignAcc1" presStyleIdx="4" presStyleCnt="18"/>
      <dgm:spPr/>
    </dgm:pt>
    <dgm:pt modelId="{6CD19BBF-ADB2-47F3-804F-0C79519FBFFB}" type="pres">
      <dgm:prSet presAssocID="{46EB8E57-0B27-49E5-B04C-3EB4F729F189}" presName="image3" presStyleCnt="0"/>
      <dgm:spPr/>
    </dgm:pt>
    <dgm:pt modelId="{93EB4DF9-BE7E-4485-8500-F336E13B67D9}" type="pres">
      <dgm:prSet presAssocID="{46EB8E57-0B27-49E5-B04C-3EB4F729F189}" presName="imageRepeatNode" presStyleLbl="alignAcc1" presStyleIdx="2" presStyleCnt="9"/>
      <dgm:spPr/>
    </dgm:pt>
    <dgm:pt modelId="{AFAEA651-692D-4428-B36F-50A301894336}" type="pres">
      <dgm:prSet presAssocID="{46EB8E57-0B27-49E5-B04C-3EB4F729F189}" presName="imageaccent3" presStyleCnt="0"/>
      <dgm:spPr/>
    </dgm:pt>
    <dgm:pt modelId="{9ED7F184-BAC9-4EF3-8232-017026D691B9}" type="pres">
      <dgm:prSet presAssocID="{46EB8E57-0B27-49E5-B04C-3EB4F729F189}" presName="accentRepeatNode" presStyleLbl="solidAlignAcc1" presStyleIdx="5" presStyleCnt="18"/>
      <dgm:spPr/>
    </dgm:pt>
    <dgm:pt modelId="{4E7F3BE8-B202-4248-BBF8-5E05068D1A66}" type="pres">
      <dgm:prSet presAssocID="{6CE5681E-B1BD-4CEE-A8B6-426D47428304}" presName="text4" presStyleCnt="0"/>
      <dgm:spPr/>
    </dgm:pt>
    <dgm:pt modelId="{C152D947-7F2E-4594-ACF8-0675C8FF6B86}" type="pres">
      <dgm:prSet presAssocID="{6CE5681E-B1BD-4CEE-A8B6-426D47428304}" presName="textRepeatNode" presStyleLbl="alignNode1" presStyleIdx="3" presStyleCnt="9">
        <dgm:presLayoutVars>
          <dgm:chMax val="0"/>
          <dgm:chPref val="0"/>
          <dgm:bulletEnabled val="1"/>
        </dgm:presLayoutVars>
      </dgm:prSet>
      <dgm:spPr/>
    </dgm:pt>
    <dgm:pt modelId="{879A3D9A-F0F1-41E7-A767-0C4047F11981}" type="pres">
      <dgm:prSet presAssocID="{6CE5681E-B1BD-4CEE-A8B6-426D47428304}" presName="textaccent4" presStyleCnt="0"/>
      <dgm:spPr/>
    </dgm:pt>
    <dgm:pt modelId="{6ADD4D3D-516B-49CE-A7C1-3461265345F0}" type="pres">
      <dgm:prSet presAssocID="{6CE5681E-B1BD-4CEE-A8B6-426D47428304}" presName="accentRepeatNode" presStyleLbl="solidAlignAcc1" presStyleIdx="6" presStyleCnt="18"/>
      <dgm:spPr/>
    </dgm:pt>
    <dgm:pt modelId="{A74343A6-58FA-4130-A4EC-326E42346209}" type="pres">
      <dgm:prSet presAssocID="{2D2356B7-3E69-47A4-ADAA-6C88EF6E1773}" presName="image4" presStyleCnt="0"/>
      <dgm:spPr/>
    </dgm:pt>
    <dgm:pt modelId="{6DFD4141-20FE-4348-B313-96F7A2CF3882}" type="pres">
      <dgm:prSet presAssocID="{2D2356B7-3E69-47A4-ADAA-6C88EF6E1773}" presName="imageRepeatNode" presStyleLbl="alignAcc1" presStyleIdx="3" presStyleCnt="9"/>
      <dgm:spPr/>
    </dgm:pt>
    <dgm:pt modelId="{DDDCE587-3D33-4BFB-8C3F-C10B839946C9}" type="pres">
      <dgm:prSet presAssocID="{2D2356B7-3E69-47A4-ADAA-6C88EF6E1773}" presName="imageaccent4" presStyleCnt="0"/>
      <dgm:spPr/>
    </dgm:pt>
    <dgm:pt modelId="{F17E6A55-29A9-4155-9D5A-8123E8CE95EF}" type="pres">
      <dgm:prSet presAssocID="{2D2356B7-3E69-47A4-ADAA-6C88EF6E1773}" presName="accentRepeatNode" presStyleLbl="solidAlignAcc1" presStyleIdx="7" presStyleCnt="18"/>
      <dgm:spPr/>
    </dgm:pt>
    <dgm:pt modelId="{BCFCA0E9-233A-4CED-8A9C-06846FDEFA0C}" type="pres">
      <dgm:prSet presAssocID="{AB0D2A67-58B7-4765-82A5-5D63D61C85C0}" presName="text5" presStyleCnt="0"/>
      <dgm:spPr/>
    </dgm:pt>
    <dgm:pt modelId="{1BB2BE95-9FED-4893-8B94-F7F2244A7102}" type="pres">
      <dgm:prSet presAssocID="{AB0D2A67-58B7-4765-82A5-5D63D61C85C0}" presName="textRepeatNode" presStyleLbl="alignNode1" presStyleIdx="4" presStyleCnt="9">
        <dgm:presLayoutVars>
          <dgm:chMax val="0"/>
          <dgm:chPref val="0"/>
          <dgm:bulletEnabled val="1"/>
        </dgm:presLayoutVars>
      </dgm:prSet>
      <dgm:spPr/>
    </dgm:pt>
    <dgm:pt modelId="{A087BD31-08E4-49C4-9540-537834ACE94A}" type="pres">
      <dgm:prSet presAssocID="{AB0D2A67-58B7-4765-82A5-5D63D61C85C0}" presName="textaccent5" presStyleCnt="0"/>
      <dgm:spPr/>
    </dgm:pt>
    <dgm:pt modelId="{7D9F836B-B770-456E-AB03-6EEB9E0AD253}" type="pres">
      <dgm:prSet presAssocID="{AB0D2A67-58B7-4765-82A5-5D63D61C85C0}" presName="accentRepeatNode" presStyleLbl="solidAlignAcc1" presStyleIdx="8" presStyleCnt="18"/>
      <dgm:spPr/>
    </dgm:pt>
    <dgm:pt modelId="{E8D4AA29-E1FB-44A2-A608-5ED332F4DC3A}" type="pres">
      <dgm:prSet presAssocID="{F3B1B718-F257-408F-9114-4596E287AB4A}" presName="image5" presStyleCnt="0"/>
      <dgm:spPr/>
    </dgm:pt>
    <dgm:pt modelId="{9DE3CF64-C5FC-4684-8494-CE8B7D685F64}" type="pres">
      <dgm:prSet presAssocID="{F3B1B718-F257-408F-9114-4596E287AB4A}" presName="imageRepeatNode" presStyleLbl="alignAcc1" presStyleIdx="4" presStyleCnt="9"/>
      <dgm:spPr/>
    </dgm:pt>
    <dgm:pt modelId="{A31A5449-1729-4DB4-ABE5-3848E46563E6}" type="pres">
      <dgm:prSet presAssocID="{F3B1B718-F257-408F-9114-4596E287AB4A}" presName="imageaccent5" presStyleCnt="0"/>
      <dgm:spPr/>
    </dgm:pt>
    <dgm:pt modelId="{F5529AE9-4DC5-42E1-891B-1F387860A1AB}" type="pres">
      <dgm:prSet presAssocID="{F3B1B718-F257-408F-9114-4596E287AB4A}" presName="accentRepeatNode" presStyleLbl="solidAlignAcc1" presStyleIdx="9" presStyleCnt="18"/>
      <dgm:spPr/>
    </dgm:pt>
    <dgm:pt modelId="{53B21829-AF6B-4F9D-AE0B-AABEB6B6DE70}" type="pres">
      <dgm:prSet presAssocID="{D46B452B-F3A1-4D4F-B5C9-A9FE5490DEB0}" presName="text6" presStyleCnt="0"/>
      <dgm:spPr/>
    </dgm:pt>
    <dgm:pt modelId="{7B3416DC-2261-4C3D-B255-435F6C3ECC8F}" type="pres">
      <dgm:prSet presAssocID="{D46B452B-F3A1-4D4F-B5C9-A9FE5490DEB0}" presName="textRepeatNode" presStyleLbl="alignNode1" presStyleIdx="5" presStyleCnt="9">
        <dgm:presLayoutVars>
          <dgm:chMax val="0"/>
          <dgm:chPref val="0"/>
          <dgm:bulletEnabled val="1"/>
        </dgm:presLayoutVars>
      </dgm:prSet>
      <dgm:spPr/>
    </dgm:pt>
    <dgm:pt modelId="{E0BF5222-4E60-44F8-8B52-80138F820804}" type="pres">
      <dgm:prSet presAssocID="{D46B452B-F3A1-4D4F-B5C9-A9FE5490DEB0}" presName="textaccent6" presStyleCnt="0"/>
      <dgm:spPr/>
    </dgm:pt>
    <dgm:pt modelId="{C6C2413C-4017-4ED2-9167-AEDD477F1C98}" type="pres">
      <dgm:prSet presAssocID="{D46B452B-F3A1-4D4F-B5C9-A9FE5490DEB0}" presName="accentRepeatNode" presStyleLbl="solidAlignAcc1" presStyleIdx="10" presStyleCnt="18"/>
      <dgm:spPr/>
    </dgm:pt>
    <dgm:pt modelId="{5A291006-F857-4E7D-ABEF-BA26CCF75966}" type="pres">
      <dgm:prSet presAssocID="{D1AD70DA-2AB5-4C51-A2CE-51B4C1F2F0C6}" presName="image6" presStyleCnt="0"/>
      <dgm:spPr/>
    </dgm:pt>
    <dgm:pt modelId="{47306CF7-70D0-4C70-838C-4C98B88FEF22}" type="pres">
      <dgm:prSet presAssocID="{D1AD70DA-2AB5-4C51-A2CE-51B4C1F2F0C6}" presName="imageRepeatNode" presStyleLbl="alignAcc1" presStyleIdx="5" presStyleCnt="9"/>
      <dgm:spPr/>
    </dgm:pt>
    <dgm:pt modelId="{32CA8124-7A72-4371-AA87-1C598D104E5E}" type="pres">
      <dgm:prSet presAssocID="{D1AD70DA-2AB5-4C51-A2CE-51B4C1F2F0C6}" presName="imageaccent6" presStyleCnt="0"/>
      <dgm:spPr/>
    </dgm:pt>
    <dgm:pt modelId="{F38E2D71-6EF5-406E-923F-0DFF80069D84}" type="pres">
      <dgm:prSet presAssocID="{D1AD70DA-2AB5-4C51-A2CE-51B4C1F2F0C6}" presName="accentRepeatNode" presStyleLbl="solidAlignAcc1" presStyleIdx="11" presStyleCnt="18"/>
      <dgm:spPr/>
    </dgm:pt>
    <dgm:pt modelId="{4711CC0B-A386-4CB7-88A3-0368FAF7B43B}" type="pres">
      <dgm:prSet presAssocID="{F9A348A1-B0CC-41B7-8F00-501C80CEFF78}" presName="text7" presStyleCnt="0"/>
      <dgm:spPr/>
    </dgm:pt>
    <dgm:pt modelId="{83424218-C3EC-4698-8E1A-9370D0AFFD7F}" type="pres">
      <dgm:prSet presAssocID="{F9A348A1-B0CC-41B7-8F00-501C80CEFF78}" presName="textRepeatNode" presStyleLbl="alignNode1" presStyleIdx="6" presStyleCnt="9">
        <dgm:presLayoutVars>
          <dgm:chMax val="0"/>
          <dgm:chPref val="0"/>
          <dgm:bulletEnabled val="1"/>
        </dgm:presLayoutVars>
      </dgm:prSet>
      <dgm:spPr/>
    </dgm:pt>
    <dgm:pt modelId="{F71A1564-34F5-405F-AE98-6C98EB5526AF}" type="pres">
      <dgm:prSet presAssocID="{F9A348A1-B0CC-41B7-8F00-501C80CEFF78}" presName="textaccent7" presStyleCnt="0"/>
      <dgm:spPr/>
    </dgm:pt>
    <dgm:pt modelId="{8D4234E9-4525-461A-BAB0-76D855979F4A}" type="pres">
      <dgm:prSet presAssocID="{F9A348A1-B0CC-41B7-8F00-501C80CEFF78}" presName="accentRepeatNode" presStyleLbl="solidAlignAcc1" presStyleIdx="12" presStyleCnt="18"/>
      <dgm:spPr/>
    </dgm:pt>
    <dgm:pt modelId="{EB1D191F-86D3-4759-A320-5F91B4C010B9}" type="pres">
      <dgm:prSet presAssocID="{D44A9AFE-117C-42F6-8DBB-0BAD5A658870}" presName="image7" presStyleCnt="0"/>
      <dgm:spPr/>
    </dgm:pt>
    <dgm:pt modelId="{69781227-BD7F-4164-A33F-F48275B225D0}" type="pres">
      <dgm:prSet presAssocID="{D44A9AFE-117C-42F6-8DBB-0BAD5A658870}" presName="imageRepeatNode" presStyleLbl="alignAcc1" presStyleIdx="6" presStyleCnt="9"/>
      <dgm:spPr/>
    </dgm:pt>
    <dgm:pt modelId="{BC3C61E5-214D-4CF3-9BF4-D2D72E991EA0}" type="pres">
      <dgm:prSet presAssocID="{D44A9AFE-117C-42F6-8DBB-0BAD5A658870}" presName="imageaccent7" presStyleCnt="0"/>
      <dgm:spPr/>
    </dgm:pt>
    <dgm:pt modelId="{84361D03-8D92-4799-A949-4347031F264F}" type="pres">
      <dgm:prSet presAssocID="{D44A9AFE-117C-42F6-8DBB-0BAD5A658870}" presName="accentRepeatNode" presStyleLbl="solidAlignAcc1" presStyleIdx="13" presStyleCnt="18"/>
      <dgm:spPr/>
    </dgm:pt>
    <dgm:pt modelId="{FAC942A3-430F-4BDD-AD15-010E1728A8CB}" type="pres">
      <dgm:prSet presAssocID="{D6EAA7DB-5161-40D2-B602-42B35D665FFE}" presName="text8" presStyleCnt="0"/>
      <dgm:spPr/>
    </dgm:pt>
    <dgm:pt modelId="{1C3A23D1-438C-4254-BE80-0D0E74ED1FF5}" type="pres">
      <dgm:prSet presAssocID="{D6EAA7DB-5161-40D2-B602-42B35D665FFE}" presName="textRepeatNode" presStyleLbl="alignNode1" presStyleIdx="7" presStyleCnt="9">
        <dgm:presLayoutVars>
          <dgm:chMax val="0"/>
          <dgm:chPref val="0"/>
          <dgm:bulletEnabled val="1"/>
        </dgm:presLayoutVars>
      </dgm:prSet>
      <dgm:spPr/>
    </dgm:pt>
    <dgm:pt modelId="{93301444-ABB8-4271-BF32-65FD8A1A0F2A}" type="pres">
      <dgm:prSet presAssocID="{D6EAA7DB-5161-40D2-B602-42B35D665FFE}" presName="textaccent8" presStyleCnt="0"/>
      <dgm:spPr/>
    </dgm:pt>
    <dgm:pt modelId="{E3A436DA-C64F-41F6-9A41-759922B1C7B5}" type="pres">
      <dgm:prSet presAssocID="{D6EAA7DB-5161-40D2-B602-42B35D665FFE}" presName="accentRepeatNode" presStyleLbl="solidAlignAcc1" presStyleIdx="14" presStyleCnt="18"/>
      <dgm:spPr/>
    </dgm:pt>
    <dgm:pt modelId="{E12157BF-CC98-4799-8762-0B3594B72F41}" type="pres">
      <dgm:prSet presAssocID="{9AD59E77-4539-4DDD-80AE-F394FE7D80F1}" presName="image8" presStyleCnt="0"/>
      <dgm:spPr/>
    </dgm:pt>
    <dgm:pt modelId="{A1ECC2F3-E5AE-49F7-AC80-E180A4EFFF61}" type="pres">
      <dgm:prSet presAssocID="{9AD59E77-4539-4DDD-80AE-F394FE7D80F1}" presName="imageRepeatNode" presStyleLbl="alignAcc1" presStyleIdx="7" presStyleCnt="9"/>
      <dgm:spPr/>
    </dgm:pt>
    <dgm:pt modelId="{3D77C60C-5E61-4B66-9960-F6D9BFF09185}" type="pres">
      <dgm:prSet presAssocID="{9AD59E77-4539-4DDD-80AE-F394FE7D80F1}" presName="imageaccent8" presStyleCnt="0"/>
      <dgm:spPr/>
    </dgm:pt>
    <dgm:pt modelId="{7D6A06D8-E057-4744-8979-3FAE740647A4}" type="pres">
      <dgm:prSet presAssocID="{9AD59E77-4539-4DDD-80AE-F394FE7D80F1}" presName="accentRepeatNode" presStyleLbl="solidAlignAcc1" presStyleIdx="15" presStyleCnt="18"/>
      <dgm:spPr/>
    </dgm:pt>
    <dgm:pt modelId="{E36EBF48-B76F-4EFC-B487-A9113C9ED4CF}" type="pres">
      <dgm:prSet presAssocID="{C9374318-D099-44CD-81F8-2201FB457374}" presName="text9" presStyleCnt="0"/>
      <dgm:spPr/>
    </dgm:pt>
    <dgm:pt modelId="{70E8C0A6-021E-4AF3-BF8C-75861E3D854B}" type="pres">
      <dgm:prSet presAssocID="{C9374318-D099-44CD-81F8-2201FB457374}" presName="textRepeatNode" presStyleLbl="alignNode1" presStyleIdx="8" presStyleCnt="9">
        <dgm:presLayoutVars>
          <dgm:chMax val="0"/>
          <dgm:chPref val="0"/>
          <dgm:bulletEnabled val="1"/>
        </dgm:presLayoutVars>
      </dgm:prSet>
      <dgm:spPr/>
    </dgm:pt>
    <dgm:pt modelId="{4B8DBFB3-7927-45A8-B245-17CD8F925B9A}" type="pres">
      <dgm:prSet presAssocID="{C9374318-D099-44CD-81F8-2201FB457374}" presName="textaccent9" presStyleCnt="0"/>
      <dgm:spPr/>
    </dgm:pt>
    <dgm:pt modelId="{7C93DECD-C0DD-4603-8E67-2B55F43F7857}" type="pres">
      <dgm:prSet presAssocID="{C9374318-D099-44CD-81F8-2201FB457374}" presName="accentRepeatNode" presStyleLbl="solidAlignAcc1" presStyleIdx="16" presStyleCnt="18"/>
      <dgm:spPr/>
    </dgm:pt>
    <dgm:pt modelId="{A52AEF7F-4F52-4284-AB02-13C15AF61F18}" type="pres">
      <dgm:prSet presAssocID="{51C2325A-D46F-4180-B2EA-04F324AC9AAF}" presName="image9" presStyleCnt="0"/>
      <dgm:spPr/>
    </dgm:pt>
    <dgm:pt modelId="{57B98516-96F2-4781-ABAD-7786BE16D969}" type="pres">
      <dgm:prSet presAssocID="{51C2325A-D46F-4180-B2EA-04F324AC9AAF}" presName="imageRepeatNode" presStyleLbl="alignAcc1" presStyleIdx="8" presStyleCnt="9"/>
      <dgm:spPr/>
    </dgm:pt>
    <dgm:pt modelId="{5D300C2B-B2DB-46A5-B4ED-E9EE72C588ED}" type="pres">
      <dgm:prSet presAssocID="{51C2325A-D46F-4180-B2EA-04F324AC9AAF}" presName="imageaccent9" presStyleCnt="0"/>
      <dgm:spPr/>
    </dgm:pt>
    <dgm:pt modelId="{CFBC7553-5D88-43C0-BDBB-9B930FEA9ED4}" type="pres">
      <dgm:prSet presAssocID="{51C2325A-D46F-4180-B2EA-04F324AC9AAF}" presName="accentRepeatNode" presStyleLbl="solidAlignAcc1" presStyleIdx="17" presStyleCnt="18"/>
      <dgm:spPr/>
    </dgm:pt>
  </dgm:ptLst>
  <dgm:cxnLst>
    <dgm:cxn modelId="{E6D4DE01-F386-4463-9A56-C731A5248F27}" type="presOf" srcId="{46EB8E57-0B27-49E5-B04C-3EB4F729F189}" destId="{93EB4DF9-BE7E-4485-8500-F336E13B67D9}" srcOrd="0" destOrd="0" presId="urn:microsoft.com/office/officeart/2008/layout/HexagonCluster"/>
    <dgm:cxn modelId="{CED4650A-21A7-40E1-9A39-52E353895783}" type="presOf" srcId="{05D187CA-60DB-44A6-B2C8-2BE2B9B9B92F}" destId="{22F91DFC-8D30-4EF8-96D9-F2518E2B33FD}" srcOrd="0" destOrd="0" presId="urn:microsoft.com/office/officeart/2008/layout/HexagonCluster"/>
    <dgm:cxn modelId="{93E8160F-22C3-4E00-B6AE-B90AD7646433}" srcId="{FA82EF89-7978-491E-AB4C-822B17B5B43B}" destId="{F9A348A1-B0CC-41B7-8F00-501C80CEFF78}" srcOrd="6" destOrd="0" parTransId="{F2596022-EC81-4CD1-8332-6A7C7C651EC7}" sibTransId="{D44A9AFE-117C-42F6-8DBB-0BAD5A658870}"/>
    <dgm:cxn modelId="{FCE4A128-D49C-4A67-8139-7715AF5CD35B}" type="presOf" srcId="{51C2325A-D46F-4180-B2EA-04F324AC9AAF}" destId="{57B98516-96F2-4781-ABAD-7786BE16D969}" srcOrd="0" destOrd="0" presId="urn:microsoft.com/office/officeart/2008/layout/HexagonCluster"/>
    <dgm:cxn modelId="{7A4D2A35-71FB-45A7-ADF4-AAEFF4771BFA}" type="presOf" srcId="{65D1277C-EC5A-4504-A2EE-A6F017DAF39A}" destId="{D9A550DD-813A-4E84-8CC6-3C3B5EC95E07}" srcOrd="0" destOrd="0" presId="urn:microsoft.com/office/officeart/2008/layout/HexagonCluster"/>
    <dgm:cxn modelId="{9EAD9341-4238-44D1-966A-6650EAE7952B}" srcId="{FA82EF89-7978-491E-AB4C-822B17B5B43B}" destId="{6CE5681E-B1BD-4CEE-A8B6-426D47428304}" srcOrd="3" destOrd="0" parTransId="{96BB6F44-0791-49D5-84FA-509CB8328F00}" sibTransId="{2D2356B7-3E69-47A4-ADAA-6C88EF6E1773}"/>
    <dgm:cxn modelId="{448FA941-0040-41D2-94B7-83A8D3783EEC}" type="presOf" srcId="{548235DC-378B-4026-8A91-039ADDC4E012}" destId="{993A877A-EA63-45CC-B6CD-E0362732AFFC}" srcOrd="0" destOrd="0" presId="urn:microsoft.com/office/officeart/2008/layout/HexagonCluster"/>
    <dgm:cxn modelId="{F9ACA044-B066-45D0-B2BC-D9CF40554A73}" srcId="{FA82EF89-7978-491E-AB4C-822B17B5B43B}" destId="{548235DC-378B-4026-8A91-039ADDC4E012}" srcOrd="1" destOrd="0" parTransId="{06F5A5D1-73E8-483F-8329-7B98E752B652}" sibTransId="{DD53DDA4-04A0-4CA2-A701-06130B70E9B9}"/>
    <dgm:cxn modelId="{4201A944-B345-4B38-9802-8DF2ECFE25FF}" type="presOf" srcId="{4B371B54-E68D-4079-986C-EFAF03F7AA05}" destId="{9074EA5B-02B6-4E49-9BA8-BDCC1B4F1688}" srcOrd="0" destOrd="0" presId="urn:microsoft.com/office/officeart/2008/layout/HexagonCluster"/>
    <dgm:cxn modelId="{E0BA7566-3466-407C-851D-7D17979F7F52}" type="presOf" srcId="{FA82EF89-7978-491E-AB4C-822B17B5B43B}" destId="{C65F1C8C-4E12-4D7C-A03A-FE3055D25972}" srcOrd="0" destOrd="0" presId="urn:microsoft.com/office/officeart/2008/layout/HexagonCluster"/>
    <dgm:cxn modelId="{EC89A76A-5378-478E-9DB0-558DE07CC9D5}" type="presOf" srcId="{C9374318-D099-44CD-81F8-2201FB457374}" destId="{70E8C0A6-021E-4AF3-BF8C-75861E3D854B}" srcOrd="0" destOrd="0" presId="urn:microsoft.com/office/officeart/2008/layout/HexagonCluster"/>
    <dgm:cxn modelId="{4DDF0450-F329-438E-BB3D-E9D78380B254}" type="presOf" srcId="{DD53DDA4-04A0-4CA2-A701-06130B70E9B9}" destId="{9E46CE38-DDB4-46FA-865F-11CC3A99ECE0}" srcOrd="0" destOrd="0" presId="urn:microsoft.com/office/officeart/2008/layout/HexagonCluster"/>
    <dgm:cxn modelId="{B9C8EC70-3628-497F-AFA1-E535FF1015A4}" type="presOf" srcId="{F3B1B718-F257-408F-9114-4596E287AB4A}" destId="{9DE3CF64-C5FC-4684-8494-CE8B7D685F64}" srcOrd="0" destOrd="0" presId="urn:microsoft.com/office/officeart/2008/layout/HexagonCluster"/>
    <dgm:cxn modelId="{94351852-AC5D-4BD3-8B16-D11CE7BA2986}" type="presOf" srcId="{D46B452B-F3A1-4D4F-B5C9-A9FE5490DEB0}" destId="{7B3416DC-2261-4C3D-B255-435F6C3ECC8F}" srcOrd="0" destOrd="0" presId="urn:microsoft.com/office/officeart/2008/layout/HexagonCluster"/>
    <dgm:cxn modelId="{0F919154-A970-4E92-9548-1B979063AD57}" srcId="{FA82EF89-7978-491E-AB4C-822B17B5B43B}" destId="{C9374318-D099-44CD-81F8-2201FB457374}" srcOrd="8" destOrd="0" parTransId="{17F90582-A4B7-41EA-880D-F55689EFA4FC}" sibTransId="{51C2325A-D46F-4180-B2EA-04F324AC9AAF}"/>
    <dgm:cxn modelId="{76848155-98F2-4655-AC6C-3AE7B52146C9}" srcId="{FA82EF89-7978-491E-AB4C-822B17B5B43B}" destId="{05D187CA-60DB-44A6-B2C8-2BE2B9B9B92F}" srcOrd="2" destOrd="0" parTransId="{7707ED43-C3BA-4288-9A59-BC12DB79AEC0}" sibTransId="{46EB8E57-0B27-49E5-B04C-3EB4F729F189}"/>
    <dgm:cxn modelId="{35651776-3D8B-4FA0-92FC-B7D753344DB9}" srcId="{FA82EF89-7978-491E-AB4C-822B17B5B43B}" destId="{AB0D2A67-58B7-4765-82A5-5D63D61C85C0}" srcOrd="4" destOrd="0" parTransId="{415186E6-221F-4E10-8D96-EB64FCF5011D}" sibTransId="{F3B1B718-F257-408F-9114-4596E287AB4A}"/>
    <dgm:cxn modelId="{2187B990-B0E5-4970-BE07-BEF3172EF8B5}" type="presOf" srcId="{F9A348A1-B0CC-41B7-8F00-501C80CEFF78}" destId="{83424218-C3EC-4698-8E1A-9370D0AFFD7F}" srcOrd="0" destOrd="0" presId="urn:microsoft.com/office/officeart/2008/layout/HexagonCluster"/>
    <dgm:cxn modelId="{F3D0F49B-95BE-48AB-964D-0B44E87D14CB}" srcId="{FA82EF89-7978-491E-AB4C-822B17B5B43B}" destId="{D46B452B-F3A1-4D4F-B5C9-A9FE5490DEB0}" srcOrd="5" destOrd="0" parTransId="{327A3558-44DB-4B77-856A-13E7D518A8DF}" sibTransId="{D1AD70DA-2AB5-4C51-A2CE-51B4C1F2F0C6}"/>
    <dgm:cxn modelId="{EAFF26B3-8D00-47BB-BD5B-58DCAF85AAA5}" srcId="{FA82EF89-7978-491E-AB4C-822B17B5B43B}" destId="{D6EAA7DB-5161-40D2-B602-42B35D665FFE}" srcOrd="7" destOrd="0" parTransId="{57DD2173-3061-48CF-9662-960485F40A1E}" sibTransId="{9AD59E77-4539-4DDD-80AE-F394FE7D80F1}"/>
    <dgm:cxn modelId="{88FC0CC9-7476-407A-971E-F24453219752}" type="presOf" srcId="{6CE5681E-B1BD-4CEE-A8B6-426D47428304}" destId="{C152D947-7F2E-4594-ACF8-0675C8FF6B86}" srcOrd="0" destOrd="0" presId="urn:microsoft.com/office/officeart/2008/layout/HexagonCluster"/>
    <dgm:cxn modelId="{FB6E3FE9-66CD-42C1-AE9B-00386C83E060}" type="presOf" srcId="{D1AD70DA-2AB5-4C51-A2CE-51B4C1F2F0C6}" destId="{47306CF7-70D0-4C70-838C-4C98B88FEF22}" srcOrd="0" destOrd="0" presId="urn:microsoft.com/office/officeart/2008/layout/HexagonCluster"/>
    <dgm:cxn modelId="{3B260EEE-4AA0-449A-8792-933ADAD612D6}" type="presOf" srcId="{D6EAA7DB-5161-40D2-B602-42B35D665FFE}" destId="{1C3A23D1-438C-4254-BE80-0D0E74ED1FF5}" srcOrd="0" destOrd="0" presId="urn:microsoft.com/office/officeart/2008/layout/HexagonCluster"/>
    <dgm:cxn modelId="{A2DD46F2-0A3E-4718-818F-DB681F912EA8}" type="presOf" srcId="{9AD59E77-4539-4DDD-80AE-F394FE7D80F1}" destId="{A1ECC2F3-E5AE-49F7-AC80-E180A4EFFF61}" srcOrd="0" destOrd="0" presId="urn:microsoft.com/office/officeart/2008/layout/HexagonCluster"/>
    <dgm:cxn modelId="{972C7AF4-C00C-4F3A-918F-0BD09B1B98DF}" type="presOf" srcId="{2D2356B7-3E69-47A4-ADAA-6C88EF6E1773}" destId="{6DFD4141-20FE-4348-B313-96F7A2CF3882}" srcOrd="0" destOrd="0" presId="urn:microsoft.com/office/officeart/2008/layout/HexagonCluster"/>
    <dgm:cxn modelId="{4953CBF4-2F19-41D3-8CD1-8964C53564B0}" type="presOf" srcId="{D44A9AFE-117C-42F6-8DBB-0BAD5A658870}" destId="{69781227-BD7F-4164-A33F-F48275B225D0}" srcOrd="0" destOrd="0" presId="urn:microsoft.com/office/officeart/2008/layout/HexagonCluster"/>
    <dgm:cxn modelId="{1BCD10FB-3763-44DA-A27E-89D603F9FA86}" srcId="{FA82EF89-7978-491E-AB4C-822B17B5B43B}" destId="{65D1277C-EC5A-4504-A2EE-A6F017DAF39A}" srcOrd="0" destOrd="0" parTransId="{022EAEED-8771-4BD5-8E31-6A9A30787591}" sibTransId="{4B371B54-E68D-4079-986C-EFAF03F7AA05}"/>
    <dgm:cxn modelId="{3F0B52FE-6E26-4997-AD75-4C2E8DA7C1E7}" type="presOf" srcId="{AB0D2A67-58B7-4765-82A5-5D63D61C85C0}" destId="{1BB2BE95-9FED-4893-8B94-F7F2244A7102}" srcOrd="0" destOrd="0" presId="urn:microsoft.com/office/officeart/2008/layout/HexagonCluster"/>
    <dgm:cxn modelId="{32AE41EC-D192-4588-92F3-7F377D19AF1B}" type="presParOf" srcId="{C65F1C8C-4E12-4D7C-A03A-FE3055D25972}" destId="{C496FABC-76E3-4EBF-B8C7-46EF51E27BE4}" srcOrd="0" destOrd="0" presId="urn:microsoft.com/office/officeart/2008/layout/HexagonCluster"/>
    <dgm:cxn modelId="{E0B3B729-8EBF-4428-B0C4-2F178A88F2F6}" type="presParOf" srcId="{C496FABC-76E3-4EBF-B8C7-46EF51E27BE4}" destId="{D9A550DD-813A-4E84-8CC6-3C3B5EC95E07}" srcOrd="0" destOrd="0" presId="urn:microsoft.com/office/officeart/2008/layout/HexagonCluster"/>
    <dgm:cxn modelId="{AFAC1083-6086-4A7F-B188-7C01AB1574F8}" type="presParOf" srcId="{C65F1C8C-4E12-4D7C-A03A-FE3055D25972}" destId="{AB035A9B-A949-4215-9324-56A1A9465F4C}" srcOrd="1" destOrd="0" presId="urn:microsoft.com/office/officeart/2008/layout/HexagonCluster"/>
    <dgm:cxn modelId="{E4E69959-7E5A-4794-8832-AD577163A280}" type="presParOf" srcId="{AB035A9B-A949-4215-9324-56A1A9465F4C}" destId="{EA621201-AA6C-4645-8654-437CEA7325D9}" srcOrd="0" destOrd="0" presId="urn:microsoft.com/office/officeart/2008/layout/HexagonCluster"/>
    <dgm:cxn modelId="{176668B0-0F3E-4D95-B779-8878D1CE67A4}" type="presParOf" srcId="{C65F1C8C-4E12-4D7C-A03A-FE3055D25972}" destId="{230AB76A-6B09-48E3-B423-C074C58B5490}" srcOrd="2" destOrd="0" presId="urn:microsoft.com/office/officeart/2008/layout/HexagonCluster"/>
    <dgm:cxn modelId="{AA95BD2D-C155-40E9-97A9-4DC71E6BC8D2}" type="presParOf" srcId="{230AB76A-6B09-48E3-B423-C074C58B5490}" destId="{9074EA5B-02B6-4E49-9BA8-BDCC1B4F1688}" srcOrd="0" destOrd="0" presId="urn:microsoft.com/office/officeart/2008/layout/HexagonCluster"/>
    <dgm:cxn modelId="{5CF4E642-34C6-436A-9DDF-DA488A9F5692}" type="presParOf" srcId="{C65F1C8C-4E12-4D7C-A03A-FE3055D25972}" destId="{6C46E432-57E6-4BE1-B330-A7B89601E6B7}" srcOrd="3" destOrd="0" presId="urn:microsoft.com/office/officeart/2008/layout/HexagonCluster"/>
    <dgm:cxn modelId="{2328EC96-E714-410C-917A-B8C044340E91}" type="presParOf" srcId="{6C46E432-57E6-4BE1-B330-A7B89601E6B7}" destId="{D66A24AB-423A-4DE3-BD14-CF0F4224452F}" srcOrd="0" destOrd="0" presId="urn:microsoft.com/office/officeart/2008/layout/HexagonCluster"/>
    <dgm:cxn modelId="{3F858DF1-71F1-4CB8-8DFA-3DA925E2583F}" type="presParOf" srcId="{C65F1C8C-4E12-4D7C-A03A-FE3055D25972}" destId="{D4FCE779-4859-4072-8698-6C8B2E49579D}" srcOrd="4" destOrd="0" presId="urn:microsoft.com/office/officeart/2008/layout/HexagonCluster"/>
    <dgm:cxn modelId="{3C4CAE16-DFFE-4730-83F1-59793EA6FC88}" type="presParOf" srcId="{D4FCE779-4859-4072-8698-6C8B2E49579D}" destId="{993A877A-EA63-45CC-B6CD-E0362732AFFC}" srcOrd="0" destOrd="0" presId="urn:microsoft.com/office/officeart/2008/layout/HexagonCluster"/>
    <dgm:cxn modelId="{DC7D37B5-1BCA-4879-A771-91A308695121}" type="presParOf" srcId="{C65F1C8C-4E12-4D7C-A03A-FE3055D25972}" destId="{D7DD4DBE-0A60-445F-A18C-1956E8FCF368}" srcOrd="5" destOrd="0" presId="urn:microsoft.com/office/officeart/2008/layout/HexagonCluster"/>
    <dgm:cxn modelId="{E1456725-98C4-4341-85A6-19B088D5050E}" type="presParOf" srcId="{D7DD4DBE-0A60-445F-A18C-1956E8FCF368}" destId="{7554BD7A-8BC5-4030-8AF4-E97B5ABA54D7}" srcOrd="0" destOrd="0" presId="urn:microsoft.com/office/officeart/2008/layout/HexagonCluster"/>
    <dgm:cxn modelId="{F8BB3F99-5C7F-46B6-B3DA-8401CC83218F}" type="presParOf" srcId="{C65F1C8C-4E12-4D7C-A03A-FE3055D25972}" destId="{E8A0F9B7-2625-4707-9240-238AC25C2F99}" srcOrd="6" destOrd="0" presId="urn:microsoft.com/office/officeart/2008/layout/HexagonCluster"/>
    <dgm:cxn modelId="{96310DC0-3FAD-4553-A117-4A5B218914FD}" type="presParOf" srcId="{E8A0F9B7-2625-4707-9240-238AC25C2F99}" destId="{9E46CE38-DDB4-46FA-865F-11CC3A99ECE0}" srcOrd="0" destOrd="0" presId="urn:microsoft.com/office/officeart/2008/layout/HexagonCluster"/>
    <dgm:cxn modelId="{861FAEDF-9621-4C7B-BE0B-6FA7B11E58CD}" type="presParOf" srcId="{C65F1C8C-4E12-4D7C-A03A-FE3055D25972}" destId="{11890464-5BC5-4FC5-8CD0-3EEFD89ACB47}" srcOrd="7" destOrd="0" presId="urn:microsoft.com/office/officeart/2008/layout/HexagonCluster"/>
    <dgm:cxn modelId="{E58494C2-8D1C-4B28-B632-E850CCCEDE3C}" type="presParOf" srcId="{11890464-5BC5-4FC5-8CD0-3EEFD89ACB47}" destId="{274C0EF3-9CDC-4FC2-81BD-306189E76CEA}" srcOrd="0" destOrd="0" presId="urn:microsoft.com/office/officeart/2008/layout/HexagonCluster"/>
    <dgm:cxn modelId="{ACEAB946-6D0D-442E-B733-B2288F2CA3B0}" type="presParOf" srcId="{C65F1C8C-4E12-4D7C-A03A-FE3055D25972}" destId="{1B24F252-1820-4752-A521-90BDD17330AA}" srcOrd="8" destOrd="0" presId="urn:microsoft.com/office/officeart/2008/layout/HexagonCluster"/>
    <dgm:cxn modelId="{858B3A25-21C5-4682-A013-DFA774E2C852}" type="presParOf" srcId="{1B24F252-1820-4752-A521-90BDD17330AA}" destId="{22F91DFC-8D30-4EF8-96D9-F2518E2B33FD}" srcOrd="0" destOrd="0" presId="urn:microsoft.com/office/officeart/2008/layout/HexagonCluster"/>
    <dgm:cxn modelId="{385F5697-FC88-4E20-B0BE-730A665F16D3}" type="presParOf" srcId="{C65F1C8C-4E12-4D7C-A03A-FE3055D25972}" destId="{1974852D-916C-4853-96FF-9A681D7509D0}" srcOrd="9" destOrd="0" presId="urn:microsoft.com/office/officeart/2008/layout/HexagonCluster"/>
    <dgm:cxn modelId="{7652F0CE-ED61-4B66-83E2-5DBCA693F02B}" type="presParOf" srcId="{1974852D-916C-4853-96FF-9A681D7509D0}" destId="{8E8D91CB-33B8-4972-947B-10EAF63990B2}" srcOrd="0" destOrd="0" presId="urn:microsoft.com/office/officeart/2008/layout/HexagonCluster"/>
    <dgm:cxn modelId="{EC12A629-B194-4FE0-8DC4-5DA71E378613}" type="presParOf" srcId="{C65F1C8C-4E12-4D7C-A03A-FE3055D25972}" destId="{6CD19BBF-ADB2-47F3-804F-0C79519FBFFB}" srcOrd="10" destOrd="0" presId="urn:microsoft.com/office/officeart/2008/layout/HexagonCluster"/>
    <dgm:cxn modelId="{126184C2-4DDC-4E00-A518-F01BF79AC60D}" type="presParOf" srcId="{6CD19BBF-ADB2-47F3-804F-0C79519FBFFB}" destId="{93EB4DF9-BE7E-4485-8500-F336E13B67D9}" srcOrd="0" destOrd="0" presId="urn:microsoft.com/office/officeart/2008/layout/HexagonCluster"/>
    <dgm:cxn modelId="{FD6A4022-ECFC-4776-89BE-48D84D25EBB6}" type="presParOf" srcId="{C65F1C8C-4E12-4D7C-A03A-FE3055D25972}" destId="{AFAEA651-692D-4428-B36F-50A301894336}" srcOrd="11" destOrd="0" presId="urn:microsoft.com/office/officeart/2008/layout/HexagonCluster"/>
    <dgm:cxn modelId="{A7D5360C-70C8-40A4-90E3-B542AC3C2584}" type="presParOf" srcId="{AFAEA651-692D-4428-B36F-50A301894336}" destId="{9ED7F184-BAC9-4EF3-8232-017026D691B9}" srcOrd="0" destOrd="0" presId="urn:microsoft.com/office/officeart/2008/layout/HexagonCluster"/>
    <dgm:cxn modelId="{4A4BBB79-D72B-4B70-ABD6-0113B2B028C8}" type="presParOf" srcId="{C65F1C8C-4E12-4D7C-A03A-FE3055D25972}" destId="{4E7F3BE8-B202-4248-BBF8-5E05068D1A66}" srcOrd="12" destOrd="0" presId="urn:microsoft.com/office/officeart/2008/layout/HexagonCluster"/>
    <dgm:cxn modelId="{A80D6D1E-E565-4F2B-8D34-95F089A93029}" type="presParOf" srcId="{4E7F3BE8-B202-4248-BBF8-5E05068D1A66}" destId="{C152D947-7F2E-4594-ACF8-0675C8FF6B86}" srcOrd="0" destOrd="0" presId="urn:microsoft.com/office/officeart/2008/layout/HexagonCluster"/>
    <dgm:cxn modelId="{D092B4F0-85F9-401C-97AC-3E7B21B0092F}" type="presParOf" srcId="{C65F1C8C-4E12-4D7C-A03A-FE3055D25972}" destId="{879A3D9A-F0F1-41E7-A767-0C4047F11981}" srcOrd="13" destOrd="0" presId="urn:microsoft.com/office/officeart/2008/layout/HexagonCluster"/>
    <dgm:cxn modelId="{0204E6E1-BBC1-41C9-9631-268A98E16200}" type="presParOf" srcId="{879A3D9A-F0F1-41E7-A767-0C4047F11981}" destId="{6ADD4D3D-516B-49CE-A7C1-3461265345F0}" srcOrd="0" destOrd="0" presId="urn:microsoft.com/office/officeart/2008/layout/HexagonCluster"/>
    <dgm:cxn modelId="{ED811F4F-C665-4E84-8F34-92B1F970C41A}" type="presParOf" srcId="{C65F1C8C-4E12-4D7C-A03A-FE3055D25972}" destId="{A74343A6-58FA-4130-A4EC-326E42346209}" srcOrd="14" destOrd="0" presId="urn:microsoft.com/office/officeart/2008/layout/HexagonCluster"/>
    <dgm:cxn modelId="{FC2AB58F-3998-4EA8-AE1D-9AE9AED495D4}" type="presParOf" srcId="{A74343A6-58FA-4130-A4EC-326E42346209}" destId="{6DFD4141-20FE-4348-B313-96F7A2CF3882}" srcOrd="0" destOrd="0" presId="urn:microsoft.com/office/officeart/2008/layout/HexagonCluster"/>
    <dgm:cxn modelId="{A717BA22-CBA7-4F2D-836D-1DD881C95427}" type="presParOf" srcId="{C65F1C8C-4E12-4D7C-A03A-FE3055D25972}" destId="{DDDCE587-3D33-4BFB-8C3F-C10B839946C9}" srcOrd="15" destOrd="0" presId="urn:microsoft.com/office/officeart/2008/layout/HexagonCluster"/>
    <dgm:cxn modelId="{F8926610-6ABE-4440-93F3-50DFAE46CD16}" type="presParOf" srcId="{DDDCE587-3D33-4BFB-8C3F-C10B839946C9}" destId="{F17E6A55-29A9-4155-9D5A-8123E8CE95EF}" srcOrd="0" destOrd="0" presId="urn:microsoft.com/office/officeart/2008/layout/HexagonCluster"/>
    <dgm:cxn modelId="{D2FC2422-FE5B-431C-89EF-2B4AD5EF24F9}" type="presParOf" srcId="{C65F1C8C-4E12-4D7C-A03A-FE3055D25972}" destId="{BCFCA0E9-233A-4CED-8A9C-06846FDEFA0C}" srcOrd="16" destOrd="0" presId="urn:microsoft.com/office/officeart/2008/layout/HexagonCluster"/>
    <dgm:cxn modelId="{938E8042-D61E-4475-8DA9-14348C05DDE4}" type="presParOf" srcId="{BCFCA0E9-233A-4CED-8A9C-06846FDEFA0C}" destId="{1BB2BE95-9FED-4893-8B94-F7F2244A7102}" srcOrd="0" destOrd="0" presId="urn:microsoft.com/office/officeart/2008/layout/HexagonCluster"/>
    <dgm:cxn modelId="{D5538FC1-22F1-4229-95B7-52F7811C6F74}" type="presParOf" srcId="{C65F1C8C-4E12-4D7C-A03A-FE3055D25972}" destId="{A087BD31-08E4-49C4-9540-537834ACE94A}" srcOrd="17" destOrd="0" presId="urn:microsoft.com/office/officeart/2008/layout/HexagonCluster"/>
    <dgm:cxn modelId="{C1476264-4034-4B25-BA84-6BDC208A6BA5}" type="presParOf" srcId="{A087BD31-08E4-49C4-9540-537834ACE94A}" destId="{7D9F836B-B770-456E-AB03-6EEB9E0AD253}" srcOrd="0" destOrd="0" presId="urn:microsoft.com/office/officeart/2008/layout/HexagonCluster"/>
    <dgm:cxn modelId="{7AFA9960-786B-41C7-BA67-224937F5B00B}" type="presParOf" srcId="{C65F1C8C-4E12-4D7C-A03A-FE3055D25972}" destId="{E8D4AA29-E1FB-44A2-A608-5ED332F4DC3A}" srcOrd="18" destOrd="0" presId="urn:microsoft.com/office/officeart/2008/layout/HexagonCluster"/>
    <dgm:cxn modelId="{B48DD90B-B040-4D92-9831-EA304D27E67D}" type="presParOf" srcId="{E8D4AA29-E1FB-44A2-A608-5ED332F4DC3A}" destId="{9DE3CF64-C5FC-4684-8494-CE8B7D685F64}" srcOrd="0" destOrd="0" presId="urn:microsoft.com/office/officeart/2008/layout/HexagonCluster"/>
    <dgm:cxn modelId="{3F42F01A-88BA-4CCF-85AD-3532EFE2B676}" type="presParOf" srcId="{C65F1C8C-4E12-4D7C-A03A-FE3055D25972}" destId="{A31A5449-1729-4DB4-ABE5-3848E46563E6}" srcOrd="19" destOrd="0" presId="urn:microsoft.com/office/officeart/2008/layout/HexagonCluster"/>
    <dgm:cxn modelId="{90167B03-B33E-48FE-8246-49ED2194B849}" type="presParOf" srcId="{A31A5449-1729-4DB4-ABE5-3848E46563E6}" destId="{F5529AE9-4DC5-42E1-891B-1F387860A1AB}" srcOrd="0" destOrd="0" presId="urn:microsoft.com/office/officeart/2008/layout/HexagonCluster"/>
    <dgm:cxn modelId="{21D3E00D-9121-488A-8C5B-C5B4CC34665A}" type="presParOf" srcId="{C65F1C8C-4E12-4D7C-A03A-FE3055D25972}" destId="{53B21829-AF6B-4F9D-AE0B-AABEB6B6DE70}" srcOrd="20" destOrd="0" presId="urn:microsoft.com/office/officeart/2008/layout/HexagonCluster"/>
    <dgm:cxn modelId="{7E0ED344-748F-4364-919D-821622F17F7E}" type="presParOf" srcId="{53B21829-AF6B-4F9D-AE0B-AABEB6B6DE70}" destId="{7B3416DC-2261-4C3D-B255-435F6C3ECC8F}" srcOrd="0" destOrd="0" presId="urn:microsoft.com/office/officeart/2008/layout/HexagonCluster"/>
    <dgm:cxn modelId="{8C28B168-B596-4CE9-BD32-048E23663003}" type="presParOf" srcId="{C65F1C8C-4E12-4D7C-A03A-FE3055D25972}" destId="{E0BF5222-4E60-44F8-8B52-80138F820804}" srcOrd="21" destOrd="0" presId="urn:microsoft.com/office/officeart/2008/layout/HexagonCluster"/>
    <dgm:cxn modelId="{EAB27E92-619B-4036-A50C-300096F640F0}" type="presParOf" srcId="{E0BF5222-4E60-44F8-8B52-80138F820804}" destId="{C6C2413C-4017-4ED2-9167-AEDD477F1C98}" srcOrd="0" destOrd="0" presId="urn:microsoft.com/office/officeart/2008/layout/HexagonCluster"/>
    <dgm:cxn modelId="{30737834-C019-4CFC-BE61-47856745DB69}" type="presParOf" srcId="{C65F1C8C-4E12-4D7C-A03A-FE3055D25972}" destId="{5A291006-F857-4E7D-ABEF-BA26CCF75966}" srcOrd="22" destOrd="0" presId="urn:microsoft.com/office/officeart/2008/layout/HexagonCluster"/>
    <dgm:cxn modelId="{1A81C8F2-1767-49E3-AD8D-F17E22AEDF3F}" type="presParOf" srcId="{5A291006-F857-4E7D-ABEF-BA26CCF75966}" destId="{47306CF7-70D0-4C70-838C-4C98B88FEF22}" srcOrd="0" destOrd="0" presId="urn:microsoft.com/office/officeart/2008/layout/HexagonCluster"/>
    <dgm:cxn modelId="{7102B637-2964-442E-965A-683BEE503CF5}" type="presParOf" srcId="{C65F1C8C-4E12-4D7C-A03A-FE3055D25972}" destId="{32CA8124-7A72-4371-AA87-1C598D104E5E}" srcOrd="23" destOrd="0" presId="urn:microsoft.com/office/officeart/2008/layout/HexagonCluster"/>
    <dgm:cxn modelId="{1D1C2F4F-DBAD-4636-BCFE-698E00783B5D}" type="presParOf" srcId="{32CA8124-7A72-4371-AA87-1C598D104E5E}" destId="{F38E2D71-6EF5-406E-923F-0DFF80069D84}" srcOrd="0" destOrd="0" presId="urn:microsoft.com/office/officeart/2008/layout/HexagonCluster"/>
    <dgm:cxn modelId="{78BC78C3-F36F-4D8D-9D7C-7C8F85E409AA}" type="presParOf" srcId="{C65F1C8C-4E12-4D7C-A03A-FE3055D25972}" destId="{4711CC0B-A386-4CB7-88A3-0368FAF7B43B}" srcOrd="24" destOrd="0" presId="urn:microsoft.com/office/officeart/2008/layout/HexagonCluster"/>
    <dgm:cxn modelId="{E17E7CF5-A474-48E0-BAA3-775199157171}" type="presParOf" srcId="{4711CC0B-A386-4CB7-88A3-0368FAF7B43B}" destId="{83424218-C3EC-4698-8E1A-9370D0AFFD7F}" srcOrd="0" destOrd="0" presId="urn:microsoft.com/office/officeart/2008/layout/HexagonCluster"/>
    <dgm:cxn modelId="{CC6D6D41-9462-4414-B3F3-9049145000B7}" type="presParOf" srcId="{C65F1C8C-4E12-4D7C-A03A-FE3055D25972}" destId="{F71A1564-34F5-405F-AE98-6C98EB5526AF}" srcOrd="25" destOrd="0" presId="urn:microsoft.com/office/officeart/2008/layout/HexagonCluster"/>
    <dgm:cxn modelId="{3A7855AC-8866-4925-A606-DCDA454865C0}" type="presParOf" srcId="{F71A1564-34F5-405F-AE98-6C98EB5526AF}" destId="{8D4234E9-4525-461A-BAB0-76D855979F4A}" srcOrd="0" destOrd="0" presId="urn:microsoft.com/office/officeart/2008/layout/HexagonCluster"/>
    <dgm:cxn modelId="{89C9E4D6-F9BE-48EB-823D-924AB4F2FE4A}" type="presParOf" srcId="{C65F1C8C-4E12-4D7C-A03A-FE3055D25972}" destId="{EB1D191F-86D3-4759-A320-5F91B4C010B9}" srcOrd="26" destOrd="0" presId="urn:microsoft.com/office/officeart/2008/layout/HexagonCluster"/>
    <dgm:cxn modelId="{7749EF03-81A5-4128-9F63-0BEBCB32677C}" type="presParOf" srcId="{EB1D191F-86D3-4759-A320-5F91B4C010B9}" destId="{69781227-BD7F-4164-A33F-F48275B225D0}" srcOrd="0" destOrd="0" presId="urn:microsoft.com/office/officeart/2008/layout/HexagonCluster"/>
    <dgm:cxn modelId="{9B4A623E-0F5E-46E2-A50C-8D72971BA6AC}" type="presParOf" srcId="{C65F1C8C-4E12-4D7C-A03A-FE3055D25972}" destId="{BC3C61E5-214D-4CF3-9BF4-D2D72E991EA0}" srcOrd="27" destOrd="0" presId="urn:microsoft.com/office/officeart/2008/layout/HexagonCluster"/>
    <dgm:cxn modelId="{FE1CA674-5F02-4F46-ADA6-0B33B726B803}" type="presParOf" srcId="{BC3C61E5-214D-4CF3-9BF4-D2D72E991EA0}" destId="{84361D03-8D92-4799-A949-4347031F264F}" srcOrd="0" destOrd="0" presId="urn:microsoft.com/office/officeart/2008/layout/HexagonCluster"/>
    <dgm:cxn modelId="{925D51BF-AFFB-4040-859F-2AC0C1407637}" type="presParOf" srcId="{C65F1C8C-4E12-4D7C-A03A-FE3055D25972}" destId="{FAC942A3-430F-4BDD-AD15-010E1728A8CB}" srcOrd="28" destOrd="0" presId="urn:microsoft.com/office/officeart/2008/layout/HexagonCluster"/>
    <dgm:cxn modelId="{20B53CE3-CD4E-4026-933E-1882B3676EC1}" type="presParOf" srcId="{FAC942A3-430F-4BDD-AD15-010E1728A8CB}" destId="{1C3A23D1-438C-4254-BE80-0D0E74ED1FF5}" srcOrd="0" destOrd="0" presId="urn:microsoft.com/office/officeart/2008/layout/HexagonCluster"/>
    <dgm:cxn modelId="{F65E75DE-F016-443E-89B3-C09958EE7BCC}" type="presParOf" srcId="{C65F1C8C-4E12-4D7C-A03A-FE3055D25972}" destId="{93301444-ABB8-4271-BF32-65FD8A1A0F2A}" srcOrd="29" destOrd="0" presId="urn:microsoft.com/office/officeart/2008/layout/HexagonCluster"/>
    <dgm:cxn modelId="{31D20844-C4E0-4C9B-9979-489C948DC5BD}" type="presParOf" srcId="{93301444-ABB8-4271-BF32-65FD8A1A0F2A}" destId="{E3A436DA-C64F-41F6-9A41-759922B1C7B5}" srcOrd="0" destOrd="0" presId="urn:microsoft.com/office/officeart/2008/layout/HexagonCluster"/>
    <dgm:cxn modelId="{7CB82423-EF32-4778-9DB5-051142852A0F}" type="presParOf" srcId="{C65F1C8C-4E12-4D7C-A03A-FE3055D25972}" destId="{E12157BF-CC98-4799-8762-0B3594B72F41}" srcOrd="30" destOrd="0" presId="urn:microsoft.com/office/officeart/2008/layout/HexagonCluster"/>
    <dgm:cxn modelId="{161591CB-162F-4EF7-94FA-7F12D12FAC55}" type="presParOf" srcId="{E12157BF-CC98-4799-8762-0B3594B72F41}" destId="{A1ECC2F3-E5AE-49F7-AC80-E180A4EFFF61}" srcOrd="0" destOrd="0" presId="urn:microsoft.com/office/officeart/2008/layout/HexagonCluster"/>
    <dgm:cxn modelId="{54B37041-1C14-4AB9-B101-04C5F0B05752}" type="presParOf" srcId="{C65F1C8C-4E12-4D7C-A03A-FE3055D25972}" destId="{3D77C60C-5E61-4B66-9960-F6D9BFF09185}" srcOrd="31" destOrd="0" presId="urn:microsoft.com/office/officeart/2008/layout/HexagonCluster"/>
    <dgm:cxn modelId="{A700F321-D40C-42B7-8DEA-A6375A47D599}" type="presParOf" srcId="{3D77C60C-5E61-4B66-9960-F6D9BFF09185}" destId="{7D6A06D8-E057-4744-8979-3FAE740647A4}" srcOrd="0" destOrd="0" presId="urn:microsoft.com/office/officeart/2008/layout/HexagonCluster"/>
    <dgm:cxn modelId="{4114616A-9B96-4380-8542-018A82F0FC1C}" type="presParOf" srcId="{C65F1C8C-4E12-4D7C-A03A-FE3055D25972}" destId="{E36EBF48-B76F-4EFC-B487-A9113C9ED4CF}" srcOrd="32" destOrd="0" presId="urn:microsoft.com/office/officeart/2008/layout/HexagonCluster"/>
    <dgm:cxn modelId="{3D480C7A-9C0E-426A-801E-18A5FBB59FFA}" type="presParOf" srcId="{E36EBF48-B76F-4EFC-B487-A9113C9ED4CF}" destId="{70E8C0A6-021E-4AF3-BF8C-75861E3D854B}" srcOrd="0" destOrd="0" presId="urn:microsoft.com/office/officeart/2008/layout/HexagonCluster"/>
    <dgm:cxn modelId="{2F42564B-75EC-47D7-9FEF-7FF3554691ED}" type="presParOf" srcId="{C65F1C8C-4E12-4D7C-A03A-FE3055D25972}" destId="{4B8DBFB3-7927-45A8-B245-17CD8F925B9A}" srcOrd="33" destOrd="0" presId="urn:microsoft.com/office/officeart/2008/layout/HexagonCluster"/>
    <dgm:cxn modelId="{D24E1C27-B7F8-45EC-B847-EA48C9EB9150}" type="presParOf" srcId="{4B8DBFB3-7927-45A8-B245-17CD8F925B9A}" destId="{7C93DECD-C0DD-4603-8E67-2B55F43F7857}" srcOrd="0" destOrd="0" presId="urn:microsoft.com/office/officeart/2008/layout/HexagonCluster"/>
    <dgm:cxn modelId="{47873CBA-9C64-48B5-9337-324F0BE4C640}" type="presParOf" srcId="{C65F1C8C-4E12-4D7C-A03A-FE3055D25972}" destId="{A52AEF7F-4F52-4284-AB02-13C15AF61F18}" srcOrd="34" destOrd="0" presId="urn:microsoft.com/office/officeart/2008/layout/HexagonCluster"/>
    <dgm:cxn modelId="{99DF2FCE-A6CB-4B7C-BC10-52288800C90F}" type="presParOf" srcId="{A52AEF7F-4F52-4284-AB02-13C15AF61F18}" destId="{57B98516-96F2-4781-ABAD-7786BE16D969}" srcOrd="0" destOrd="0" presId="urn:microsoft.com/office/officeart/2008/layout/HexagonCluster"/>
    <dgm:cxn modelId="{979972A5-FB05-42A9-8485-A47B9E8F384C}" type="presParOf" srcId="{C65F1C8C-4E12-4D7C-A03A-FE3055D25972}" destId="{5D300C2B-B2DB-46A5-B4ED-E9EE72C588ED}" srcOrd="35" destOrd="0" presId="urn:microsoft.com/office/officeart/2008/layout/HexagonCluster"/>
    <dgm:cxn modelId="{389B624F-8C78-4591-A002-D4288FBEAD67}" type="presParOf" srcId="{5D300C2B-B2DB-46A5-B4ED-E9EE72C588ED}" destId="{CFBC7553-5D88-43C0-BDBB-9B930FEA9ED4}"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DF6F7D-2EBD-4B78-8370-E64FCEDAFD53}" type="doc">
      <dgm:prSet loTypeId="urn:microsoft.com/office/officeart/2009/3/layout/IncreasingArrowsProcess" loCatId="process" qsTypeId="urn:microsoft.com/office/officeart/2005/8/quickstyle/3d2" qsCatId="3D" csTypeId="urn:microsoft.com/office/officeart/2005/8/colors/colorful3" csCatId="colorful" phldr="1"/>
      <dgm:spPr/>
      <dgm:t>
        <a:bodyPr/>
        <a:lstStyle/>
        <a:p>
          <a:endParaRPr lang="en-ID"/>
        </a:p>
      </dgm:t>
    </dgm:pt>
    <dgm:pt modelId="{7DFD156D-D9EF-467D-8BBC-AE133BC9831D}">
      <dgm:prSet phldrT="[Text]" custT="1"/>
      <dgm:spPr>
        <a:solidFill>
          <a:srgbClr val="92D050"/>
        </a:solidFill>
      </dgm:spPr>
      <dgm:t>
        <a:bodyPr/>
        <a:lstStyle/>
        <a:p>
          <a:pPr marL="87313" indent="0"/>
          <a:r>
            <a:rPr lang="en-US" sz="1800" b="1" dirty="0">
              <a:solidFill>
                <a:schemeClr val="tx1"/>
              </a:solidFill>
              <a:latin typeface="Arial" panose="020B0604020202020204" pitchFamily="34" charset="0"/>
              <a:cs typeface="Arial" panose="020B0604020202020204" pitchFamily="34" charset="0"/>
            </a:rPr>
            <a:t>DOKTER/DPJP</a:t>
          </a:r>
          <a:endParaRPr lang="en-ID" sz="1800" b="1" dirty="0">
            <a:solidFill>
              <a:schemeClr val="tx1"/>
            </a:solidFill>
            <a:latin typeface="Arial" panose="020B0604020202020204" pitchFamily="34" charset="0"/>
            <a:cs typeface="Arial" panose="020B0604020202020204" pitchFamily="34" charset="0"/>
          </a:endParaRPr>
        </a:p>
      </dgm:t>
    </dgm:pt>
    <dgm:pt modelId="{2082F8FF-EBAF-4E20-8A3F-7CB2E5142D2D}" type="parTrans" cxnId="{D597A133-65B4-4F38-BD65-740327BD6D85}">
      <dgm:prSet/>
      <dgm:spPr/>
      <dgm:t>
        <a:bodyPr/>
        <a:lstStyle/>
        <a:p>
          <a:endParaRPr lang="en-ID" sz="3200" b="1">
            <a:solidFill>
              <a:schemeClr val="tx1"/>
            </a:solidFill>
            <a:latin typeface="Arial" panose="020B0604020202020204" pitchFamily="34" charset="0"/>
            <a:cs typeface="Arial" panose="020B0604020202020204" pitchFamily="34" charset="0"/>
          </a:endParaRPr>
        </a:p>
      </dgm:t>
    </dgm:pt>
    <dgm:pt modelId="{AE278002-6992-45B8-9A7D-2C2505D70E4D}" type="sibTrans" cxnId="{D597A133-65B4-4F38-BD65-740327BD6D85}">
      <dgm:prSet/>
      <dgm:spPr/>
      <dgm:t>
        <a:bodyPr/>
        <a:lstStyle/>
        <a:p>
          <a:endParaRPr lang="en-ID" sz="3200" b="1">
            <a:solidFill>
              <a:schemeClr val="tx1"/>
            </a:solidFill>
            <a:latin typeface="Arial" panose="020B0604020202020204" pitchFamily="34" charset="0"/>
            <a:cs typeface="Arial" panose="020B0604020202020204" pitchFamily="34" charset="0"/>
          </a:endParaRPr>
        </a:p>
      </dgm:t>
    </dgm:pt>
    <dgm:pt modelId="{E80526DD-BEC0-48FF-B475-44CEA393C20A}">
      <dgm:prSet phldrT="[Text]" custT="1"/>
      <dgm:spPr/>
      <dgm:t>
        <a:bodyPr/>
        <a:lstStyle/>
        <a:p>
          <a:pPr marL="87313" indent="0"/>
          <a:r>
            <a:rPr lang="en-US" sz="1800" b="1" dirty="0">
              <a:solidFill>
                <a:schemeClr val="tx1"/>
              </a:solidFill>
              <a:latin typeface="Arial" panose="020B0604020202020204" pitchFamily="34" charset="0"/>
              <a:cs typeface="Arial" panose="020B0604020202020204" pitchFamily="34" charset="0"/>
            </a:rPr>
            <a:t>REKAM MEDIS</a:t>
          </a:r>
        </a:p>
      </dgm:t>
    </dgm:pt>
    <dgm:pt modelId="{922A46C2-3264-4FA3-A6B6-E592012FA8E5}" type="sibTrans" cxnId="{D92EB675-4795-412F-A97B-5B06B999261A}">
      <dgm:prSet/>
      <dgm:spPr/>
      <dgm:t>
        <a:bodyPr/>
        <a:lstStyle/>
        <a:p>
          <a:endParaRPr lang="en-ID" sz="3200" b="1">
            <a:solidFill>
              <a:schemeClr val="tx1"/>
            </a:solidFill>
            <a:latin typeface="Arial" panose="020B0604020202020204" pitchFamily="34" charset="0"/>
            <a:cs typeface="Arial" panose="020B0604020202020204" pitchFamily="34" charset="0"/>
          </a:endParaRPr>
        </a:p>
      </dgm:t>
    </dgm:pt>
    <dgm:pt modelId="{8E73A230-0DDC-4255-A48A-5F3371A88F10}" type="parTrans" cxnId="{D92EB675-4795-412F-A97B-5B06B999261A}">
      <dgm:prSet/>
      <dgm:spPr/>
      <dgm:t>
        <a:bodyPr/>
        <a:lstStyle/>
        <a:p>
          <a:endParaRPr lang="en-ID" sz="3200" b="1">
            <a:solidFill>
              <a:schemeClr val="tx1"/>
            </a:solidFill>
            <a:latin typeface="Arial" panose="020B0604020202020204" pitchFamily="34" charset="0"/>
            <a:cs typeface="Arial" panose="020B0604020202020204" pitchFamily="34" charset="0"/>
          </a:endParaRPr>
        </a:p>
      </dgm:t>
    </dgm:pt>
    <dgm:pt modelId="{8E8EA4E8-B817-40C2-995D-E9AEF4D3EE60}">
      <dgm:prSet phldrT="[Text]" custT="1"/>
      <dgm:spPr/>
      <dgm:t>
        <a:bodyPr/>
        <a:lstStyle/>
        <a:p>
          <a:pPr marL="174625" indent="0">
            <a:buClr>
              <a:srgbClr val="FF0000"/>
            </a:buClr>
            <a:buFont typeface="Arial" panose="020B0604020202020204" pitchFamily="34" charset="0"/>
            <a:buChar char="•"/>
          </a:pPr>
          <a:r>
            <a:rPr lang="en-US" sz="1800" b="0" dirty="0" err="1">
              <a:solidFill>
                <a:schemeClr val="tx1"/>
              </a:solidFill>
              <a:latin typeface="Arial" panose="020B0604020202020204" pitchFamily="34" charset="0"/>
              <a:cs typeface="Arial" panose="020B0604020202020204" pitchFamily="34" charset="0"/>
            </a:rPr>
            <a:t>Pelayanan</a:t>
          </a:r>
          <a:r>
            <a:rPr lang="en-US" sz="1800" b="0" dirty="0">
              <a:solidFill>
                <a:schemeClr val="tx1"/>
              </a:solidFill>
              <a:latin typeface="Arial" panose="020B0604020202020204" pitchFamily="34" charset="0"/>
              <a:cs typeface="Arial" panose="020B0604020202020204" pitchFamily="34" charset="0"/>
            </a:rPr>
            <a:t> </a:t>
          </a:r>
          <a:r>
            <a:rPr lang="en-US" sz="1800" b="0" dirty="0" err="1">
              <a:solidFill>
                <a:schemeClr val="tx1"/>
              </a:solidFill>
              <a:latin typeface="Arial" panose="020B0604020202020204" pitchFamily="34" charset="0"/>
              <a:cs typeface="Arial" panose="020B0604020202020204" pitchFamily="34" charset="0"/>
            </a:rPr>
            <a:t>sebelum</a:t>
          </a:r>
          <a:r>
            <a:rPr lang="en-US" sz="1800" b="0" dirty="0">
              <a:solidFill>
                <a:schemeClr val="tx1"/>
              </a:solidFill>
              <a:latin typeface="Arial" panose="020B0604020202020204" pitchFamily="34" charset="0"/>
              <a:cs typeface="Arial" panose="020B0604020202020204" pitchFamily="34" charset="0"/>
            </a:rPr>
            <a:t>, </a:t>
          </a:r>
          <a:r>
            <a:rPr lang="en-US" sz="1800" b="0" dirty="0" err="1">
              <a:solidFill>
                <a:schemeClr val="tx1"/>
              </a:solidFill>
              <a:latin typeface="Arial" panose="020B0604020202020204" pitchFamily="34" charset="0"/>
              <a:cs typeface="Arial" panose="020B0604020202020204" pitchFamily="34" charset="0"/>
            </a:rPr>
            <a:t>selama</a:t>
          </a:r>
          <a:r>
            <a:rPr lang="en-US" sz="1800" b="0" dirty="0">
              <a:solidFill>
                <a:schemeClr val="tx1"/>
              </a:solidFill>
              <a:latin typeface="Arial" panose="020B0604020202020204" pitchFamily="34" charset="0"/>
              <a:cs typeface="Arial" panose="020B0604020202020204" pitchFamily="34" charset="0"/>
            </a:rPr>
            <a:t> dan </a:t>
          </a:r>
          <a:r>
            <a:rPr lang="en-US" sz="1800" b="0" dirty="0" err="1">
              <a:solidFill>
                <a:schemeClr val="tx1"/>
              </a:solidFill>
              <a:latin typeface="Arial" panose="020B0604020202020204" pitchFamily="34" charset="0"/>
              <a:cs typeface="Arial" panose="020B0604020202020204" pitchFamily="34" charset="0"/>
            </a:rPr>
            <a:t>sesudah</a:t>
          </a:r>
          <a:r>
            <a:rPr lang="en-US" sz="1800" b="0" dirty="0">
              <a:solidFill>
                <a:schemeClr val="tx1"/>
              </a:solidFill>
              <a:latin typeface="Arial" panose="020B0604020202020204" pitchFamily="34" charset="0"/>
              <a:cs typeface="Arial" panose="020B0604020202020204" pitchFamily="34" charset="0"/>
            </a:rPr>
            <a:t> </a:t>
          </a:r>
          <a:r>
            <a:rPr lang="en-US" sz="1800" b="0" dirty="0" err="1">
              <a:solidFill>
                <a:schemeClr val="tx1"/>
              </a:solidFill>
              <a:latin typeface="Arial" panose="020B0604020202020204" pitchFamily="34" charset="0"/>
              <a:cs typeface="Arial" panose="020B0604020202020204" pitchFamily="34" charset="0"/>
            </a:rPr>
            <a:t>pelayanan</a:t>
          </a:r>
          <a:r>
            <a:rPr lang="en-US" sz="1800" b="0" dirty="0">
              <a:solidFill>
                <a:schemeClr val="tx1"/>
              </a:solidFill>
              <a:latin typeface="Arial" panose="020B0604020202020204" pitchFamily="34" charset="0"/>
              <a:cs typeface="Arial" panose="020B0604020202020204" pitchFamily="34" charset="0"/>
            </a:rPr>
            <a:t> oleh </a:t>
          </a:r>
          <a:r>
            <a:rPr lang="en-US" sz="1800" b="0" dirty="0" err="1">
              <a:solidFill>
                <a:schemeClr val="tx1"/>
              </a:solidFill>
              <a:latin typeface="Arial" panose="020B0604020202020204" pitchFamily="34" charset="0"/>
              <a:cs typeface="Arial" panose="020B0604020202020204" pitchFamily="34" charset="0"/>
            </a:rPr>
            <a:t>dokter</a:t>
          </a:r>
          <a:endParaRPr lang="en-US" sz="1800" b="0" dirty="0">
            <a:solidFill>
              <a:schemeClr val="tx1"/>
            </a:solidFill>
            <a:latin typeface="Arial" panose="020B0604020202020204" pitchFamily="34" charset="0"/>
            <a:cs typeface="Arial" panose="020B0604020202020204" pitchFamily="34" charset="0"/>
          </a:endParaRPr>
        </a:p>
      </dgm:t>
    </dgm:pt>
    <dgm:pt modelId="{697A64AE-EC41-4C17-89CE-53C6F799A60F}" type="parTrans" cxnId="{65BF0EAA-53DF-4497-9B1A-F5740A8B3CE3}">
      <dgm:prSet/>
      <dgm:spPr/>
      <dgm:t>
        <a:bodyPr/>
        <a:lstStyle/>
        <a:p>
          <a:endParaRPr lang="en-ID" sz="3200"/>
        </a:p>
      </dgm:t>
    </dgm:pt>
    <dgm:pt modelId="{BE914DBF-7F30-4B8B-ABB8-9AF01C0C89BF}" type="sibTrans" cxnId="{65BF0EAA-53DF-4497-9B1A-F5740A8B3CE3}">
      <dgm:prSet/>
      <dgm:spPr/>
      <dgm:t>
        <a:bodyPr/>
        <a:lstStyle/>
        <a:p>
          <a:endParaRPr lang="en-ID" sz="3200"/>
        </a:p>
      </dgm:t>
    </dgm:pt>
    <dgm:pt modelId="{8D512ABB-03D7-4FCA-BC1E-CEB276E57704}">
      <dgm:prSet phldrT="[Text]" custT="1"/>
      <dgm:spPr/>
      <dgm:t>
        <a:bodyPr/>
        <a:lstStyle/>
        <a:p>
          <a:pPr marL="174625" indent="0">
            <a:buFont typeface="Wingdings" panose="05000000000000000000" pitchFamily="2" charset="2"/>
            <a:buChar char="Ø"/>
          </a:pPr>
          <a:r>
            <a:rPr lang="en-US" sz="1800" b="0" dirty="0" err="1">
              <a:solidFill>
                <a:schemeClr val="tx1"/>
              </a:solidFill>
              <a:latin typeface="Arial" panose="020B0604020202020204" pitchFamily="34" charset="0"/>
              <a:cs typeface="Arial" panose="020B0604020202020204" pitchFamily="34" charset="0"/>
            </a:rPr>
            <a:t>Pemeriksaan</a:t>
          </a:r>
          <a:r>
            <a:rPr lang="en-US" sz="1800" b="0" dirty="0">
              <a:solidFill>
                <a:schemeClr val="tx1"/>
              </a:solidFill>
              <a:latin typeface="Arial" panose="020B0604020202020204" pitchFamily="34" charset="0"/>
              <a:cs typeface="Arial" panose="020B0604020202020204" pitchFamily="34" charset="0"/>
            </a:rPr>
            <a:t> </a:t>
          </a:r>
          <a:r>
            <a:rPr lang="en-US" sz="1800" b="0" dirty="0" err="1">
              <a:solidFill>
                <a:schemeClr val="tx1"/>
              </a:solidFill>
              <a:latin typeface="Arial" panose="020B0604020202020204" pitchFamily="34" charset="0"/>
              <a:cs typeface="Arial" panose="020B0604020202020204" pitchFamily="34" charset="0"/>
            </a:rPr>
            <a:t>klinis</a:t>
          </a:r>
          <a:r>
            <a:rPr lang="en-US" sz="1800" b="0" dirty="0">
              <a:solidFill>
                <a:schemeClr val="tx1"/>
              </a:solidFill>
              <a:latin typeface="Arial" panose="020B0604020202020204" pitchFamily="34" charset="0"/>
              <a:cs typeface="Arial" panose="020B0604020202020204" pitchFamily="34" charset="0"/>
            </a:rPr>
            <a:t> dan </a:t>
          </a:r>
          <a:r>
            <a:rPr lang="en-US" sz="1800" b="0" dirty="0" err="1">
              <a:solidFill>
                <a:schemeClr val="tx1"/>
              </a:solidFill>
              <a:latin typeface="Arial" panose="020B0604020202020204" pitchFamily="34" charset="0"/>
              <a:cs typeface="Arial" panose="020B0604020202020204" pitchFamily="34" charset="0"/>
            </a:rPr>
            <a:t>penunjang</a:t>
          </a:r>
          <a:endParaRPr lang="en-US" sz="1800" b="0" dirty="0">
            <a:solidFill>
              <a:schemeClr val="tx1"/>
            </a:solidFill>
            <a:latin typeface="Arial" panose="020B0604020202020204" pitchFamily="34" charset="0"/>
            <a:cs typeface="Arial" panose="020B0604020202020204" pitchFamily="34" charset="0"/>
          </a:endParaRPr>
        </a:p>
        <a:p>
          <a:pPr marL="174625" indent="0">
            <a:buFont typeface="Wingdings" panose="05000000000000000000" pitchFamily="2" charset="2"/>
            <a:buChar char="Ø"/>
          </a:pPr>
          <a:r>
            <a:rPr lang="en-US" sz="1800" b="0" dirty="0" err="1">
              <a:solidFill>
                <a:schemeClr val="tx1"/>
              </a:solidFill>
              <a:latin typeface="Arial" panose="020B0604020202020204" pitchFamily="34" charset="0"/>
              <a:cs typeface="Arial" panose="020B0604020202020204" pitchFamily="34" charset="0"/>
            </a:rPr>
            <a:t>Penegakan</a:t>
          </a:r>
          <a:r>
            <a:rPr lang="en-US" sz="1800" b="0" dirty="0">
              <a:solidFill>
                <a:schemeClr val="tx1"/>
              </a:solidFill>
              <a:latin typeface="Arial" panose="020B0604020202020204" pitchFamily="34" charset="0"/>
              <a:cs typeface="Arial" panose="020B0604020202020204" pitchFamily="34" charset="0"/>
            </a:rPr>
            <a:t> diagnosis </a:t>
          </a:r>
          <a:r>
            <a:rPr lang="en-US" sz="1800" b="0" dirty="0" err="1">
              <a:solidFill>
                <a:schemeClr val="tx1"/>
              </a:solidFill>
              <a:latin typeface="Arial" panose="020B0604020202020204" pitchFamily="34" charset="0"/>
              <a:cs typeface="Arial" panose="020B0604020202020204" pitchFamily="34" charset="0"/>
            </a:rPr>
            <a:t>utama</a:t>
          </a:r>
          <a:r>
            <a:rPr lang="en-US" sz="1800" b="0" dirty="0">
              <a:solidFill>
                <a:schemeClr val="tx1"/>
              </a:solidFill>
              <a:latin typeface="Arial" panose="020B0604020202020204" pitchFamily="34" charset="0"/>
              <a:cs typeface="Arial" panose="020B0604020202020204" pitchFamily="34" charset="0"/>
            </a:rPr>
            <a:t> dan </a:t>
          </a:r>
          <a:r>
            <a:rPr lang="en-US" sz="1800" b="0" dirty="0" err="1">
              <a:solidFill>
                <a:schemeClr val="tx1"/>
              </a:solidFill>
              <a:latin typeface="Arial" panose="020B0604020202020204" pitchFamily="34" charset="0"/>
              <a:cs typeface="Arial" panose="020B0604020202020204" pitchFamily="34" charset="0"/>
            </a:rPr>
            <a:t>sekunder</a:t>
          </a:r>
          <a:endParaRPr lang="en-US" sz="1800" b="0" dirty="0">
            <a:solidFill>
              <a:schemeClr val="tx1"/>
            </a:solidFill>
            <a:latin typeface="Arial" panose="020B0604020202020204" pitchFamily="34" charset="0"/>
            <a:cs typeface="Arial" panose="020B0604020202020204" pitchFamily="34" charset="0"/>
          </a:endParaRPr>
        </a:p>
        <a:p>
          <a:pPr marL="174625" indent="0">
            <a:buFont typeface="Wingdings" panose="05000000000000000000" pitchFamily="2" charset="2"/>
            <a:buChar char="Ø"/>
          </a:pPr>
          <a:r>
            <a:rPr lang="en-US" sz="1800" b="0" dirty="0" err="1">
              <a:solidFill>
                <a:schemeClr val="tx1"/>
              </a:solidFill>
              <a:latin typeface="Arial" panose="020B0604020202020204" pitchFamily="34" charset="0"/>
              <a:cs typeface="Arial" panose="020B0604020202020204" pitchFamily="34" charset="0"/>
            </a:rPr>
            <a:t>Pemberian</a:t>
          </a:r>
          <a:r>
            <a:rPr lang="en-US" sz="1800" b="0" dirty="0">
              <a:solidFill>
                <a:schemeClr val="tx1"/>
              </a:solidFill>
              <a:latin typeface="Arial" panose="020B0604020202020204" pitchFamily="34" charset="0"/>
              <a:cs typeface="Arial" panose="020B0604020202020204" pitchFamily="34" charset="0"/>
            </a:rPr>
            <a:t> </a:t>
          </a:r>
          <a:r>
            <a:rPr lang="en-US" sz="1800" b="0" dirty="0" err="1">
              <a:solidFill>
                <a:schemeClr val="tx1"/>
              </a:solidFill>
              <a:latin typeface="Arial" panose="020B0604020202020204" pitchFamily="34" charset="0"/>
              <a:cs typeface="Arial" panose="020B0604020202020204" pitchFamily="34" charset="0"/>
            </a:rPr>
            <a:t>terapi</a:t>
          </a:r>
          <a:r>
            <a:rPr lang="en-US" sz="1800" b="0" dirty="0">
              <a:solidFill>
                <a:schemeClr val="tx1"/>
              </a:solidFill>
              <a:latin typeface="Arial" panose="020B0604020202020204" pitchFamily="34" charset="0"/>
              <a:cs typeface="Arial" panose="020B0604020202020204" pitchFamily="34" charset="0"/>
            </a:rPr>
            <a:t> : </a:t>
          </a:r>
          <a:r>
            <a:rPr lang="en-US" sz="1800" b="0" dirty="0" err="1">
              <a:solidFill>
                <a:schemeClr val="tx1"/>
              </a:solidFill>
              <a:latin typeface="Arial" panose="020B0604020202020204" pitchFamily="34" charset="0"/>
              <a:cs typeface="Arial" panose="020B0604020202020204" pitchFamily="34" charset="0"/>
            </a:rPr>
            <a:t>obat</a:t>
          </a:r>
          <a:r>
            <a:rPr lang="en-US" sz="1800" b="0" dirty="0">
              <a:solidFill>
                <a:schemeClr val="tx1"/>
              </a:solidFill>
              <a:latin typeface="Arial" panose="020B0604020202020204" pitchFamily="34" charset="0"/>
              <a:cs typeface="Arial" panose="020B0604020202020204" pitchFamily="34" charset="0"/>
            </a:rPr>
            <a:t>, </a:t>
          </a:r>
          <a:r>
            <a:rPr lang="en-US" sz="1800" b="0" dirty="0" err="1">
              <a:solidFill>
                <a:schemeClr val="tx1"/>
              </a:solidFill>
              <a:latin typeface="Arial" panose="020B0604020202020204" pitchFamily="34" charset="0"/>
              <a:cs typeface="Arial" panose="020B0604020202020204" pitchFamily="34" charset="0"/>
            </a:rPr>
            <a:t>operasi</a:t>
          </a:r>
          <a:r>
            <a:rPr lang="en-US" sz="1800" b="0" dirty="0">
              <a:solidFill>
                <a:schemeClr val="tx1"/>
              </a:solidFill>
              <a:latin typeface="Arial" panose="020B0604020202020204" pitchFamily="34" charset="0"/>
              <a:cs typeface="Arial" panose="020B0604020202020204" pitchFamily="34" charset="0"/>
            </a:rPr>
            <a:t>, </a:t>
          </a:r>
          <a:r>
            <a:rPr lang="en-US" sz="1800" b="0" dirty="0" err="1">
              <a:solidFill>
                <a:schemeClr val="tx1"/>
              </a:solidFill>
              <a:latin typeface="Arial" panose="020B0604020202020204" pitchFamily="34" charset="0"/>
              <a:cs typeface="Arial" panose="020B0604020202020204" pitchFamily="34" charset="0"/>
            </a:rPr>
            <a:t>tindakan</a:t>
          </a:r>
          <a:r>
            <a:rPr lang="en-US" sz="1800" b="0" dirty="0">
              <a:solidFill>
                <a:schemeClr val="tx1"/>
              </a:solidFill>
              <a:latin typeface="Arial" panose="020B0604020202020204" pitchFamily="34" charset="0"/>
              <a:cs typeface="Arial" panose="020B0604020202020204" pitchFamily="34" charset="0"/>
            </a:rPr>
            <a:t> lain</a:t>
          </a:r>
        </a:p>
        <a:p>
          <a:pPr marL="174625" indent="0">
            <a:buFont typeface="Wingdings" panose="05000000000000000000" pitchFamily="2" charset="2"/>
            <a:buChar char="Ø"/>
          </a:pPr>
          <a:r>
            <a:rPr lang="en-ID" sz="1800" b="0" dirty="0" err="1">
              <a:solidFill>
                <a:schemeClr val="tx1"/>
              </a:solidFill>
              <a:latin typeface="Arial" panose="020B0604020202020204" pitchFamily="34" charset="0"/>
              <a:cs typeface="Arial" panose="020B0604020202020204" pitchFamily="34" charset="0"/>
            </a:rPr>
            <a:t>Pembuatan</a:t>
          </a:r>
          <a:r>
            <a:rPr lang="en-ID" sz="1800" b="0" dirty="0">
              <a:solidFill>
                <a:schemeClr val="tx1"/>
              </a:solidFill>
              <a:latin typeface="Arial" panose="020B0604020202020204" pitchFamily="34" charset="0"/>
              <a:cs typeface="Arial" panose="020B0604020202020204" pitchFamily="34" charset="0"/>
            </a:rPr>
            <a:t> resume </a:t>
          </a:r>
          <a:r>
            <a:rPr lang="en-ID" sz="1800" b="0" dirty="0" err="1">
              <a:solidFill>
                <a:schemeClr val="tx1"/>
              </a:solidFill>
              <a:latin typeface="Arial" panose="020B0604020202020204" pitchFamily="34" charset="0"/>
              <a:cs typeface="Arial" panose="020B0604020202020204" pitchFamily="34" charset="0"/>
            </a:rPr>
            <a:t>medis</a:t>
          </a:r>
          <a:endParaRPr lang="en-ID" sz="1800" b="0" dirty="0">
            <a:solidFill>
              <a:schemeClr val="tx1"/>
            </a:solidFill>
            <a:latin typeface="Arial" panose="020B0604020202020204" pitchFamily="34" charset="0"/>
            <a:cs typeface="Arial" panose="020B0604020202020204" pitchFamily="34" charset="0"/>
          </a:endParaRPr>
        </a:p>
      </dgm:t>
    </dgm:pt>
    <dgm:pt modelId="{15E5647B-0529-4115-A564-DF4335972563}" type="parTrans" cxnId="{4B2A13C5-AF53-480E-85A3-BED67EA615D9}">
      <dgm:prSet/>
      <dgm:spPr/>
      <dgm:t>
        <a:bodyPr/>
        <a:lstStyle/>
        <a:p>
          <a:endParaRPr lang="en-ID" sz="3200"/>
        </a:p>
      </dgm:t>
    </dgm:pt>
    <dgm:pt modelId="{B3F7F7F2-39BF-4248-B46E-8C624C8561B4}" type="sibTrans" cxnId="{4B2A13C5-AF53-480E-85A3-BED67EA615D9}">
      <dgm:prSet/>
      <dgm:spPr/>
      <dgm:t>
        <a:bodyPr/>
        <a:lstStyle/>
        <a:p>
          <a:endParaRPr lang="en-ID" sz="3200"/>
        </a:p>
      </dgm:t>
    </dgm:pt>
    <dgm:pt modelId="{2459512B-42FA-401D-A1C4-13B58CAC09C7}">
      <dgm:prSet phldrT="[Text]" custT="1"/>
      <dgm:spPr>
        <a:solidFill>
          <a:srgbClr val="FFC000"/>
        </a:solidFill>
      </dgm:spPr>
      <dgm:t>
        <a:bodyPr/>
        <a:lstStyle/>
        <a:p>
          <a:pPr marL="87313" indent="0"/>
          <a:r>
            <a:rPr lang="en-US" sz="1800" b="1" dirty="0">
              <a:solidFill>
                <a:schemeClr val="tx1"/>
              </a:solidFill>
              <a:latin typeface="Arial" panose="020B0604020202020204" pitchFamily="34" charset="0"/>
              <a:cs typeface="Arial" panose="020B0604020202020204" pitchFamily="34" charset="0"/>
            </a:rPr>
            <a:t>PERAWAT</a:t>
          </a:r>
          <a:endParaRPr lang="en-ID" sz="1800" b="1" dirty="0">
            <a:solidFill>
              <a:schemeClr val="tx1"/>
            </a:solidFill>
            <a:latin typeface="Arial" panose="020B0604020202020204" pitchFamily="34" charset="0"/>
            <a:cs typeface="Arial" panose="020B0604020202020204" pitchFamily="34" charset="0"/>
          </a:endParaRPr>
        </a:p>
      </dgm:t>
    </dgm:pt>
    <dgm:pt modelId="{D440EF3F-F393-407E-A9CE-D785C0E9FE88}" type="sibTrans" cxnId="{93BCEF06-E25E-4F20-BBD4-1CD61F54D1D0}">
      <dgm:prSet/>
      <dgm:spPr/>
      <dgm:t>
        <a:bodyPr/>
        <a:lstStyle/>
        <a:p>
          <a:endParaRPr lang="en-ID" sz="3200" b="1">
            <a:solidFill>
              <a:schemeClr val="tx1"/>
            </a:solidFill>
            <a:latin typeface="Arial" panose="020B0604020202020204" pitchFamily="34" charset="0"/>
            <a:cs typeface="Arial" panose="020B0604020202020204" pitchFamily="34" charset="0"/>
          </a:endParaRPr>
        </a:p>
      </dgm:t>
    </dgm:pt>
    <dgm:pt modelId="{8F6389BA-D14F-4FC8-8CEA-D30C49076DE9}" type="parTrans" cxnId="{93BCEF06-E25E-4F20-BBD4-1CD61F54D1D0}">
      <dgm:prSet/>
      <dgm:spPr/>
      <dgm:t>
        <a:bodyPr/>
        <a:lstStyle/>
        <a:p>
          <a:endParaRPr lang="en-ID" sz="3200" b="1">
            <a:solidFill>
              <a:schemeClr val="tx1"/>
            </a:solidFill>
            <a:latin typeface="Arial" panose="020B0604020202020204" pitchFamily="34" charset="0"/>
            <a:cs typeface="Arial" panose="020B0604020202020204" pitchFamily="34" charset="0"/>
          </a:endParaRPr>
        </a:p>
      </dgm:t>
    </dgm:pt>
    <dgm:pt modelId="{37EFE403-8A95-4703-9F28-6BD1082E22BE}">
      <dgm:prSet phldrT="[Text]" custT="1"/>
      <dgm:spPr/>
      <dgm:t>
        <a:bodyPr/>
        <a:lstStyle/>
        <a:p>
          <a:pPr marL="87313" indent="0">
            <a:buFont typeface="Arial" panose="020B0604020202020204" pitchFamily="34" charset="0"/>
            <a:buChar char="•"/>
          </a:pPr>
          <a:r>
            <a:rPr lang="en-US" sz="1800" b="0" dirty="0" err="1">
              <a:solidFill>
                <a:schemeClr val="tx1"/>
              </a:solidFill>
              <a:latin typeface="Arial" panose="020B0604020202020204" pitchFamily="34" charset="0"/>
              <a:cs typeface="Arial" panose="020B0604020202020204" pitchFamily="34" charset="0"/>
            </a:rPr>
            <a:t>Pendafataran</a:t>
          </a:r>
          <a:endParaRPr lang="en-US" sz="1800" b="0" dirty="0">
            <a:solidFill>
              <a:schemeClr val="tx1"/>
            </a:solidFill>
            <a:latin typeface="Arial" panose="020B0604020202020204" pitchFamily="34" charset="0"/>
            <a:cs typeface="Arial" panose="020B0604020202020204" pitchFamily="34" charset="0"/>
          </a:endParaRPr>
        </a:p>
      </dgm:t>
    </dgm:pt>
    <dgm:pt modelId="{6F86564C-C47B-4B00-930C-8B445C39C6DF}" type="sibTrans" cxnId="{AB785AC2-C4E4-49EA-8F9C-1C2F177329A7}">
      <dgm:prSet/>
      <dgm:spPr/>
      <dgm:t>
        <a:bodyPr/>
        <a:lstStyle/>
        <a:p>
          <a:endParaRPr lang="en-ID" sz="3200"/>
        </a:p>
      </dgm:t>
    </dgm:pt>
    <dgm:pt modelId="{D2805AE4-151F-435C-8428-83E7681B848B}" type="parTrans" cxnId="{AB785AC2-C4E4-49EA-8F9C-1C2F177329A7}">
      <dgm:prSet/>
      <dgm:spPr/>
      <dgm:t>
        <a:bodyPr/>
        <a:lstStyle/>
        <a:p>
          <a:endParaRPr lang="en-ID" sz="3200"/>
        </a:p>
      </dgm:t>
    </dgm:pt>
    <dgm:pt modelId="{09B5FE0C-35C7-4375-A8A9-8207EAA651A3}">
      <dgm:prSet phldrT="[Text]" custT="1"/>
      <dgm:spPr>
        <a:solidFill>
          <a:srgbClr val="FF66CC"/>
        </a:solidFill>
      </dgm:spPr>
      <dgm:t>
        <a:bodyPr/>
        <a:lstStyle/>
        <a:p>
          <a:pPr marL="87313" indent="0"/>
          <a:r>
            <a:rPr lang="en-US" sz="1800" b="1" dirty="0">
              <a:solidFill>
                <a:schemeClr val="tx1"/>
              </a:solidFill>
              <a:latin typeface="Arial" panose="020B0604020202020204" pitchFamily="34" charset="0"/>
              <a:cs typeface="Arial" panose="020B0604020202020204" pitchFamily="34" charset="0"/>
            </a:rPr>
            <a:t>KASIR/KEUANGAN</a:t>
          </a:r>
          <a:endParaRPr lang="en-ID" sz="1800" b="1" dirty="0">
            <a:solidFill>
              <a:schemeClr val="tx1"/>
            </a:solidFill>
            <a:latin typeface="Arial" panose="020B0604020202020204" pitchFamily="34" charset="0"/>
            <a:cs typeface="Arial" panose="020B0604020202020204" pitchFamily="34" charset="0"/>
          </a:endParaRPr>
        </a:p>
      </dgm:t>
    </dgm:pt>
    <dgm:pt modelId="{84659A2C-25AC-45CE-8D04-D1DD221A019A}" type="parTrans" cxnId="{02387D78-75FC-48C9-B12C-2335E160A4BA}">
      <dgm:prSet/>
      <dgm:spPr/>
      <dgm:t>
        <a:bodyPr/>
        <a:lstStyle/>
        <a:p>
          <a:endParaRPr lang="en-ID"/>
        </a:p>
      </dgm:t>
    </dgm:pt>
    <dgm:pt modelId="{CEA54A9F-5103-4B66-88E6-CA85B5205EF4}" type="sibTrans" cxnId="{02387D78-75FC-48C9-B12C-2335E160A4BA}">
      <dgm:prSet/>
      <dgm:spPr/>
      <dgm:t>
        <a:bodyPr/>
        <a:lstStyle/>
        <a:p>
          <a:endParaRPr lang="en-ID"/>
        </a:p>
      </dgm:t>
    </dgm:pt>
    <dgm:pt modelId="{250183B7-C000-48CA-85EF-D1BEC9B20E0D}">
      <dgm:prSet phldrT="[Text]" custT="1"/>
      <dgm:spPr/>
      <dgm:t>
        <a:bodyPr/>
        <a:lstStyle/>
        <a:p>
          <a:pPr marL="174625" indent="0">
            <a:buFont typeface="Arial" panose="020B0604020202020204" pitchFamily="34" charset="0"/>
            <a:buChar char="•"/>
          </a:pPr>
          <a:r>
            <a:rPr lang="en-US" sz="1800" b="0" dirty="0" err="1">
              <a:solidFill>
                <a:schemeClr val="tx1"/>
              </a:solidFill>
              <a:latin typeface="Arial" panose="020B0604020202020204" pitchFamily="34" charset="0"/>
              <a:cs typeface="Arial" panose="020B0604020202020204" pitchFamily="34" charset="0"/>
            </a:rPr>
            <a:t>Pengumpulan</a:t>
          </a:r>
          <a:r>
            <a:rPr lang="en-US" sz="1800" b="0" dirty="0">
              <a:solidFill>
                <a:schemeClr val="tx1"/>
              </a:solidFill>
              <a:latin typeface="Arial" panose="020B0604020202020204" pitchFamily="34" charset="0"/>
              <a:cs typeface="Arial" panose="020B0604020202020204" pitchFamily="34" charset="0"/>
            </a:rPr>
            <a:t> </a:t>
          </a:r>
          <a:r>
            <a:rPr lang="en-US" sz="1800" b="0" dirty="0" err="1">
              <a:solidFill>
                <a:schemeClr val="tx1"/>
              </a:solidFill>
              <a:latin typeface="Arial" panose="020B0604020202020204" pitchFamily="34" charset="0"/>
              <a:cs typeface="Arial" panose="020B0604020202020204" pitchFamily="34" charset="0"/>
            </a:rPr>
            <a:t>bukti</a:t>
          </a:r>
          <a:r>
            <a:rPr lang="en-US" sz="1800" b="0" dirty="0">
              <a:solidFill>
                <a:schemeClr val="tx1"/>
              </a:solidFill>
              <a:latin typeface="Arial" panose="020B0604020202020204" pitchFamily="34" charset="0"/>
              <a:cs typeface="Arial" panose="020B0604020202020204" pitchFamily="34" charset="0"/>
            </a:rPr>
            <a:t> </a:t>
          </a:r>
          <a:r>
            <a:rPr lang="en-US" sz="1800" b="0" dirty="0" err="1">
              <a:solidFill>
                <a:schemeClr val="tx1"/>
              </a:solidFill>
              <a:latin typeface="Arial" panose="020B0604020202020204" pitchFamily="34" charset="0"/>
              <a:cs typeface="Arial" panose="020B0604020202020204" pitchFamily="34" charset="0"/>
            </a:rPr>
            <a:t>administrasi</a:t>
          </a:r>
          <a:r>
            <a:rPr lang="en-US" sz="1800" b="0" dirty="0">
              <a:solidFill>
                <a:schemeClr val="tx1"/>
              </a:solidFill>
              <a:latin typeface="Arial" panose="020B0604020202020204" pitchFamily="34" charset="0"/>
              <a:cs typeface="Arial" panose="020B0604020202020204" pitchFamily="34" charset="0"/>
            </a:rPr>
            <a:t> </a:t>
          </a:r>
          <a:r>
            <a:rPr lang="en-US" sz="1800" b="0" dirty="0" err="1">
              <a:solidFill>
                <a:schemeClr val="tx1"/>
              </a:solidFill>
              <a:latin typeface="Arial" panose="020B0604020202020204" pitchFamily="34" charset="0"/>
              <a:cs typeface="Arial" panose="020B0604020202020204" pitchFamily="34" charset="0"/>
            </a:rPr>
            <a:t>pelayanan</a:t>
          </a:r>
          <a:endParaRPr lang="en-ID" sz="1800" b="0" dirty="0">
            <a:solidFill>
              <a:schemeClr val="tx1"/>
            </a:solidFill>
            <a:latin typeface="Arial" panose="020B0604020202020204" pitchFamily="34" charset="0"/>
            <a:cs typeface="Arial" panose="020B0604020202020204" pitchFamily="34" charset="0"/>
          </a:endParaRPr>
        </a:p>
      </dgm:t>
    </dgm:pt>
    <dgm:pt modelId="{7538F708-089D-479F-A3E0-07847ADFA499}" type="parTrans" cxnId="{A55C636C-6BC4-4B90-B7B5-783238D60E13}">
      <dgm:prSet/>
      <dgm:spPr/>
      <dgm:t>
        <a:bodyPr/>
        <a:lstStyle/>
        <a:p>
          <a:endParaRPr lang="en-ID"/>
        </a:p>
      </dgm:t>
    </dgm:pt>
    <dgm:pt modelId="{6CA50BE2-503F-4158-B517-37368ECE33E9}" type="sibTrans" cxnId="{A55C636C-6BC4-4B90-B7B5-783238D60E13}">
      <dgm:prSet/>
      <dgm:spPr/>
      <dgm:t>
        <a:bodyPr/>
        <a:lstStyle/>
        <a:p>
          <a:endParaRPr lang="en-ID"/>
        </a:p>
      </dgm:t>
    </dgm:pt>
    <dgm:pt modelId="{AAD9F3C5-46F8-4418-AB62-3CE26ED24548}">
      <dgm:prSet phldrT="[Text]" custT="1"/>
      <dgm:spPr/>
      <dgm:t>
        <a:bodyPr/>
        <a:lstStyle/>
        <a:p>
          <a:pPr marL="174625" indent="0">
            <a:buClr>
              <a:srgbClr val="FF0000"/>
            </a:buClr>
            <a:buFont typeface="Wingdings" panose="05000000000000000000" pitchFamily="2" charset="2"/>
            <a:buChar char="Ø"/>
          </a:pPr>
          <a:r>
            <a:rPr lang="en-ID" sz="1800" b="0" dirty="0">
              <a:solidFill>
                <a:schemeClr val="tx1"/>
              </a:solidFill>
              <a:latin typeface="Arial" panose="020B0604020202020204" pitchFamily="34" charset="0"/>
              <a:cs typeface="Arial" panose="020B0604020202020204" pitchFamily="34" charset="0"/>
            </a:rPr>
            <a:t>Monitoring </a:t>
          </a:r>
          <a:r>
            <a:rPr lang="en-ID" sz="1800" b="0" dirty="0" err="1">
              <a:solidFill>
                <a:schemeClr val="tx1"/>
              </a:solidFill>
              <a:latin typeface="Arial" panose="020B0604020202020204" pitchFamily="34" charset="0"/>
              <a:cs typeface="Arial" panose="020B0604020202020204" pitchFamily="34" charset="0"/>
            </a:rPr>
            <a:t>kelengkapan</a:t>
          </a:r>
          <a:r>
            <a:rPr lang="en-ID" sz="1800" b="0" dirty="0">
              <a:solidFill>
                <a:schemeClr val="tx1"/>
              </a:solidFill>
              <a:latin typeface="Arial" panose="020B0604020202020204" pitchFamily="34" charset="0"/>
              <a:cs typeface="Arial" panose="020B0604020202020204" pitchFamily="34" charset="0"/>
            </a:rPr>
            <a:t> </a:t>
          </a:r>
          <a:r>
            <a:rPr lang="en-ID" sz="1800" b="0" dirty="0" err="1">
              <a:solidFill>
                <a:schemeClr val="tx1"/>
              </a:solidFill>
              <a:latin typeface="Arial" panose="020B0604020202020204" pitchFamily="34" charset="0"/>
              <a:cs typeface="Arial" panose="020B0604020202020204" pitchFamily="34" charset="0"/>
            </a:rPr>
            <a:t>administrasi</a:t>
          </a:r>
          <a:r>
            <a:rPr lang="en-ID" sz="1800" b="0" dirty="0">
              <a:solidFill>
                <a:schemeClr val="tx1"/>
              </a:solidFill>
              <a:latin typeface="Arial" panose="020B0604020202020204" pitchFamily="34" charset="0"/>
              <a:cs typeface="Arial" panose="020B0604020202020204" pitchFamily="34" charset="0"/>
            </a:rPr>
            <a:t> </a:t>
          </a:r>
        </a:p>
      </dgm:t>
    </dgm:pt>
    <dgm:pt modelId="{A304E5F4-5C7E-4014-A949-C38AF943D3E7}" type="parTrans" cxnId="{F621F647-A4E8-40D6-A105-8B6611226B94}">
      <dgm:prSet/>
      <dgm:spPr/>
      <dgm:t>
        <a:bodyPr/>
        <a:lstStyle/>
        <a:p>
          <a:endParaRPr lang="en-ID"/>
        </a:p>
      </dgm:t>
    </dgm:pt>
    <dgm:pt modelId="{C3AAF051-A1F5-49B0-A8F6-8211E42A92B4}" type="sibTrans" cxnId="{F621F647-A4E8-40D6-A105-8B6611226B94}">
      <dgm:prSet/>
      <dgm:spPr/>
      <dgm:t>
        <a:bodyPr/>
        <a:lstStyle/>
        <a:p>
          <a:endParaRPr lang="en-ID"/>
        </a:p>
      </dgm:t>
    </dgm:pt>
    <dgm:pt modelId="{91C66445-4B47-4BF9-A73B-2629B96A7002}">
      <dgm:prSet phldrT="[Text]" custT="1"/>
      <dgm:spPr/>
      <dgm:t>
        <a:bodyPr/>
        <a:lstStyle/>
        <a:p>
          <a:pPr marL="87313" indent="0">
            <a:buFont typeface="Arial" panose="020B0604020202020204" pitchFamily="34" charset="0"/>
            <a:buChar char="•"/>
          </a:pPr>
          <a:r>
            <a:rPr lang="en-US" sz="1800" b="0" dirty="0" err="1">
              <a:solidFill>
                <a:schemeClr val="tx1"/>
              </a:solidFill>
              <a:latin typeface="Arial" panose="020B0604020202020204" pitchFamily="34" charset="0"/>
              <a:cs typeface="Arial" panose="020B0604020202020204" pitchFamily="34" charset="0"/>
            </a:rPr>
            <a:t>Penerbitan</a:t>
          </a:r>
          <a:r>
            <a:rPr lang="en-US" sz="1800" b="0" dirty="0">
              <a:solidFill>
                <a:schemeClr val="tx1"/>
              </a:solidFill>
              <a:latin typeface="Arial" panose="020B0604020202020204" pitchFamily="34" charset="0"/>
              <a:cs typeface="Arial" panose="020B0604020202020204" pitchFamily="34" charset="0"/>
            </a:rPr>
            <a:t> SEP</a:t>
          </a:r>
        </a:p>
      </dgm:t>
    </dgm:pt>
    <dgm:pt modelId="{266F11A2-7D6F-4954-80E4-99FEADC39046}" type="parTrans" cxnId="{E57BA807-8E1E-49E7-97F0-1D872476558A}">
      <dgm:prSet/>
      <dgm:spPr/>
      <dgm:t>
        <a:bodyPr/>
        <a:lstStyle/>
        <a:p>
          <a:endParaRPr lang="en-ID"/>
        </a:p>
      </dgm:t>
    </dgm:pt>
    <dgm:pt modelId="{5FE3BD87-E5E1-4C0E-A956-F7760A8E6659}" type="sibTrans" cxnId="{E57BA807-8E1E-49E7-97F0-1D872476558A}">
      <dgm:prSet/>
      <dgm:spPr/>
      <dgm:t>
        <a:bodyPr/>
        <a:lstStyle/>
        <a:p>
          <a:endParaRPr lang="en-ID"/>
        </a:p>
      </dgm:t>
    </dgm:pt>
    <dgm:pt modelId="{E19EF58A-A149-4682-AFC9-03511B8EFCD8}" type="pres">
      <dgm:prSet presAssocID="{71DF6F7D-2EBD-4B78-8370-E64FCEDAFD53}" presName="Name0" presStyleCnt="0">
        <dgm:presLayoutVars>
          <dgm:chMax val="5"/>
          <dgm:chPref val="5"/>
          <dgm:dir/>
          <dgm:animLvl val="lvl"/>
        </dgm:presLayoutVars>
      </dgm:prSet>
      <dgm:spPr/>
    </dgm:pt>
    <dgm:pt modelId="{4D638D3F-976B-4042-A9C7-B37A80FA76DF}" type="pres">
      <dgm:prSet presAssocID="{E80526DD-BEC0-48FF-B475-44CEA393C20A}" presName="parentText1" presStyleLbl="node1" presStyleIdx="0" presStyleCnt="4" custScaleX="103581" custLinFactNeighborX="3021" custLinFactNeighborY="-15221">
        <dgm:presLayoutVars>
          <dgm:chMax/>
          <dgm:chPref val="3"/>
          <dgm:bulletEnabled val="1"/>
        </dgm:presLayoutVars>
      </dgm:prSet>
      <dgm:spPr/>
    </dgm:pt>
    <dgm:pt modelId="{B34CFFF7-73DD-4433-9483-E76987F35D81}" type="pres">
      <dgm:prSet presAssocID="{E80526DD-BEC0-48FF-B475-44CEA393C20A}" presName="childText1" presStyleLbl="solidAlignAcc1" presStyleIdx="0" presStyleCnt="4" custScaleX="87448" custScaleY="54660" custLinFactNeighborX="-24720" custLinFactNeighborY="-32441">
        <dgm:presLayoutVars>
          <dgm:chMax val="0"/>
          <dgm:chPref val="0"/>
          <dgm:bulletEnabled val="1"/>
        </dgm:presLayoutVars>
      </dgm:prSet>
      <dgm:spPr/>
    </dgm:pt>
    <dgm:pt modelId="{DD6ADE5F-A809-4AE3-BA44-3BBDF8967B50}" type="pres">
      <dgm:prSet presAssocID="{2459512B-42FA-401D-A1C4-13B58CAC09C7}" presName="parentText2" presStyleLbl="node1" presStyleIdx="1" presStyleCnt="4" custScaleX="108386" custLinFactNeighborX="3750" custLinFactNeighborY="1171">
        <dgm:presLayoutVars>
          <dgm:chMax/>
          <dgm:chPref val="3"/>
          <dgm:bulletEnabled val="1"/>
        </dgm:presLayoutVars>
      </dgm:prSet>
      <dgm:spPr/>
    </dgm:pt>
    <dgm:pt modelId="{528E9BFB-F5E6-4ACD-AC43-9AA8AF229A64}" type="pres">
      <dgm:prSet presAssocID="{2459512B-42FA-401D-A1C4-13B58CAC09C7}" presName="childText2" presStyleLbl="solidAlignAcc1" presStyleIdx="1" presStyleCnt="4" custScaleX="99207" custScaleY="79764" custLinFactNeighborX="-13491" custLinFactNeighborY="-8746">
        <dgm:presLayoutVars>
          <dgm:chMax val="0"/>
          <dgm:chPref val="0"/>
          <dgm:bulletEnabled val="1"/>
        </dgm:presLayoutVars>
      </dgm:prSet>
      <dgm:spPr/>
    </dgm:pt>
    <dgm:pt modelId="{8F8E6EB7-9E5B-4EBC-A54D-B53474738EB9}" type="pres">
      <dgm:prSet presAssocID="{7DFD156D-D9EF-467D-8BBC-AE133BC9831D}" presName="parentText3" presStyleLbl="node1" presStyleIdx="2" presStyleCnt="4" custScaleX="115256" custScaleY="103100" custLinFactNeighborX="7958" custLinFactNeighborY="18263">
        <dgm:presLayoutVars>
          <dgm:chMax/>
          <dgm:chPref val="3"/>
          <dgm:bulletEnabled val="1"/>
        </dgm:presLayoutVars>
      </dgm:prSet>
      <dgm:spPr/>
    </dgm:pt>
    <dgm:pt modelId="{68AC8801-ABE7-4015-B9B6-7D355DBE6F19}" type="pres">
      <dgm:prSet presAssocID="{7DFD156D-D9EF-467D-8BBC-AE133BC9831D}" presName="childText3" presStyleLbl="solidAlignAcc1" presStyleIdx="2" presStyleCnt="4" custScaleX="130067" custScaleY="86418" custLinFactNeighborX="-1280" custLinFactNeighborY="2378">
        <dgm:presLayoutVars>
          <dgm:chMax val="0"/>
          <dgm:chPref val="0"/>
          <dgm:bulletEnabled val="1"/>
        </dgm:presLayoutVars>
      </dgm:prSet>
      <dgm:spPr/>
    </dgm:pt>
    <dgm:pt modelId="{8CC23D7C-3EAE-4EFC-96DA-4015B4418F1B}" type="pres">
      <dgm:prSet presAssocID="{09B5FE0C-35C7-4375-A8A9-8207EAA651A3}" presName="parentText4" presStyleLbl="node1" presStyleIdx="3" presStyleCnt="4" custScaleX="99082" custScaleY="105503" custLinFactNeighborX="38430" custLinFactNeighborY="33713">
        <dgm:presLayoutVars>
          <dgm:chMax/>
          <dgm:chPref val="3"/>
          <dgm:bulletEnabled val="1"/>
        </dgm:presLayoutVars>
      </dgm:prSet>
      <dgm:spPr/>
    </dgm:pt>
    <dgm:pt modelId="{5B62E527-5155-4EB0-AA22-FD68F0455254}" type="pres">
      <dgm:prSet presAssocID="{09B5FE0C-35C7-4375-A8A9-8207EAA651A3}" presName="childText4" presStyleLbl="solidAlignAcc1" presStyleIdx="3" presStyleCnt="4" custScaleX="104785" custScaleY="48621" custLinFactNeighborX="17051" custLinFactNeighborY="-8775">
        <dgm:presLayoutVars>
          <dgm:chMax val="0"/>
          <dgm:chPref val="0"/>
          <dgm:bulletEnabled val="1"/>
        </dgm:presLayoutVars>
      </dgm:prSet>
      <dgm:spPr/>
    </dgm:pt>
  </dgm:ptLst>
  <dgm:cxnLst>
    <dgm:cxn modelId="{93BCEF06-E25E-4F20-BBD4-1CD61F54D1D0}" srcId="{71DF6F7D-2EBD-4B78-8370-E64FCEDAFD53}" destId="{2459512B-42FA-401D-A1C4-13B58CAC09C7}" srcOrd="1" destOrd="0" parTransId="{8F6389BA-D14F-4FC8-8CEA-D30C49076DE9}" sibTransId="{D440EF3F-F393-407E-A9CE-D785C0E9FE88}"/>
    <dgm:cxn modelId="{E57BA807-8E1E-49E7-97F0-1D872476558A}" srcId="{E80526DD-BEC0-48FF-B475-44CEA393C20A}" destId="{91C66445-4B47-4BF9-A73B-2629B96A7002}" srcOrd="1" destOrd="0" parTransId="{266F11A2-7D6F-4954-80E4-99FEADC39046}" sibTransId="{5FE3BD87-E5E1-4C0E-A956-F7760A8E6659}"/>
    <dgm:cxn modelId="{50107612-49CF-4AB5-99CC-A8F1C227C516}" type="presOf" srcId="{8E8EA4E8-B817-40C2-995D-E9AEF4D3EE60}" destId="{528E9BFB-F5E6-4ACD-AC43-9AA8AF229A64}" srcOrd="0" destOrd="0" presId="urn:microsoft.com/office/officeart/2009/3/layout/IncreasingArrowsProcess"/>
    <dgm:cxn modelId="{A93FAE13-FA7C-41FA-9D5A-0D81470F2C37}" type="presOf" srcId="{71DF6F7D-2EBD-4B78-8370-E64FCEDAFD53}" destId="{E19EF58A-A149-4682-AFC9-03511B8EFCD8}" srcOrd="0" destOrd="0" presId="urn:microsoft.com/office/officeart/2009/3/layout/IncreasingArrowsProcess"/>
    <dgm:cxn modelId="{E9991517-86D6-457B-B2AC-0BE2D849F766}" type="presOf" srcId="{7DFD156D-D9EF-467D-8BBC-AE133BC9831D}" destId="{8F8E6EB7-9E5B-4EBC-A54D-B53474738EB9}" srcOrd="0" destOrd="0" presId="urn:microsoft.com/office/officeart/2009/3/layout/IncreasingArrowsProcess"/>
    <dgm:cxn modelId="{15C47C27-726B-42D0-9AC8-E3C1EA6E401D}" type="presOf" srcId="{2459512B-42FA-401D-A1C4-13B58CAC09C7}" destId="{DD6ADE5F-A809-4AE3-BA44-3BBDF8967B50}" srcOrd="0" destOrd="0" presId="urn:microsoft.com/office/officeart/2009/3/layout/IncreasingArrowsProcess"/>
    <dgm:cxn modelId="{D88A4D29-3E50-43B4-822E-3908918CA351}" type="presOf" srcId="{8D512ABB-03D7-4FCA-BC1E-CEB276E57704}" destId="{68AC8801-ABE7-4015-B9B6-7D355DBE6F19}" srcOrd="0" destOrd="0" presId="urn:microsoft.com/office/officeart/2009/3/layout/IncreasingArrowsProcess"/>
    <dgm:cxn modelId="{F264562B-BC95-4AB9-8B61-2A61C52C6846}" type="presOf" srcId="{91C66445-4B47-4BF9-A73B-2629B96A7002}" destId="{B34CFFF7-73DD-4433-9483-E76987F35D81}" srcOrd="0" destOrd="1" presId="urn:microsoft.com/office/officeart/2009/3/layout/IncreasingArrowsProcess"/>
    <dgm:cxn modelId="{D597A133-65B4-4F38-BD65-740327BD6D85}" srcId="{71DF6F7D-2EBD-4B78-8370-E64FCEDAFD53}" destId="{7DFD156D-D9EF-467D-8BBC-AE133BC9831D}" srcOrd="2" destOrd="0" parTransId="{2082F8FF-EBAF-4E20-8A3F-7CB2E5142D2D}" sibTransId="{AE278002-6992-45B8-9A7D-2C2505D70E4D}"/>
    <dgm:cxn modelId="{2998BA5C-3DAA-4843-9A2F-2B462BBA8646}" type="presOf" srcId="{AAD9F3C5-46F8-4418-AB62-3CE26ED24548}" destId="{528E9BFB-F5E6-4ACD-AC43-9AA8AF229A64}" srcOrd="0" destOrd="1" presId="urn:microsoft.com/office/officeart/2009/3/layout/IncreasingArrowsProcess"/>
    <dgm:cxn modelId="{F621F647-A4E8-40D6-A105-8B6611226B94}" srcId="{2459512B-42FA-401D-A1C4-13B58CAC09C7}" destId="{AAD9F3C5-46F8-4418-AB62-3CE26ED24548}" srcOrd="1" destOrd="0" parTransId="{A304E5F4-5C7E-4014-A949-C38AF943D3E7}" sibTransId="{C3AAF051-A1F5-49B0-A8F6-8211E42A92B4}"/>
    <dgm:cxn modelId="{A55C636C-6BC4-4B90-B7B5-783238D60E13}" srcId="{09B5FE0C-35C7-4375-A8A9-8207EAA651A3}" destId="{250183B7-C000-48CA-85EF-D1BEC9B20E0D}" srcOrd="0" destOrd="0" parTransId="{7538F708-089D-479F-A3E0-07847ADFA499}" sibTransId="{6CA50BE2-503F-4158-B517-37368ECE33E9}"/>
    <dgm:cxn modelId="{D92EB675-4795-412F-A97B-5B06B999261A}" srcId="{71DF6F7D-2EBD-4B78-8370-E64FCEDAFD53}" destId="{E80526DD-BEC0-48FF-B475-44CEA393C20A}" srcOrd="0" destOrd="0" parTransId="{8E73A230-0DDC-4255-A48A-5F3371A88F10}" sibTransId="{922A46C2-3264-4FA3-A6B6-E592012FA8E5}"/>
    <dgm:cxn modelId="{02387D78-75FC-48C9-B12C-2335E160A4BA}" srcId="{71DF6F7D-2EBD-4B78-8370-E64FCEDAFD53}" destId="{09B5FE0C-35C7-4375-A8A9-8207EAA651A3}" srcOrd="3" destOrd="0" parTransId="{84659A2C-25AC-45CE-8D04-D1DD221A019A}" sibTransId="{CEA54A9F-5103-4B66-88E6-CA85B5205EF4}"/>
    <dgm:cxn modelId="{65BF0EAA-53DF-4497-9B1A-F5740A8B3CE3}" srcId="{2459512B-42FA-401D-A1C4-13B58CAC09C7}" destId="{8E8EA4E8-B817-40C2-995D-E9AEF4D3EE60}" srcOrd="0" destOrd="0" parTransId="{697A64AE-EC41-4C17-89CE-53C6F799A60F}" sibTransId="{BE914DBF-7F30-4B8B-ABB8-9AF01C0C89BF}"/>
    <dgm:cxn modelId="{7D57D6AF-D308-41E0-A253-58B84600A40C}" type="presOf" srcId="{37EFE403-8A95-4703-9F28-6BD1082E22BE}" destId="{B34CFFF7-73DD-4433-9483-E76987F35D81}" srcOrd="0" destOrd="0" presId="urn:microsoft.com/office/officeart/2009/3/layout/IncreasingArrowsProcess"/>
    <dgm:cxn modelId="{0EBA6BBE-958C-4875-B04B-626FA9562D2A}" type="presOf" srcId="{09B5FE0C-35C7-4375-A8A9-8207EAA651A3}" destId="{8CC23D7C-3EAE-4EFC-96DA-4015B4418F1B}" srcOrd="0" destOrd="0" presId="urn:microsoft.com/office/officeart/2009/3/layout/IncreasingArrowsProcess"/>
    <dgm:cxn modelId="{AB785AC2-C4E4-49EA-8F9C-1C2F177329A7}" srcId="{E80526DD-BEC0-48FF-B475-44CEA393C20A}" destId="{37EFE403-8A95-4703-9F28-6BD1082E22BE}" srcOrd="0" destOrd="0" parTransId="{D2805AE4-151F-435C-8428-83E7681B848B}" sibTransId="{6F86564C-C47B-4B00-930C-8B445C39C6DF}"/>
    <dgm:cxn modelId="{4B2A13C5-AF53-480E-85A3-BED67EA615D9}" srcId="{7DFD156D-D9EF-467D-8BBC-AE133BC9831D}" destId="{8D512ABB-03D7-4FCA-BC1E-CEB276E57704}" srcOrd="0" destOrd="0" parTransId="{15E5647B-0529-4115-A564-DF4335972563}" sibTransId="{B3F7F7F2-39BF-4248-B46E-8C624C8561B4}"/>
    <dgm:cxn modelId="{883854C6-C1C5-4C87-8DD7-B05E8B0A26AD}" type="presOf" srcId="{E80526DD-BEC0-48FF-B475-44CEA393C20A}" destId="{4D638D3F-976B-4042-A9C7-B37A80FA76DF}" srcOrd="0" destOrd="0" presId="urn:microsoft.com/office/officeart/2009/3/layout/IncreasingArrowsProcess"/>
    <dgm:cxn modelId="{D0A97ACC-7484-4CF4-8013-62DC28FEFD92}" type="presOf" srcId="{250183B7-C000-48CA-85EF-D1BEC9B20E0D}" destId="{5B62E527-5155-4EB0-AA22-FD68F0455254}" srcOrd="0" destOrd="0" presId="urn:microsoft.com/office/officeart/2009/3/layout/IncreasingArrowsProcess"/>
    <dgm:cxn modelId="{5AFE5431-118A-4D7C-A222-D3A971C61B20}" type="presParOf" srcId="{E19EF58A-A149-4682-AFC9-03511B8EFCD8}" destId="{4D638D3F-976B-4042-A9C7-B37A80FA76DF}" srcOrd="0" destOrd="0" presId="urn:microsoft.com/office/officeart/2009/3/layout/IncreasingArrowsProcess"/>
    <dgm:cxn modelId="{6DA6BFE1-6ACB-49CD-8138-4F2B18811236}" type="presParOf" srcId="{E19EF58A-A149-4682-AFC9-03511B8EFCD8}" destId="{B34CFFF7-73DD-4433-9483-E76987F35D81}" srcOrd="1" destOrd="0" presId="urn:microsoft.com/office/officeart/2009/3/layout/IncreasingArrowsProcess"/>
    <dgm:cxn modelId="{656539D9-AFD5-4B1E-952C-0E00AE69927F}" type="presParOf" srcId="{E19EF58A-A149-4682-AFC9-03511B8EFCD8}" destId="{DD6ADE5F-A809-4AE3-BA44-3BBDF8967B50}" srcOrd="2" destOrd="0" presId="urn:microsoft.com/office/officeart/2009/3/layout/IncreasingArrowsProcess"/>
    <dgm:cxn modelId="{1C3E4F13-A6B9-4454-8737-17753ED029C7}" type="presParOf" srcId="{E19EF58A-A149-4682-AFC9-03511B8EFCD8}" destId="{528E9BFB-F5E6-4ACD-AC43-9AA8AF229A64}" srcOrd="3" destOrd="0" presId="urn:microsoft.com/office/officeart/2009/3/layout/IncreasingArrowsProcess"/>
    <dgm:cxn modelId="{A7FFEB81-5E1D-4673-AD68-8426C2530E13}" type="presParOf" srcId="{E19EF58A-A149-4682-AFC9-03511B8EFCD8}" destId="{8F8E6EB7-9E5B-4EBC-A54D-B53474738EB9}" srcOrd="4" destOrd="0" presId="urn:microsoft.com/office/officeart/2009/3/layout/IncreasingArrowsProcess"/>
    <dgm:cxn modelId="{E96D0598-E807-48A3-82DE-137BE94D9CA1}" type="presParOf" srcId="{E19EF58A-A149-4682-AFC9-03511B8EFCD8}" destId="{68AC8801-ABE7-4015-B9B6-7D355DBE6F19}" srcOrd="5" destOrd="0" presId="urn:microsoft.com/office/officeart/2009/3/layout/IncreasingArrowsProcess"/>
    <dgm:cxn modelId="{DF47547A-00A8-4613-A3E8-F76AD6A75F68}" type="presParOf" srcId="{E19EF58A-A149-4682-AFC9-03511B8EFCD8}" destId="{8CC23D7C-3EAE-4EFC-96DA-4015B4418F1B}" srcOrd="6" destOrd="0" presId="urn:microsoft.com/office/officeart/2009/3/layout/IncreasingArrowsProcess"/>
    <dgm:cxn modelId="{4E5D236A-E47C-4D57-80A4-00F9E3B48E38}" type="presParOf" srcId="{E19EF58A-A149-4682-AFC9-03511B8EFCD8}" destId="{5B62E527-5155-4EB0-AA22-FD68F0455254}" srcOrd="7"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AFAC20-A484-45F1-A197-64B3E98D057D}" type="doc">
      <dgm:prSet loTypeId="urn:microsoft.com/office/officeart/2005/8/layout/vList6" loCatId="process" qsTypeId="urn:microsoft.com/office/officeart/2005/8/quickstyle/3d3" qsCatId="3D" csTypeId="urn:microsoft.com/office/officeart/2005/8/colors/colorful3" csCatId="colorful" phldr="1"/>
      <dgm:spPr/>
      <dgm:t>
        <a:bodyPr/>
        <a:lstStyle/>
        <a:p>
          <a:endParaRPr lang="en-ID"/>
        </a:p>
      </dgm:t>
    </dgm:pt>
    <dgm:pt modelId="{D1E278BB-A51D-4256-A792-7E662F015C57}">
      <dgm:prSet phldrT="[Text]" custT="1"/>
      <dgm:spPr/>
      <dgm:t>
        <a:bodyPr/>
        <a:lstStyle/>
        <a:p>
          <a:r>
            <a:rPr lang="en-US" sz="2800" b="1" dirty="0" err="1">
              <a:solidFill>
                <a:schemeClr val="tx1"/>
              </a:solidFill>
              <a:latin typeface="Arial" panose="020B0604020202020204" pitchFamily="34" charset="0"/>
              <a:cs typeface="Arial" panose="020B0604020202020204" pitchFamily="34" charset="0"/>
            </a:rPr>
            <a:t>Petugas</a:t>
          </a:r>
          <a:r>
            <a:rPr lang="en-US" sz="2800" b="1" dirty="0">
              <a:solidFill>
                <a:schemeClr val="tx1"/>
              </a:solidFill>
              <a:latin typeface="Arial" panose="020B0604020202020204" pitchFamily="34" charset="0"/>
              <a:cs typeface="Arial" panose="020B0604020202020204" pitchFamily="34" charset="0"/>
            </a:rPr>
            <a:t> </a:t>
          </a:r>
          <a:r>
            <a:rPr lang="en-US" sz="2800" b="1" dirty="0" err="1">
              <a:solidFill>
                <a:schemeClr val="tx1"/>
              </a:solidFill>
              <a:latin typeface="Arial" panose="020B0604020202020204" pitchFamily="34" charset="0"/>
              <a:cs typeface="Arial" panose="020B0604020202020204" pitchFamily="34" charset="0"/>
            </a:rPr>
            <a:t>administrasi</a:t>
          </a:r>
          <a:r>
            <a:rPr lang="en-US" sz="2800" b="1" dirty="0">
              <a:solidFill>
                <a:schemeClr val="tx1"/>
              </a:solidFill>
              <a:latin typeface="Arial" panose="020B0604020202020204" pitchFamily="34" charset="0"/>
              <a:cs typeface="Arial" panose="020B0604020202020204" pitchFamily="34" charset="0"/>
            </a:rPr>
            <a:t> </a:t>
          </a:r>
          <a:r>
            <a:rPr lang="en-US" sz="2800" b="1" dirty="0" err="1">
              <a:solidFill>
                <a:schemeClr val="tx1"/>
              </a:solidFill>
              <a:latin typeface="Arial" panose="020B0604020202020204" pitchFamily="34" charset="0"/>
              <a:cs typeface="Arial" panose="020B0604020202020204" pitchFamily="34" charset="0"/>
            </a:rPr>
            <a:t>klaim</a:t>
          </a:r>
          <a:r>
            <a:rPr lang="en-US" sz="2800" b="1" dirty="0">
              <a:solidFill>
                <a:schemeClr val="tx1"/>
              </a:solidFill>
              <a:latin typeface="Arial" panose="020B0604020202020204" pitchFamily="34" charset="0"/>
              <a:cs typeface="Arial" panose="020B0604020202020204" pitchFamily="34" charset="0"/>
            </a:rPr>
            <a:t> </a:t>
          </a:r>
          <a:endParaRPr lang="en-ID" sz="2800" b="1" dirty="0">
            <a:solidFill>
              <a:schemeClr val="tx1"/>
            </a:solidFill>
            <a:latin typeface="Arial" panose="020B0604020202020204" pitchFamily="34" charset="0"/>
            <a:cs typeface="Arial" panose="020B0604020202020204" pitchFamily="34" charset="0"/>
          </a:endParaRPr>
        </a:p>
      </dgm:t>
    </dgm:pt>
    <dgm:pt modelId="{1246E915-F50B-4982-9845-0A2DC5A18BE5}" type="parTrans" cxnId="{CDC2E798-A107-49DE-A6CA-CB18DE3038CC}">
      <dgm:prSet/>
      <dgm:spPr/>
      <dgm:t>
        <a:bodyPr/>
        <a:lstStyle/>
        <a:p>
          <a:endParaRPr lang="en-ID" sz="1800" b="1">
            <a:solidFill>
              <a:schemeClr val="tx1"/>
            </a:solidFill>
            <a:latin typeface="Arial" panose="020B0604020202020204" pitchFamily="34" charset="0"/>
            <a:cs typeface="Arial" panose="020B0604020202020204" pitchFamily="34" charset="0"/>
          </a:endParaRPr>
        </a:p>
      </dgm:t>
    </dgm:pt>
    <dgm:pt modelId="{EEDB9E55-A12C-4F16-9634-6CFE082F366D}" type="sibTrans" cxnId="{CDC2E798-A107-49DE-A6CA-CB18DE3038CC}">
      <dgm:prSet/>
      <dgm:spPr/>
      <dgm:t>
        <a:bodyPr/>
        <a:lstStyle/>
        <a:p>
          <a:endParaRPr lang="en-ID" sz="1800" b="1">
            <a:solidFill>
              <a:schemeClr val="tx1"/>
            </a:solidFill>
            <a:latin typeface="Arial" panose="020B0604020202020204" pitchFamily="34" charset="0"/>
            <a:cs typeface="Arial" panose="020B0604020202020204" pitchFamily="34" charset="0"/>
          </a:endParaRPr>
        </a:p>
      </dgm:t>
    </dgm:pt>
    <dgm:pt modelId="{2DD5C751-FCDF-4910-A524-AC5AE29C7F8C}">
      <dgm:prSet phldrT="[Text]" custT="1"/>
      <dgm:spPr/>
      <dgm:t>
        <a:bodyPr anchor="ctr"/>
        <a:lstStyle/>
        <a:p>
          <a:r>
            <a:rPr lang="en-US" sz="2000" b="0" dirty="0" err="1">
              <a:solidFill>
                <a:schemeClr val="tx1"/>
              </a:solidFill>
              <a:latin typeface="Arial" panose="020B0604020202020204" pitchFamily="34" charset="0"/>
              <a:cs typeface="Arial" panose="020B0604020202020204" pitchFamily="34" charset="0"/>
            </a:rPr>
            <a:t>Verifikasi</a:t>
          </a:r>
          <a:r>
            <a:rPr lang="en-US" sz="2000" b="0" dirty="0">
              <a:solidFill>
                <a:schemeClr val="tx1"/>
              </a:solidFill>
              <a:latin typeface="Arial" panose="020B0604020202020204" pitchFamily="34" charset="0"/>
              <a:cs typeface="Arial" panose="020B0604020202020204" pitchFamily="34" charset="0"/>
            </a:rPr>
            <a:t>  </a:t>
          </a:r>
          <a:r>
            <a:rPr lang="en-US" sz="2000" b="0" dirty="0" err="1">
              <a:solidFill>
                <a:schemeClr val="tx1"/>
              </a:solidFill>
              <a:latin typeface="Arial" panose="020B0604020202020204" pitchFamily="34" charset="0"/>
              <a:cs typeface="Arial" panose="020B0604020202020204" pitchFamily="34" charset="0"/>
            </a:rPr>
            <a:t>kelengkapan</a:t>
          </a:r>
          <a:r>
            <a:rPr lang="en-US" sz="2000" b="0" dirty="0">
              <a:solidFill>
                <a:schemeClr val="tx1"/>
              </a:solidFill>
              <a:latin typeface="Arial" panose="020B0604020202020204" pitchFamily="34" charset="0"/>
              <a:cs typeface="Arial" panose="020B0604020202020204" pitchFamily="34" charset="0"/>
            </a:rPr>
            <a:t> </a:t>
          </a:r>
          <a:r>
            <a:rPr lang="en-US" sz="2000" b="0" dirty="0" err="1">
              <a:solidFill>
                <a:schemeClr val="tx1"/>
              </a:solidFill>
              <a:latin typeface="Arial" panose="020B0604020202020204" pitchFamily="34" charset="0"/>
              <a:cs typeface="Arial" panose="020B0604020202020204" pitchFamily="34" charset="0"/>
            </a:rPr>
            <a:t>bukti</a:t>
          </a:r>
          <a:r>
            <a:rPr lang="en-US" sz="2000" b="0" dirty="0">
              <a:solidFill>
                <a:schemeClr val="tx1"/>
              </a:solidFill>
              <a:latin typeface="Arial" panose="020B0604020202020204" pitchFamily="34" charset="0"/>
              <a:cs typeface="Arial" panose="020B0604020202020204" pitchFamily="34" charset="0"/>
            </a:rPr>
            <a:t> </a:t>
          </a:r>
          <a:r>
            <a:rPr lang="en-US" sz="2000" b="0" dirty="0" err="1">
              <a:solidFill>
                <a:schemeClr val="tx1"/>
              </a:solidFill>
              <a:latin typeface="Arial" panose="020B0604020202020204" pitchFamily="34" charset="0"/>
              <a:cs typeface="Arial" panose="020B0604020202020204" pitchFamily="34" charset="0"/>
            </a:rPr>
            <a:t>administrasi</a:t>
          </a:r>
          <a:r>
            <a:rPr lang="en-US" sz="2000" b="0" dirty="0">
              <a:solidFill>
                <a:schemeClr val="tx1"/>
              </a:solidFill>
              <a:latin typeface="Arial" panose="020B0604020202020204" pitchFamily="34" charset="0"/>
              <a:cs typeface="Arial" panose="020B0604020202020204" pitchFamily="34" charset="0"/>
            </a:rPr>
            <a:t> </a:t>
          </a:r>
          <a:r>
            <a:rPr lang="en-US" sz="2000" b="0" dirty="0" err="1">
              <a:solidFill>
                <a:schemeClr val="tx1"/>
              </a:solidFill>
              <a:latin typeface="Arial" panose="020B0604020202020204" pitchFamily="34" charset="0"/>
              <a:cs typeface="Arial" panose="020B0604020202020204" pitchFamily="34" charset="0"/>
            </a:rPr>
            <a:t>klaim</a:t>
          </a:r>
          <a:endParaRPr lang="en-ID" sz="2000" b="0" dirty="0">
            <a:solidFill>
              <a:schemeClr val="tx1"/>
            </a:solidFill>
            <a:latin typeface="Arial" panose="020B0604020202020204" pitchFamily="34" charset="0"/>
            <a:cs typeface="Arial" panose="020B0604020202020204" pitchFamily="34" charset="0"/>
          </a:endParaRPr>
        </a:p>
      </dgm:t>
    </dgm:pt>
    <dgm:pt modelId="{FE610646-6F75-45F9-B7E8-91CF807EFB57}" type="parTrans" cxnId="{47FB1C58-8C0B-47B2-93CE-B41D7EA0F2DE}">
      <dgm:prSet/>
      <dgm:spPr/>
      <dgm:t>
        <a:bodyPr/>
        <a:lstStyle/>
        <a:p>
          <a:endParaRPr lang="en-ID" sz="1800" b="1">
            <a:solidFill>
              <a:schemeClr val="tx1"/>
            </a:solidFill>
            <a:latin typeface="Arial" panose="020B0604020202020204" pitchFamily="34" charset="0"/>
            <a:cs typeface="Arial" panose="020B0604020202020204" pitchFamily="34" charset="0"/>
          </a:endParaRPr>
        </a:p>
      </dgm:t>
    </dgm:pt>
    <dgm:pt modelId="{69F55B60-4AFF-4683-AFC1-FA2F33A5F0E1}" type="sibTrans" cxnId="{47FB1C58-8C0B-47B2-93CE-B41D7EA0F2DE}">
      <dgm:prSet/>
      <dgm:spPr/>
      <dgm:t>
        <a:bodyPr/>
        <a:lstStyle/>
        <a:p>
          <a:endParaRPr lang="en-ID" sz="1800" b="1">
            <a:solidFill>
              <a:schemeClr val="tx1"/>
            </a:solidFill>
            <a:latin typeface="Arial" panose="020B0604020202020204" pitchFamily="34" charset="0"/>
            <a:cs typeface="Arial" panose="020B0604020202020204" pitchFamily="34" charset="0"/>
          </a:endParaRPr>
        </a:p>
      </dgm:t>
    </dgm:pt>
    <dgm:pt modelId="{86988434-3840-4978-9DD5-D10F5F6002DD}">
      <dgm:prSet phldrT="[Text]" custT="1"/>
      <dgm:spPr>
        <a:solidFill>
          <a:srgbClr val="FFC000"/>
        </a:solidFill>
      </dgm:spPr>
      <dgm:t>
        <a:bodyPr/>
        <a:lstStyle/>
        <a:p>
          <a:r>
            <a:rPr lang="en-US" sz="2800" b="1" dirty="0" err="1">
              <a:solidFill>
                <a:schemeClr val="tx1"/>
              </a:solidFill>
              <a:latin typeface="Arial" panose="020B0604020202020204" pitchFamily="34" charset="0"/>
              <a:cs typeface="Arial" panose="020B0604020202020204" pitchFamily="34" charset="0"/>
            </a:rPr>
            <a:t>Petugas</a:t>
          </a:r>
          <a:r>
            <a:rPr lang="en-US" sz="2800" b="1" dirty="0">
              <a:solidFill>
                <a:schemeClr val="tx1"/>
              </a:solidFill>
              <a:latin typeface="Arial" panose="020B0604020202020204" pitchFamily="34" charset="0"/>
              <a:cs typeface="Arial" panose="020B0604020202020204" pitchFamily="34" charset="0"/>
            </a:rPr>
            <a:t> </a:t>
          </a:r>
          <a:r>
            <a:rPr lang="en-US" sz="2800" b="1" dirty="0" err="1">
              <a:solidFill>
                <a:schemeClr val="tx1"/>
              </a:solidFill>
              <a:latin typeface="Arial" panose="020B0604020202020204" pitchFamily="34" charset="0"/>
              <a:cs typeface="Arial" panose="020B0604020202020204" pitchFamily="34" charset="0"/>
            </a:rPr>
            <a:t>koding</a:t>
          </a:r>
          <a:r>
            <a:rPr lang="en-US" sz="2800" b="1" dirty="0">
              <a:solidFill>
                <a:schemeClr val="tx1"/>
              </a:solidFill>
              <a:latin typeface="Arial" panose="020B0604020202020204" pitchFamily="34" charset="0"/>
              <a:cs typeface="Arial" panose="020B0604020202020204" pitchFamily="34" charset="0"/>
            </a:rPr>
            <a:t>, </a:t>
          </a:r>
          <a:r>
            <a:rPr lang="en-US" sz="2800" b="1" dirty="0" err="1">
              <a:solidFill>
                <a:schemeClr val="tx1"/>
              </a:solidFill>
              <a:latin typeface="Arial" panose="020B0604020202020204" pitchFamily="34" charset="0"/>
              <a:cs typeface="Arial" panose="020B0604020202020204" pitchFamily="34" charset="0"/>
            </a:rPr>
            <a:t>gruping</a:t>
          </a:r>
          <a:endParaRPr lang="en-ID" sz="2800" b="1" dirty="0">
            <a:solidFill>
              <a:schemeClr val="tx1"/>
            </a:solidFill>
            <a:latin typeface="Arial" panose="020B0604020202020204" pitchFamily="34" charset="0"/>
            <a:cs typeface="Arial" panose="020B0604020202020204" pitchFamily="34" charset="0"/>
          </a:endParaRPr>
        </a:p>
      </dgm:t>
    </dgm:pt>
    <dgm:pt modelId="{9705D30C-99C2-4DED-BA27-774C5BF86FAC}" type="parTrans" cxnId="{7830815E-FBA5-4139-908A-5A11367BE7DA}">
      <dgm:prSet/>
      <dgm:spPr/>
      <dgm:t>
        <a:bodyPr/>
        <a:lstStyle/>
        <a:p>
          <a:endParaRPr lang="en-ID" sz="1800" b="1">
            <a:solidFill>
              <a:schemeClr val="tx1"/>
            </a:solidFill>
            <a:latin typeface="Arial" panose="020B0604020202020204" pitchFamily="34" charset="0"/>
            <a:cs typeface="Arial" panose="020B0604020202020204" pitchFamily="34" charset="0"/>
          </a:endParaRPr>
        </a:p>
      </dgm:t>
    </dgm:pt>
    <dgm:pt modelId="{9A135CD7-3511-4C1B-BD76-0A7534A39E6C}" type="sibTrans" cxnId="{7830815E-FBA5-4139-908A-5A11367BE7DA}">
      <dgm:prSet/>
      <dgm:spPr/>
      <dgm:t>
        <a:bodyPr/>
        <a:lstStyle/>
        <a:p>
          <a:endParaRPr lang="en-ID" sz="1800" b="1">
            <a:solidFill>
              <a:schemeClr val="tx1"/>
            </a:solidFill>
            <a:latin typeface="Arial" panose="020B0604020202020204" pitchFamily="34" charset="0"/>
            <a:cs typeface="Arial" panose="020B0604020202020204" pitchFamily="34" charset="0"/>
          </a:endParaRPr>
        </a:p>
      </dgm:t>
    </dgm:pt>
    <dgm:pt modelId="{8F9DAE2A-FC85-47DE-B478-8DB0140381D6}">
      <dgm:prSet phldrT="[Text]" custT="1"/>
      <dgm:spPr>
        <a:solidFill>
          <a:srgbClr val="CCFFCC">
            <a:alpha val="89804"/>
          </a:srgbClr>
        </a:solidFill>
      </dgm:spPr>
      <dgm:t>
        <a:bodyPr anchor="ctr"/>
        <a:lstStyle/>
        <a:p>
          <a:r>
            <a:rPr lang="en-US" sz="2000" b="0" dirty="0" err="1">
              <a:solidFill>
                <a:schemeClr val="tx1"/>
              </a:solidFill>
              <a:latin typeface="Arial" panose="020B0604020202020204" pitchFamily="34" charset="0"/>
              <a:cs typeface="Arial" panose="020B0604020202020204" pitchFamily="34" charset="0"/>
            </a:rPr>
            <a:t>Memastikan</a:t>
          </a:r>
          <a:r>
            <a:rPr lang="en-US" sz="2000" b="0" dirty="0">
              <a:solidFill>
                <a:schemeClr val="tx1"/>
              </a:solidFill>
              <a:latin typeface="Arial" panose="020B0604020202020204" pitchFamily="34" charset="0"/>
              <a:cs typeface="Arial" panose="020B0604020202020204" pitchFamily="34" charset="0"/>
            </a:rPr>
            <a:t> </a:t>
          </a:r>
          <a:r>
            <a:rPr lang="en-US" sz="2000" b="0" dirty="0" err="1">
              <a:solidFill>
                <a:schemeClr val="tx1"/>
              </a:solidFill>
              <a:latin typeface="Arial" panose="020B0604020202020204" pitchFamily="34" charset="0"/>
              <a:cs typeface="Arial" panose="020B0604020202020204" pitchFamily="34" charset="0"/>
            </a:rPr>
            <a:t>kesesuaian</a:t>
          </a:r>
          <a:r>
            <a:rPr lang="en-US" sz="2000" b="0" dirty="0">
              <a:solidFill>
                <a:schemeClr val="tx1"/>
              </a:solidFill>
              <a:latin typeface="Arial" panose="020B0604020202020204" pitchFamily="34" charset="0"/>
              <a:cs typeface="Arial" panose="020B0604020202020204" pitchFamily="34" charset="0"/>
            </a:rPr>
            <a:t> </a:t>
          </a:r>
          <a:r>
            <a:rPr lang="en-US" sz="2000" b="0" dirty="0" err="1">
              <a:solidFill>
                <a:schemeClr val="tx1"/>
              </a:solidFill>
              <a:latin typeface="Arial" panose="020B0604020202020204" pitchFamily="34" charset="0"/>
              <a:cs typeface="Arial" panose="020B0604020202020204" pitchFamily="34" charset="0"/>
            </a:rPr>
            <a:t>koding</a:t>
          </a:r>
          <a:r>
            <a:rPr lang="en-US" sz="2000" b="0" dirty="0">
              <a:solidFill>
                <a:schemeClr val="tx1"/>
              </a:solidFill>
              <a:latin typeface="Arial" panose="020B0604020202020204" pitchFamily="34" charset="0"/>
              <a:cs typeface="Arial" panose="020B0604020202020204" pitchFamily="34" charset="0"/>
            </a:rPr>
            <a:t> </a:t>
          </a:r>
          <a:r>
            <a:rPr lang="en-US" sz="2000" b="0" dirty="0" err="1">
              <a:solidFill>
                <a:schemeClr val="tx1"/>
              </a:solidFill>
              <a:latin typeface="Arial" panose="020B0604020202020204" pitchFamily="34" charset="0"/>
              <a:cs typeface="Arial" panose="020B0604020202020204" pitchFamily="34" charset="0"/>
            </a:rPr>
            <a:t>dengan</a:t>
          </a:r>
          <a:r>
            <a:rPr lang="en-US" sz="2000" b="0" dirty="0">
              <a:solidFill>
                <a:schemeClr val="tx1"/>
              </a:solidFill>
              <a:latin typeface="Arial" panose="020B0604020202020204" pitchFamily="34" charset="0"/>
              <a:cs typeface="Arial" panose="020B0604020202020204" pitchFamily="34" charset="0"/>
            </a:rPr>
            <a:t> </a:t>
          </a:r>
          <a:r>
            <a:rPr lang="en-US" sz="2000" b="0" dirty="0" err="1">
              <a:solidFill>
                <a:schemeClr val="tx1"/>
              </a:solidFill>
              <a:latin typeface="Arial" panose="020B0604020202020204" pitchFamily="34" charset="0"/>
              <a:cs typeface="Arial" panose="020B0604020202020204" pitchFamily="34" charset="0"/>
            </a:rPr>
            <a:t>aturan</a:t>
          </a:r>
          <a:r>
            <a:rPr lang="en-US" sz="2000" b="0" dirty="0">
              <a:solidFill>
                <a:schemeClr val="tx1"/>
              </a:solidFill>
              <a:latin typeface="Arial" panose="020B0604020202020204" pitchFamily="34" charset="0"/>
              <a:cs typeface="Arial" panose="020B0604020202020204" pitchFamily="34" charset="0"/>
            </a:rPr>
            <a:t> </a:t>
          </a:r>
          <a:r>
            <a:rPr lang="en-US" sz="2000" b="0" dirty="0" err="1">
              <a:solidFill>
                <a:schemeClr val="tx1"/>
              </a:solidFill>
              <a:latin typeface="Arial" panose="020B0604020202020204" pitchFamily="34" charset="0"/>
              <a:cs typeface="Arial" panose="020B0604020202020204" pitchFamily="34" charset="0"/>
            </a:rPr>
            <a:t>klaim</a:t>
          </a:r>
          <a:r>
            <a:rPr lang="en-US" sz="2000" b="0" dirty="0">
              <a:solidFill>
                <a:schemeClr val="tx1"/>
              </a:solidFill>
              <a:latin typeface="Arial" panose="020B0604020202020204" pitchFamily="34" charset="0"/>
              <a:cs typeface="Arial" panose="020B0604020202020204" pitchFamily="34" charset="0"/>
            </a:rPr>
            <a:t> yang </a:t>
          </a:r>
          <a:r>
            <a:rPr lang="en-US" sz="2000" b="0" dirty="0" err="1">
              <a:solidFill>
                <a:schemeClr val="tx1"/>
              </a:solidFill>
              <a:latin typeface="Arial" panose="020B0604020202020204" pitchFamily="34" charset="0"/>
              <a:cs typeface="Arial" panose="020B0604020202020204" pitchFamily="34" charset="0"/>
            </a:rPr>
            <a:t>berlaku</a:t>
          </a:r>
          <a:r>
            <a:rPr lang="en-US" sz="2000" b="0" dirty="0">
              <a:solidFill>
                <a:schemeClr val="tx1"/>
              </a:solidFill>
              <a:latin typeface="Arial" panose="020B0604020202020204" pitchFamily="34" charset="0"/>
              <a:cs typeface="Arial" panose="020B0604020202020204" pitchFamily="34" charset="0"/>
            </a:rPr>
            <a:t>. </a:t>
          </a:r>
          <a:endParaRPr lang="en-ID" sz="2000" b="0" dirty="0">
            <a:solidFill>
              <a:schemeClr val="tx1"/>
            </a:solidFill>
            <a:latin typeface="Arial" panose="020B0604020202020204" pitchFamily="34" charset="0"/>
            <a:cs typeface="Arial" panose="020B0604020202020204" pitchFamily="34" charset="0"/>
          </a:endParaRPr>
        </a:p>
      </dgm:t>
    </dgm:pt>
    <dgm:pt modelId="{9E42BC63-F984-4AB0-9A81-DFAC11DC682A}" type="parTrans" cxnId="{AC71D8D7-4BFB-4578-A69C-8594A590F9FF}">
      <dgm:prSet/>
      <dgm:spPr/>
      <dgm:t>
        <a:bodyPr/>
        <a:lstStyle/>
        <a:p>
          <a:endParaRPr lang="en-ID" sz="1800" b="1">
            <a:solidFill>
              <a:schemeClr val="tx1"/>
            </a:solidFill>
            <a:latin typeface="Arial" panose="020B0604020202020204" pitchFamily="34" charset="0"/>
            <a:cs typeface="Arial" panose="020B0604020202020204" pitchFamily="34" charset="0"/>
          </a:endParaRPr>
        </a:p>
      </dgm:t>
    </dgm:pt>
    <dgm:pt modelId="{06BB5C3F-F427-4768-8181-419A7BB58B19}" type="sibTrans" cxnId="{AC71D8D7-4BFB-4578-A69C-8594A590F9FF}">
      <dgm:prSet/>
      <dgm:spPr/>
      <dgm:t>
        <a:bodyPr/>
        <a:lstStyle/>
        <a:p>
          <a:endParaRPr lang="en-ID" sz="1800" b="1">
            <a:solidFill>
              <a:schemeClr val="tx1"/>
            </a:solidFill>
            <a:latin typeface="Arial" panose="020B0604020202020204" pitchFamily="34" charset="0"/>
            <a:cs typeface="Arial" panose="020B0604020202020204" pitchFamily="34" charset="0"/>
          </a:endParaRPr>
        </a:p>
      </dgm:t>
    </dgm:pt>
    <dgm:pt modelId="{CB120093-FB8B-4F9D-99AB-F5D2195DA7B3}">
      <dgm:prSet phldrT="[Text]" custT="1"/>
      <dgm:spPr/>
      <dgm:t>
        <a:bodyPr anchor="ctr"/>
        <a:lstStyle/>
        <a:p>
          <a:r>
            <a:rPr lang="en-US" sz="2000" b="0" dirty="0" err="1">
              <a:solidFill>
                <a:schemeClr val="tx1"/>
              </a:solidFill>
              <a:latin typeface="Arial" panose="020B0604020202020204" pitchFamily="34" charset="0"/>
              <a:cs typeface="Arial" panose="020B0604020202020204" pitchFamily="34" charset="0"/>
            </a:rPr>
            <a:t>Penyiapan</a:t>
          </a:r>
          <a:r>
            <a:rPr lang="en-US" sz="2000" b="0" dirty="0">
              <a:solidFill>
                <a:schemeClr val="tx1"/>
              </a:solidFill>
              <a:latin typeface="Arial" panose="020B0604020202020204" pitchFamily="34" charset="0"/>
              <a:cs typeface="Arial" panose="020B0604020202020204" pitchFamily="34" charset="0"/>
            </a:rPr>
            <a:t> </a:t>
          </a:r>
          <a:r>
            <a:rPr lang="en-US" sz="2000" b="0" dirty="0" err="1">
              <a:solidFill>
                <a:schemeClr val="tx1"/>
              </a:solidFill>
              <a:latin typeface="Arial" panose="020B0604020202020204" pitchFamily="34" charset="0"/>
              <a:cs typeface="Arial" panose="020B0604020202020204" pitchFamily="34" charset="0"/>
            </a:rPr>
            <a:t>berkas</a:t>
          </a:r>
          <a:r>
            <a:rPr lang="en-US" sz="2000" b="0" dirty="0">
              <a:solidFill>
                <a:schemeClr val="tx1"/>
              </a:solidFill>
              <a:latin typeface="Arial" panose="020B0604020202020204" pitchFamily="34" charset="0"/>
              <a:cs typeface="Arial" panose="020B0604020202020204" pitchFamily="34" charset="0"/>
            </a:rPr>
            <a:t> </a:t>
          </a:r>
          <a:r>
            <a:rPr lang="en-US" sz="2000" b="0" dirty="0" err="1">
              <a:solidFill>
                <a:schemeClr val="tx1"/>
              </a:solidFill>
              <a:latin typeface="Arial" panose="020B0604020202020204" pitchFamily="34" charset="0"/>
              <a:cs typeface="Arial" panose="020B0604020202020204" pitchFamily="34" charset="0"/>
            </a:rPr>
            <a:t>pengajuan</a:t>
          </a:r>
          <a:r>
            <a:rPr lang="en-US" sz="2000" b="0" dirty="0">
              <a:solidFill>
                <a:schemeClr val="tx1"/>
              </a:solidFill>
              <a:latin typeface="Arial" panose="020B0604020202020204" pitchFamily="34" charset="0"/>
              <a:cs typeface="Arial" panose="020B0604020202020204" pitchFamily="34" charset="0"/>
            </a:rPr>
            <a:t> </a:t>
          </a:r>
          <a:r>
            <a:rPr lang="en-US" sz="2000" b="0" dirty="0" err="1">
              <a:solidFill>
                <a:schemeClr val="tx1"/>
              </a:solidFill>
              <a:latin typeface="Arial" panose="020B0604020202020204" pitchFamily="34" charset="0"/>
              <a:cs typeface="Arial" panose="020B0604020202020204" pitchFamily="34" charset="0"/>
            </a:rPr>
            <a:t>klaim</a:t>
          </a:r>
          <a:endParaRPr lang="en-ID" sz="2000" b="0" dirty="0">
            <a:solidFill>
              <a:schemeClr val="tx1"/>
            </a:solidFill>
            <a:latin typeface="Arial" panose="020B0604020202020204" pitchFamily="34" charset="0"/>
            <a:cs typeface="Arial" panose="020B0604020202020204" pitchFamily="34" charset="0"/>
          </a:endParaRPr>
        </a:p>
      </dgm:t>
    </dgm:pt>
    <dgm:pt modelId="{D718DDCF-2895-42A4-A200-09683333650C}" type="parTrans" cxnId="{65FC46F9-AEF7-4FFC-9ADF-6469A9F91778}">
      <dgm:prSet/>
      <dgm:spPr/>
      <dgm:t>
        <a:bodyPr/>
        <a:lstStyle/>
        <a:p>
          <a:endParaRPr lang="en-ID" sz="1800"/>
        </a:p>
      </dgm:t>
    </dgm:pt>
    <dgm:pt modelId="{117D0084-E3A7-401A-9F43-198C773F522C}" type="sibTrans" cxnId="{65FC46F9-AEF7-4FFC-9ADF-6469A9F91778}">
      <dgm:prSet/>
      <dgm:spPr/>
      <dgm:t>
        <a:bodyPr/>
        <a:lstStyle/>
        <a:p>
          <a:endParaRPr lang="en-ID" sz="1800"/>
        </a:p>
      </dgm:t>
    </dgm:pt>
    <dgm:pt modelId="{3BFD6258-FC71-435B-A4C9-B3F342852DB9}">
      <dgm:prSet phldrT="[Text]" custT="1"/>
      <dgm:spPr/>
      <dgm:t>
        <a:bodyPr anchor="ctr"/>
        <a:lstStyle/>
        <a:p>
          <a:r>
            <a:rPr lang="en-US" sz="2000" b="0" dirty="0">
              <a:solidFill>
                <a:schemeClr val="tx1"/>
              </a:solidFill>
              <a:latin typeface="Arial" panose="020B0604020202020204" pitchFamily="34" charset="0"/>
              <a:cs typeface="Arial" panose="020B0604020202020204" pitchFamily="34" charset="0"/>
            </a:rPr>
            <a:t>Upload txt </a:t>
          </a:r>
          <a:r>
            <a:rPr lang="en-US" sz="2000" b="0" dirty="0" err="1">
              <a:solidFill>
                <a:schemeClr val="tx1"/>
              </a:solidFill>
              <a:latin typeface="Arial" panose="020B0604020202020204" pitchFamily="34" charset="0"/>
              <a:cs typeface="Arial" panose="020B0604020202020204" pitchFamily="34" charset="0"/>
            </a:rPr>
            <a:t>ke</a:t>
          </a:r>
          <a:r>
            <a:rPr lang="en-US" sz="2000" b="0" dirty="0">
              <a:solidFill>
                <a:schemeClr val="tx1"/>
              </a:solidFill>
              <a:latin typeface="Arial" panose="020B0604020202020204" pitchFamily="34" charset="0"/>
              <a:cs typeface="Arial" panose="020B0604020202020204" pitchFamily="34" charset="0"/>
            </a:rPr>
            <a:t> DIVA</a:t>
          </a:r>
          <a:endParaRPr lang="en-ID" sz="2000" b="0" dirty="0">
            <a:solidFill>
              <a:schemeClr val="tx1"/>
            </a:solidFill>
            <a:latin typeface="Arial" panose="020B0604020202020204" pitchFamily="34" charset="0"/>
            <a:cs typeface="Arial" panose="020B0604020202020204" pitchFamily="34" charset="0"/>
          </a:endParaRPr>
        </a:p>
      </dgm:t>
    </dgm:pt>
    <dgm:pt modelId="{6B4DD871-C875-4749-86F6-52F77E2E35B5}" type="parTrans" cxnId="{F722C1D9-02F0-4F10-BEAE-DDA3D691FB83}">
      <dgm:prSet/>
      <dgm:spPr/>
      <dgm:t>
        <a:bodyPr/>
        <a:lstStyle/>
        <a:p>
          <a:endParaRPr lang="en-ID"/>
        </a:p>
      </dgm:t>
    </dgm:pt>
    <dgm:pt modelId="{6F8C1B3E-35A0-47E1-8541-775679E4F06A}" type="sibTrans" cxnId="{F722C1D9-02F0-4F10-BEAE-DDA3D691FB83}">
      <dgm:prSet/>
      <dgm:spPr/>
      <dgm:t>
        <a:bodyPr/>
        <a:lstStyle/>
        <a:p>
          <a:endParaRPr lang="en-ID"/>
        </a:p>
      </dgm:t>
    </dgm:pt>
    <dgm:pt modelId="{5AB8FD7E-3FB1-4950-BEC9-9D2F1FBF35BC}">
      <dgm:prSet phldrT="[Text]" custT="1"/>
      <dgm:spPr/>
      <dgm:t>
        <a:bodyPr anchor="ctr"/>
        <a:lstStyle/>
        <a:p>
          <a:r>
            <a:rPr lang="en-US" sz="2000" b="0" dirty="0" err="1">
              <a:solidFill>
                <a:schemeClr val="tx1"/>
              </a:solidFill>
              <a:latin typeface="Arial" panose="020B0604020202020204" pitchFamily="34" charset="0"/>
              <a:cs typeface="Arial" panose="020B0604020202020204" pitchFamily="34" charset="0"/>
            </a:rPr>
            <a:t>Pengiriman</a:t>
          </a:r>
          <a:r>
            <a:rPr lang="en-US" sz="2000" b="0" dirty="0">
              <a:solidFill>
                <a:schemeClr val="tx1"/>
              </a:solidFill>
              <a:latin typeface="Arial" panose="020B0604020202020204" pitchFamily="34" charset="0"/>
              <a:cs typeface="Arial" panose="020B0604020202020204" pitchFamily="34" charset="0"/>
            </a:rPr>
            <a:t> </a:t>
          </a:r>
          <a:r>
            <a:rPr lang="en-US" sz="2000" b="0" dirty="0" err="1">
              <a:solidFill>
                <a:schemeClr val="tx1"/>
              </a:solidFill>
              <a:latin typeface="Arial" panose="020B0604020202020204" pitchFamily="34" charset="0"/>
              <a:cs typeface="Arial" panose="020B0604020202020204" pitchFamily="34" charset="0"/>
            </a:rPr>
            <a:t>bukti</a:t>
          </a:r>
          <a:r>
            <a:rPr lang="en-US" sz="2000" b="0" dirty="0">
              <a:solidFill>
                <a:schemeClr val="tx1"/>
              </a:solidFill>
              <a:latin typeface="Arial" panose="020B0604020202020204" pitchFamily="34" charset="0"/>
              <a:cs typeface="Arial" panose="020B0604020202020204" pitchFamily="34" charset="0"/>
            </a:rPr>
            <a:t> </a:t>
          </a:r>
          <a:r>
            <a:rPr lang="en-US" sz="2000" b="0" dirty="0" err="1">
              <a:solidFill>
                <a:schemeClr val="tx1"/>
              </a:solidFill>
              <a:latin typeface="Arial" panose="020B0604020202020204" pitchFamily="34" charset="0"/>
              <a:cs typeface="Arial" panose="020B0604020202020204" pitchFamily="34" charset="0"/>
            </a:rPr>
            <a:t>pengajuan</a:t>
          </a:r>
          <a:r>
            <a:rPr lang="en-US" sz="2000" b="0" dirty="0">
              <a:solidFill>
                <a:schemeClr val="tx1"/>
              </a:solidFill>
              <a:latin typeface="Arial" panose="020B0604020202020204" pitchFamily="34" charset="0"/>
              <a:cs typeface="Arial" panose="020B0604020202020204" pitchFamily="34" charset="0"/>
            </a:rPr>
            <a:t> </a:t>
          </a:r>
          <a:r>
            <a:rPr lang="en-US" sz="2000" b="0" dirty="0" err="1">
              <a:solidFill>
                <a:schemeClr val="tx1"/>
              </a:solidFill>
              <a:latin typeface="Arial" panose="020B0604020202020204" pitchFamily="34" charset="0"/>
              <a:cs typeface="Arial" panose="020B0604020202020204" pitchFamily="34" charset="0"/>
            </a:rPr>
            <a:t>berkas</a:t>
          </a:r>
          <a:r>
            <a:rPr lang="en-US" sz="2000" b="0" dirty="0">
              <a:solidFill>
                <a:schemeClr val="tx1"/>
              </a:solidFill>
              <a:latin typeface="Arial" panose="020B0604020202020204" pitchFamily="34" charset="0"/>
              <a:cs typeface="Arial" panose="020B0604020202020204" pitchFamily="34" charset="0"/>
            </a:rPr>
            <a:t> </a:t>
          </a:r>
          <a:r>
            <a:rPr lang="en-US" sz="2000" b="0" dirty="0" err="1">
              <a:solidFill>
                <a:schemeClr val="tx1"/>
              </a:solidFill>
              <a:latin typeface="Arial" panose="020B0604020202020204" pitchFamily="34" charset="0"/>
              <a:cs typeface="Arial" panose="020B0604020202020204" pitchFamily="34" charset="0"/>
            </a:rPr>
            <a:t>klaim</a:t>
          </a:r>
          <a:r>
            <a:rPr lang="en-US" sz="2000" b="0" dirty="0">
              <a:solidFill>
                <a:schemeClr val="tx1"/>
              </a:solidFill>
              <a:latin typeface="Arial" panose="020B0604020202020204" pitchFamily="34" charset="0"/>
              <a:cs typeface="Arial" panose="020B0604020202020204" pitchFamily="34" charset="0"/>
            </a:rPr>
            <a:t> </a:t>
          </a:r>
          <a:r>
            <a:rPr lang="en-US" sz="2000" b="0" dirty="0">
              <a:solidFill>
                <a:schemeClr val="tx1"/>
              </a:solidFill>
              <a:latin typeface="Arial" panose="020B0604020202020204" pitchFamily="34" charset="0"/>
              <a:cs typeface="Arial" panose="020B0604020202020204" pitchFamily="34" charset="0"/>
              <a:sym typeface="Wingdings" panose="05000000000000000000" pitchFamily="2" charset="2"/>
            </a:rPr>
            <a:t>by </a:t>
          </a:r>
          <a:r>
            <a:rPr lang="en-US" sz="2000" b="0" dirty="0" err="1">
              <a:solidFill>
                <a:schemeClr val="tx1"/>
              </a:solidFill>
              <a:latin typeface="Arial" panose="020B0604020202020204" pitchFamily="34" charset="0"/>
              <a:cs typeface="Arial" panose="020B0604020202020204" pitchFamily="34" charset="0"/>
              <a:sym typeface="Wingdings" panose="05000000000000000000" pitchFamily="2" charset="2"/>
            </a:rPr>
            <a:t>aplikasi</a:t>
          </a:r>
          <a:r>
            <a:rPr lang="en-US" sz="2000" b="0" dirty="0">
              <a:solidFill>
                <a:schemeClr val="tx1"/>
              </a:solidFill>
              <a:latin typeface="Arial" panose="020B0604020202020204" pitchFamily="34" charset="0"/>
              <a:cs typeface="Arial" panose="020B0604020202020204" pitchFamily="34" charset="0"/>
              <a:sym typeface="Wingdings" panose="05000000000000000000" pitchFamily="2" charset="2"/>
            </a:rPr>
            <a:t> </a:t>
          </a:r>
          <a:endParaRPr lang="en-ID" sz="2000" b="0" dirty="0">
            <a:solidFill>
              <a:schemeClr val="tx1"/>
            </a:solidFill>
            <a:latin typeface="Arial" panose="020B0604020202020204" pitchFamily="34" charset="0"/>
            <a:cs typeface="Arial" panose="020B0604020202020204" pitchFamily="34" charset="0"/>
          </a:endParaRPr>
        </a:p>
      </dgm:t>
    </dgm:pt>
    <dgm:pt modelId="{4187F0AE-639B-4C1C-9D93-43CCE999064B}" type="parTrans" cxnId="{45BCA3A1-D06B-4BA8-BB3D-41E815269CC2}">
      <dgm:prSet/>
      <dgm:spPr/>
      <dgm:t>
        <a:bodyPr/>
        <a:lstStyle/>
        <a:p>
          <a:endParaRPr lang="en-ID"/>
        </a:p>
      </dgm:t>
    </dgm:pt>
    <dgm:pt modelId="{5D980876-3DA7-4405-BA8F-B63B9D839E99}" type="sibTrans" cxnId="{45BCA3A1-D06B-4BA8-BB3D-41E815269CC2}">
      <dgm:prSet/>
      <dgm:spPr/>
      <dgm:t>
        <a:bodyPr/>
        <a:lstStyle/>
        <a:p>
          <a:endParaRPr lang="en-ID"/>
        </a:p>
      </dgm:t>
    </dgm:pt>
    <dgm:pt modelId="{64DEC966-B4C7-45E4-B149-7362488252E2}">
      <dgm:prSet phldrT="[Text]" custT="1"/>
      <dgm:spPr>
        <a:solidFill>
          <a:srgbClr val="92D050"/>
        </a:solidFill>
      </dgm:spPr>
      <dgm:t>
        <a:bodyPr/>
        <a:lstStyle/>
        <a:p>
          <a:r>
            <a:rPr lang="en-US" sz="2800" b="1" dirty="0" err="1">
              <a:solidFill>
                <a:schemeClr val="tx1"/>
              </a:solidFill>
              <a:latin typeface="Arial" panose="020B0604020202020204" pitchFamily="34" charset="0"/>
              <a:cs typeface="Arial" panose="020B0604020202020204" pitchFamily="34" charset="0"/>
            </a:rPr>
            <a:t>Verifikator</a:t>
          </a:r>
          <a:r>
            <a:rPr lang="en-US" sz="2800" b="1" dirty="0">
              <a:solidFill>
                <a:schemeClr val="tx1"/>
              </a:solidFill>
              <a:latin typeface="Arial" panose="020B0604020202020204" pitchFamily="34" charset="0"/>
              <a:cs typeface="Arial" panose="020B0604020202020204" pitchFamily="34" charset="0"/>
            </a:rPr>
            <a:t> internal</a:t>
          </a:r>
          <a:endParaRPr lang="en-ID" sz="2800" b="1" dirty="0">
            <a:solidFill>
              <a:schemeClr val="tx1"/>
            </a:solidFill>
            <a:latin typeface="Arial" panose="020B0604020202020204" pitchFamily="34" charset="0"/>
            <a:cs typeface="Arial" panose="020B0604020202020204" pitchFamily="34" charset="0"/>
          </a:endParaRPr>
        </a:p>
      </dgm:t>
    </dgm:pt>
    <dgm:pt modelId="{9D6E695A-5D0A-4FF6-A20E-69F63471BB1D}" type="parTrans" cxnId="{9999E12C-F690-46EA-BEB5-E2FC52FD4535}">
      <dgm:prSet/>
      <dgm:spPr/>
      <dgm:t>
        <a:bodyPr/>
        <a:lstStyle/>
        <a:p>
          <a:endParaRPr lang="en-ID"/>
        </a:p>
      </dgm:t>
    </dgm:pt>
    <dgm:pt modelId="{59BC19C6-EE69-4EAA-B002-03990A3DD03A}" type="sibTrans" cxnId="{9999E12C-F690-46EA-BEB5-E2FC52FD4535}">
      <dgm:prSet/>
      <dgm:spPr/>
      <dgm:t>
        <a:bodyPr/>
        <a:lstStyle/>
        <a:p>
          <a:endParaRPr lang="en-ID"/>
        </a:p>
      </dgm:t>
    </dgm:pt>
    <dgm:pt modelId="{130E0B43-A0B9-4079-B256-591CADAA71D3}">
      <dgm:prSet custT="1"/>
      <dgm:spPr>
        <a:solidFill>
          <a:srgbClr val="FFFFCC">
            <a:alpha val="89804"/>
          </a:srgbClr>
        </a:solidFill>
      </dgm:spPr>
      <dgm:t>
        <a:bodyPr anchor="ctr"/>
        <a:lstStyle/>
        <a:p>
          <a:r>
            <a:rPr lang="en-US" sz="2000" dirty="0" err="1">
              <a:latin typeface="Arial" panose="020B0604020202020204" pitchFamily="34" charset="0"/>
              <a:cs typeface="Arial" panose="020B0604020202020204" pitchFamily="34" charset="0"/>
            </a:rPr>
            <a:t>Melakukan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koding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sesuai</a:t>
          </a:r>
          <a:r>
            <a:rPr lang="en-US" sz="2000" dirty="0">
              <a:latin typeface="Arial" panose="020B0604020202020204" pitchFamily="34" charset="0"/>
              <a:cs typeface="Arial" panose="020B0604020202020204" pitchFamily="34" charset="0"/>
            </a:rPr>
            <a:t> ICD 10 dan ICD 9 CM </a:t>
          </a:r>
          <a:r>
            <a:rPr lang="en-US" sz="2000" dirty="0" err="1">
              <a:latin typeface="Arial" panose="020B0604020202020204" pitchFamily="34" charset="0"/>
              <a:cs typeface="Arial" panose="020B0604020202020204" pitchFamily="34" charset="0"/>
            </a:rPr>
            <a:t>berdasarkan</a:t>
          </a:r>
          <a:r>
            <a:rPr lang="en-US" sz="2000" dirty="0">
              <a:latin typeface="Arial" panose="020B0604020202020204" pitchFamily="34" charset="0"/>
              <a:cs typeface="Arial" panose="020B0604020202020204" pitchFamily="34" charset="0"/>
            </a:rPr>
            <a:t> resume </a:t>
          </a:r>
          <a:r>
            <a:rPr lang="en-US" sz="2000" dirty="0" err="1">
              <a:latin typeface="Arial" panose="020B0604020202020204" pitchFamily="34" charset="0"/>
              <a:cs typeface="Arial" panose="020B0604020202020204" pitchFamily="34" charset="0"/>
            </a:rPr>
            <a:t>medis</a:t>
          </a:r>
          <a:r>
            <a:rPr lang="en-US" sz="2000" dirty="0">
              <a:latin typeface="Arial" panose="020B0604020202020204" pitchFamily="34" charset="0"/>
              <a:cs typeface="Arial" panose="020B0604020202020204" pitchFamily="34" charset="0"/>
            </a:rPr>
            <a:t> dan </a:t>
          </a:r>
          <a:r>
            <a:rPr lang="en-US" sz="2000" dirty="0" err="1">
              <a:latin typeface="Arial" panose="020B0604020202020204" pitchFamily="34" charset="0"/>
              <a:cs typeface="Arial" panose="020B0604020202020204" pitchFamily="34" charset="0"/>
            </a:rPr>
            <a:t>bukti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pendukung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dalam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rekam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medis</a:t>
          </a:r>
          <a:r>
            <a:rPr lang="en-US" sz="2000" dirty="0">
              <a:latin typeface="Arial" panose="020B0604020202020204" pitchFamily="34" charset="0"/>
              <a:cs typeface="Arial" panose="020B0604020202020204" pitchFamily="34" charset="0"/>
            </a:rPr>
            <a:t>. </a:t>
          </a:r>
          <a:endParaRPr lang="en-ID" sz="2000" dirty="0">
            <a:latin typeface="Arial" panose="020B0604020202020204" pitchFamily="34" charset="0"/>
            <a:cs typeface="Arial" panose="020B0604020202020204" pitchFamily="34" charset="0"/>
          </a:endParaRPr>
        </a:p>
      </dgm:t>
    </dgm:pt>
    <dgm:pt modelId="{A2F9D5BC-6A27-436B-8113-7E7E42F9E236}" type="parTrans" cxnId="{E06A09C5-D30E-4C8A-9AA8-C9FFDAF8DE9D}">
      <dgm:prSet/>
      <dgm:spPr/>
      <dgm:t>
        <a:bodyPr/>
        <a:lstStyle/>
        <a:p>
          <a:endParaRPr lang="en-ID"/>
        </a:p>
      </dgm:t>
    </dgm:pt>
    <dgm:pt modelId="{3E6CB7F9-CF31-4F7D-A031-8FD35645C7D3}" type="sibTrans" cxnId="{E06A09C5-D30E-4C8A-9AA8-C9FFDAF8DE9D}">
      <dgm:prSet/>
      <dgm:spPr/>
      <dgm:t>
        <a:bodyPr/>
        <a:lstStyle/>
        <a:p>
          <a:endParaRPr lang="en-ID"/>
        </a:p>
      </dgm:t>
    </dgm:pt>
    <dgm:pt modelId="{6B1DDE76-0979-4E9A-815F-64E87F373D6F}" type="pres">
      <dgm:prSet presAssocID="{56AFAC20-A484-45F1-A197-64B3E98D057D}" presName="Name0" presStyleCnt="0">
        <dgm:presLayoutVars>
          <dgm:dir/>
          <dgm:animLvl val="lvl"/>
          <dgm:resizeHandles/>
        </dgm:presLayoutVars>
      </dgm:prSet>
      <dgm:spPr/>
    </dgm:pt>
    <dgm:pt modelId="{D45D6607-B761-46B7-A10D-96D9F24F13AE}" type="pres">
      <dgm:prSet presAssocID="{D1E278BB-A51D-4256-A792-7E662F015C57}" presName="linNode" presStyleCnt="0"/>
      <dgm:spPr/>
    </dgm:pt>
    <dgm:pt modelId="{0E76BB02-D88B-4E1B-810B-585FC9025B5D}" type="pres">
      <dgm:prSet presAssocID="{D1E278BB-A51D-4256-A792-7E662F015C57}" presName="parentShp" presStyleLbl="node1" presStyleIdx="0" presStyleCnt="3" custScaleY="309392">
        <dgm:presLayoutVars>
          <dgm:bulletEnabled val="1"/>
        </dgm:presLayoutVars>
      </dgm:prSet>
      <dgm:spPr/>
    </dgm:pt>
    <dgm:pt modelId="{7DAA28A1-E54B-440A-8594-E2242CAD5C2F}" type="pres">
      <dgm:prSet presAssocID="{D1E278BB-A51D-4256-A792-7E662F015C57}" presName="childShp" presStyleLbl="bgAccFollowNode1" presStyleIdx="0" presStyleCnt="3" custScaleY="403564">
        <dgm:presLayoutVars>
          <dgm:bulletEnabled val="1"/>
        </dgm:presLayoutVars>
      </dgm:prSet>
      <dgm:spPr/>
    </dgm:pt>
    <dgm:pt modelId="{CE1E1D48-D126-42D4-A46C-AE7745ADF830}" type="pres">
      <dgm:prSet presAssocID="{EEDB9E55-A12C-4F16-9634-6CFE082F366D}" presName="spacing" presStyleCnt="0"/>
      <dgm:spPr/>
    </dgm:pt>
    <dgm:pt modelId="{6D42953C-CAEE-4867-9304-4C1E4694756A}" type="pres">
      <dgm:prSet presAssocID="{86988434-3840-4978-9DD5-D10F5F6002DD}" presName="linNode" presStyleCnt="0"/>
      <dgm:spPr/>
    </dgm:pt>
    <dgm:pt modelId="{2FA21DC5-E36B-47B3-A12B-C1304FC50ADE}" type="pres">
      <dgm:prSet presAssocID="{86988434-3840-4978-9DD5-D10F5F6002DD}" presName="parentShp" presStyleLbl="node1" presStyleIdx="1" presStyleCnt="3" custScaleY="154165" custLinFactNeighborX="346" custLinFactNeighborY="-65392">
        <dgm:presLayoutVars>
          <dgm:bulletEnabled val="1"/>
        </dgm:presLayoutVars>
      </dgm:prSet>
      <dgm:spPr/>
    </dgm:pt>
    <dgm:pt modelId="{1F689F7A-ACA7-4EBF-A04E-8B2110CEAEF1}" type="pres">
      <dgm:prSet presAssocID="{86988434-3840-4978-9DD5-D10F5F6002DD}" presName="childShp" presStyleLbl="bgAccFollowNode1" presStyleIdx="1" presStyleCnt="3" custScaleY="202137" custLinFactNeighborX="893" custLinFactNeighborY="-65310">
        <dgm:presLayoutVars>
          <dgm:bulletEnabled val="1"/>
        </dgm:presLayoutVars>
      </dgm:prSet>
      <dgm:spPr/>
    </dgm:pt>
    <dgm:pt modelId="{3B2C71B7-F815-4DF2-8A89-AD57BCD7D621}" type="pres">
      <dgm:prSet presAssocID="{9A135CD7-3511-4C1B-BD76-0A7534A39E6C}" presName="spacing" presStyleCnt="0"/>
      <dgm:spPr/>
    </dgm:pt>
    <dgm:pt modelId="{A2E979BF-F42D-42C6-B2EE-6DED5835BC06}" type="pres">
      <dgm:prSet presAssocID="{64DEC966-B4C7-45E4-B149-7362488252E2}" presName="linNode" presStyleCnt="0"/>
      <dgm:spPr/>
    </dgm:pt>
    <dgm:pt modelId="{F3354955-0F6B-48DC-B542-90A75559A61D}" type="pres">
      <dgm:prSet presAssocID="{64DEC966-B4C7-45E4-B149-7362488252E2}" presName="parentShp" presStyleLbl="node1" presStyleIdx="2" presStyleCnt="3" custScaleY="165354" custLinFactNeighborX="345" custLinFactNeighborY="-59829">
        <dgm:presLayoutVars>
          <dgm:bulletEnabled val="1"/>
        </dgm:presLayoutVars>
      </dgm:prSet>
      <dgm:spPr/>
    </dgm:pt>
    <dgm:pt modelId="{7006B4EF-26E2-4942-971B-994610202902}" type="pres">
      <dgm:prSet presAssocID="{64DEC966-B4C7-45E4-B149-7362488252E2}" presName="childShp" presStyleLbl="bgAccFollowNode1" presStyleIdx="2" presStyleCnt="3" custScaleY="173124" custLinFactNeighborY="-59507">
        <dgm:presLayoutVars>
          <dgm:bulletEnabled val="1"/>
        </dgm:presLayoutVars>
      </dgm:prSet>
      <dgm:spPr/>
    </dgm:pt>
  </dgm:ptLst>
  <dgm:cxnLst>
    <dgm:cxn modelId="{2179FB15-004A-4B9C-9195-AA8C2868D224}" type="presOf" srcId="{64DEC966-B4C7-45E4-B149-7362488252E2}" destId="{F3354955-0F6B-48DC-B542-90A75559A61D}" srcOrd="0" destOrd="0" presId="urn:microsoft.com/office/officeart/2005/8/layout/vList6"/>
    <dgm:cxn modelId="{9999E12C-F690-46EA-BEB5-E2FC52FD4535}" srcId="{56AFAC20-A484-45F1-A197-64B3E98D057D}" destId="{64DEC966-B4C7-45E4-B149-7362488252E2}" srcOrd="2" destOrd="0" parTransId="{9D6E695A-5D0A-4FF6-A20E-69F63471BB1D}" sibTransId="{59BC19C6-EE69-4EAA-B002-03990A3DD03A}"/>
    <dgm:cxn modelId="{7830815E-FBA5-4139-908A-5A11367BE7DA}" srcId="{56AFAC20-A484-45F1-A197-64B3E98D057D}" destId="{86988434-3840-4978-9DD5-D10F5F6002DD}" srcOrd="1" destOrd="0" parTransId="{9705D30C-99C2-4DED-BA27-774C5BF86FAC}" sibTransId="{9A135CD7-3511-4C1B-BD76-0A7534A39E6C}"/>
    <dgm:cxn modelId="{E5361C44-0316-4157-A7E0-700F38422956}" type="presOf" srcId="{86988434-3840-4978-9DD5-D10F5F6002DD}" destId="{2FA21DC5-E36B-47B3-A12B-C1304FC50ADE}" srcOrd="0" destOrd="0" presId="urn:microsoft.com/office/officeart/2005/8/layout/vList6"/>
    <dgm:cxn modelId="{E9218F6A-DF0E-4F15-AE1C-CD9C1E3F8FDA}" type="presOf" srcId="{5AB8FD7E-3FB1-4950-BEC9-9D2F1FBF35BC}" destId="{7DAA28A1-E54B-440A-8594-E2242CAD5C2F}" srcOrd="0" destOrd="3" presId="urn:microsoft.com/office/officeart/2005/8/layout/vList6"/>
    <dgm:cxn modelId="{0F30A64A-F3BF-42F2-9A70-3F75578F4282}" type="presOf" srcId="{CB120093-FB8B-4F9D-99AB-F5D2195DA7B3}" destId="{7DAA28A1-E54B-440A-8594-E2242CAD5C2F}" srcOrd="0" destOrd="1" presId="urn:microsoft.com/office/officeart/2005/8/layout/vList6"/>
    <dgm:cxn modelId="{C1E54674-2986-45FC-AFFB-C902A008B7F7}" type="presOf" srcId="{3BFD6258-FC71-435B-A4C9-B3F342852DB9}" destId="{7DAA28A1-E54B-440A-8594-E2242CAD5C2F}" srcOrd="0" destOrd="2" presId="urn:microsoft.com/office/officeart/2005/8/layout/vList6"/>
    <dgm:cxn modelId="{47FB1C58-8C0B-47B2-93CE-B41D7EA0F2DE}" srcId="{D1E278BB-A51D-4256-A792-7E662F015C57}" destId="{2DD5C751-FCDF-4910-A524-AC5AE29C7F8C}" srcOrd="0" destOrd="0" parTransId="{FE610646-6F75-45F9-B7E8-91CF807EFB57}" sibTransId="{69F55B60-4AFF-4683-AFC1-FA2F33A5F0E1}"/>
    <dgm:cxn modelId="{CDC2E798-A107-49DE-A6CA-CB18DE3038CC}" srcId="{56AFAC20-A484-45F1-A197-64B3E98D057D}" destId="{D1E278BB-A51D-4256-A792-7E662F015C57}" srcOrd="0" destOrd="0" parTransId="{1246E915-F50B-4982-9845-0A2DC5A18BE5}" sibTransId="{EEDB9E55-A12C-4F16-9634-6CFE082F366D}"/>
    <dgm:cxn modelId="{308D8A99-DBB0-49AE-B78A-B8A05AEE049C}" type="presOf" srcId="{D1E278BB-A51D-4256-A792-7E662F015C57}" destId="{0E76BB02-D88B-4E1B-810B-585FC9025B5D}" srcOrd="0" destOrd="0" presId="urn:microsoft.com/office/officeart/2005/8/layout/vList6"/>
    <dgm:cxn modelId="{086C5EA0-414C-4DD9-86F3-9E49A51F8365}" type="presOf" srcId="{8F9DAE2A-FC85-47DE-B478-8DB0140381D6}" destId="{7006B4EF-26E2-4942-971B-994610202902}" srcOrd="0" destOrd="0" presId="urn:microsoft.com/office/officeart/2005/8/layout/vList6"/>
    <dgm:cxn modelId="{45BCA3A1-D06B-4BA8-BB3D-41E815269CC2}" srcId="{D1E278BB-A51D-4256-A792-7E662F015C57}" destId="{5AB8FD7E-3FB1-4950-BEC9-9D2F1FBF35BC}" srcOrd="3" destOrd="0" parTransId="{4187F0AE-639B-4C1C-9D93-43CCE999064B}" sibTransId="{5D980876-3DA7-4405-BA8F-B63B9D839E99}"/>
    <dgm:cxn modelId="{6F9FA7A8-47F7-414F-83C8-9147FD2B3CC3}" type="presOf" srcId="{2DD5C751-FCDF-4910-A524-AC5AE29C7F8C}" destId="{7DAA28A1-E54B-440A-8594-E2242CAD5C2F}" srcOrd="0" destOrd="0" presId="urn:microsoft.com/office/officeart/2005/8/layout/vList6"/>
    <dgm:cxn modelId="{DE7009AD-8C64-4590-93E4-8B87D5B2C797}" type="presOf" srcId="{56AFAC20-A484-45F1-A197-64B3E98D057D}" destId="{6B1DDE76-0979-4E9A-815F-64E87F373D6F}" srcOrd="0" destOrd="0" presId="urn:microsoft.com/office/officeart/2005/8/layout/vList6"/>
    <dgm:cxn modelId="{E06A09C5-D30E-4C8A-9AA8-C9FFDAF8DE9D}" srcId="{86988434-3840-4978-9DD5-D10F5F6002DD}" destId="{130E0B43-A0B9-4079-B256-591CADAA71D3}" srcOrd="0" destOrd="0" parTransId="{A2F9D5BC-6A27-436B-8113-7E7E42F9E236}" sibTransId="{3E6CB7F9-CF31-4F7D-A031-8FD35645C7D3}"/>
    <dgm:cxn modelId="{AC71D8D7-4BFB-4578-A69C-8594A590F9FF}" srcId="{64DEC966-B4C7-45E4-B149-7362488252E2}" destId="{8F9DAE2A-FC85-47DE-B478-8DB0140381D6}" srcOrd="0" destOrd="0" parTransId="{9E42BC63-F984-4AB0-9A81-DFAC11DC682A}" sibTransId="{06BB5C3F-F427-4768-8181-419A7BB58B19}"/>
    <dgm:cxn modelId="{F722C1D9-02F0-4F10-BEAE-DDA3D691FB83}" srcId="{D1E278BB-A51D-4256-A792-7E662F015C57}" destId="{3BFD6258-FC71-435B-A4C9-B3F342852DB9}" srcOrd="2" destOrd="0" parTransId="{6B4DD871-C875-4749-86F6-52F77E2E35B5}" sibTransId="{6F8C1B3E-35A0-47E1-8541-775679E4F06A}"/>
    <dgm:cxn modelId="{65FC46F9-AEF7-4FFC-9ADF-6469A9F91778}" srcId="{D1E278BB-A51D-4256-A792-7E662F015C57}" destId="{CB120093-FB8B-4F9D-99AB-F5D2195DA7B3}" srcOrd="1" destOrd="0" parTransId="{D718DDCF-2895-42A4-A200-09683333650C}" sibTransId="{117D0084-E3A7-401A-9F43-198C773F522C}"/>
    <dgm:cxn modelId="{3D5991FC-DE44-4C16-A78A-A3872C3B6202}" type="presOf" srcId="{130E0B43-A0B9-4079-B256-591CADAA71D3}" destId="{1F689F7A-ACA7-4EBF-A04E-8B2110CEAEF1}" srcOrd="0" destOrd="0" presId="urn:microsoft.com/office/officeart/2005/8/layout/vList6"/>
    <dgm:cxn modelId="{E9C66ED5-6D3C-4A14-8582-3187D680E68B}" type="presParOf" srcId="{6B1DDE76-0979-4E9A-815F-64E87F373D6F}" destId="{D45D6607-B761-46B7-A10D-96D9F24F13AE}" srcOrd="0" destOrd="0" presId="urn:microsoft.com/office/officeart/2005/8/layout/vList6"/>
    <dgm:cxn modelId="{98315862-DE5D-4703-9B7C-2E7DC78706B4}" type="presParOf" srcId="{D45D6607-B761-46B7-A10D-96D9F24F13AE}" destId="{0E76BB02-D88B-4E1B-810B-585FC9025B5D}" srcOrd="0" destOrd="0" presId="urn:microsoft.com/office/officeart/2005/8/layout/vList6"/>
    <dgm:cxn modelId="{C31437E3-194A-4937-A90E-2B3D17F5AC79}" type="presParOf" srcId="{D45D6607-B761-46B7-A10D-96D9F24F13AE}" destId="{7DAA28A1-E54B-440A-8594-E2242CAD5C2F}" srcOrd="1" destOrd="0" presId="urn:microsoft.com/office/officeart/2005/8/layout/vList6"/>
    <dgm:cxn modelId="{A71F525C-7535-4769-8A06-0800CC2068CF}" type="presParOf" srcId="{6B1DDE76-0979-4E9A-815F-64E87F373D6F}" destId="{CE1E1D48-D126-42D4-A46C-AE7745ADF830}" srcOrd="1" destOrd="0" presId="urn:microsoft.com/office/officeart/2005/8/layout/vList6"/>
    <dgm:cxn modelId="{0D4E5E7E-1686-4A8E-8A55-94C3689EFF5E}" type="presParOf" srcId="{6B1DDE76-0979-4E9A-815F-64E87F373D6F}" destId="{6D42953C-CAEE-4867-9304-4C1E4694756A}" srcOrd="2" destOrd="0" presId="urn:microsoft.com/office/officeart/2005/8/layout/vList6"/>
    <dgm:cxn modelId="{EEEBF890-7C09-4608-A2C0-1B3DB3620988}" type="presParOf" srcId="{6D42953C-CAEE-4867-9304-4C1E4694756A}" destId="{2FA21DC5-E36B-47B3-A12B-C1304FC50ADE}" srcOrd="0" destOrd="0" presId="urn:microsoft.com/office/officeart/2005/8/layout/vList6"/>
    <dgm:cxn modelId="{6DBD147C-02A1-4EA2-9AC9-3DF46ADFC8B6}" type="presParOf" srcId="{6D42953C-CAEE-4867-9304-4C1E4694756A}" destId="{1F689F7A-ACA7-4EBF-A04E-8B2110CEAEF1}" srcOrd="1" destOrd="0" presId="urn:microsoft.com/office/officeart/2005/8/layout/vList6"/>
    <dgm:cxn modelId="{8790DC06-4323-4B1D-80C1-5A1EE227DC4A}" type="presParOf" srcId="{6B1DDE76-0979-4E9A-815F-64E87F373D6F}" destId="{3B2C71B7-F815-4DF2-8A89-AD57BCD7D621}" srcOrd="3" destOrd="0" presId="urn:microsoft.com/office/officeart/2005/8/layout/vList6"/>
    <dgm:cxn modelId="{D30AF76B-C0DD-4F1F-A4C0-56E8E3768E38}" type="presParOf" srcId="{6B1DDE76-0979-4E9A-815F-64E87F373D6F}" destId="{A2E979BF-F42D-42C6-B2EE-6DED5835BC06}" srcOrd="4" destOrd="0" presId="urn:microsoft.com/office/officeart/2005/8/layout/vList6"/>
    <dgm:cxn modelId="{CA20BDF6-3D39-43AA-B8E1-3692223F25F9}" type="presParOf" srcId="{A2E979BF-F42D-42C6-B2EE-6DED5835BC06}" destId="{F3354955-0F6B-48DC-B542-90A75559A61D}" srcOrd="0" destOrd="0" presId="urn:microsoft.com/office/officeart/2005/8/layout/vList6"/>
    <dgm:cxn modelId="{4D691072-8BB0-4ABF-8336-98EBA0780C0B}" type="presParOf" srcId="{A2E979BF-F42D-42C6-B2EE-6DED5835BC06}" destId="{7006B4EF-26E2-4942-971B-99461020290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576600-AB29-4480-A617-4F4F5DD3A790}" type="doc">
      <dgm:prSet loTypeId="urn:microsoft.com/office/officeart/2005/8/layout/hierarchy2" loCatId="hierarchy" qsTypeId="urn:microsoft.com/office/officeart/2005/8/quickstyle/3d2" qsCatId="3D" csTypeId="urn:microsoft.com/office/officeart/2005/8/colors/accent1_5" csCatId="accent1" phldr="1"/>
      <dgm:spPr/>
      <dgm:t>
        <a:bodyPr/>
        <a:lstStyle/>
        <a:p>
          <a:endParaRPr lang="en-ID"/>
        </a:p>
      </dgm:t>
    </dgm:pt>
    <dgm:pt modelId="{F2B31680-6C77-4434-B882-F2F539CC6161}">
      <dgm:prSet phldrT="[Text]" custT="1"/>
      <dgm:spPr>
        <a:solidFill>
          <a:srgbClr val="6699FF"/>
        </a:solidFill>
      </dgm:spPr>
      <dgm:t>
        <a:bodyPr/>
        <a:lstStyle/>
        <a:p>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HASIL VERIFIKASI</a:t>
          </a:r>
          <a:endParaRPr lang="en-ID"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848974EB-6C29-4B74-9950-D1CD86F99E6B}" type="parTrans" cxnId="{E647318A-9285-4639-8E4B-C92E55755608}">
      <dgm:prSet/>
      <dgm:spPr/>
      <dgm:t>
        <a:bodyPr/>
        <a:lstStyle/>
        <a:p>
          <a:endParaRPr lang="en-ID" sz="200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371836F0-DBDA-4BE4-9557-68E1C4E5BA2E}" type="sibTrans" cxnId="{E647318A-9285-4639-8E4B-C92E55755608}">
      <dgm:prSet/>
      <dgm:spPr/>
      <dgm:t>
        <a:bodyPr/>
        <a:lstStyle/>
        <a:p>
          <a:endParaRPr lang="en-ID" sz="200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043337EC-25CC-49BE-B85D-AE6369E18D54}">
      <dgm:prSet phldrT="[Text]" custT="1"/>
      <dgm:spPr>
        <a:solidFill>
          <a:srgbClr val="92D050"/>
        </a:solidFill>
      </dgm:spPr>
      <dgm:t>
        <a:bodyPr/>
        <a:lstStyle/>
        <a:p>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LAYAK BAYAR</a:t>
          </a:r>
          <a:endParaRPr lang="en-ID"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B1AD4703-830C-415D-9B22-51471B66A4E9}" type="parTrans" cxnId="{E078498E-B560-4C6A-8039-164367A7FE19}">
      <dgm:prSet custT="1"/>
      <dgm:spPr/>
      <dgm:t>
        <a:bodyPr/>
        <a:lstStyle/>
        <a:p>
          <a:endParaRPr lang="en-ID" sz="100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8C348588-7BA7-48CA-8198-00B129030F36}" type="sibTrans" cxnId="{E078498E-B560-4C6A-8039-164367A7FE19}">
      <dgm:prSet/>
      <dgm:spPr/>
      <dgm:t>
        <a:bodyPr/>
        <a:lstStyle/>
        <a:p>
          <a:endParaRPr lang="en-ID" sz="200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FB74DFEF-D0ED-4BA5-9C92-CB20ABA3A831}">
      <dgm:prSet phldrT="[Text]" custT="1"/>
      <dgm:spPr>
        <a:solidFill>
          <a:srgbClr val="92D050"/>
        </a:solidFill>
      </dgm:spPr>
      <dgm:t>
        <a:bodyPr/>
        <a:lstStyle/>
        <a:p>
          <a:r>
            <a:rPr lang="en-US"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Menerima</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pembayaran</a:t>
          </a:r>
          <a:endParaRPr lang="en-ID"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E3539C2D-7F1E-4DD6-BE96-BF8171255C82}" type="parTrans" cxnId="{43B895BD-63D3-4EE1-8594-C5E717293D86}">
      <dgm:prSet custT="1"/>
      <dgm:spPr/>
      <dgm:t>
        <a:bodyPr/>
        <a:lstStyle/>
        <a:p>
          <a:endParaRPr lang="en-ID" sz="70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C30FAFFC-5052-42DD-A50A-7EE3A46B0596}" type="sibTrans" cxnId="{43B895BD-63D3-4EE1-8594-C5E717293D86}">
      <dgm:prSet/>
      <dgm:spPr/>
      <dgm:t>
        <a:bodyPr/>
        <a:lstStyle/>
        <a:p>
          <a:endParaRPr lang="en-ID" sz="200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F7F133AA-E278-4A4D-875A-A6315D37AC7F}">
      <dgm:prSet phldrT="[Text]" custT="1"/>
      <dgm:spPr>
        <a:solidFill>
          <a:srgbClr val="FF0000"/>
        </a:solidFill>
      </dgm:spPr>
      <dgm:t>
        <a:bodyPr/>
        <a:lstStyle/>
        <a:p>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TIDAK LAYAK BAYAR</a:t>
          </a:r>
          <a:endParaRPr lang="en-ID"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25347D42-5A45-4C31-B37D-02086269CB75}" type="parTrans" cxnId="{A44E0C2B-13DB-44FD-9037-3787B65CC23B}">
      <dgm:prSet custT="1"/>
      <dgm:spPr/>
      <dgm:t>
        <a:bodyPr/>
        <a:lstStyle/>
        <a:p>
          <a:endParaRPr lang="en-ID" sz="80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4274BABA-0AF5-41FE-ACBB-6B3FBD830F69}" type="sibTrans" cxnId="{A44E0C2B-13DB-44FD-9037-3787B65CC23B}">
      <dgm:prSet/>
      <dgm:spPr/>
      <dgm:t>
        <a:bodyPr/>
        <a:lstStyle/>
        <a:p>
          <a:endParaRPr lang="en-ID" sz="200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16A121B5-9658-40A4-B1F6-F07C25002FBB}">
      <dgm:prSet phldrT="[Text]" custT="1"/>
      <dgm:spPr>
        <a:solidFill>
          <a:srgbClr val="FFC000"/>
        </a:solidFill>
      </dgm:spPr>
      <dgm:t>
        <a:bodyPr/>
        <a:lstStyle/>
        <a:p>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PENDING</a:t>
          </a:r>
          <a:endParaRPr lang="en-ID"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973E0A14-6609-415C-BFA3-C5DAD7938276}" type="parTrans" cxnId="{3284409C-0531-4383-A0A6-C7D66A4FDA4B}">
      <dgm:prSet custT="1"/>
      <dgm:spPr/>
      <dgm:t>
        <a:bodyPr/>
        <a:lstStyle/>
        <a:p>
          <a:endParaRPr lang="en-ID" sz="80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C84A7BB8-B521-463C-946C-3D5529C3289D}" type="sibTrans" cxnId="{3284409C-0531-4383-A0A6-C7D66A4FDA4B}">
      <dgm:prSet/>
      <dgm:spPr/>
      <dgm:t>
        <a:bodyPr/>
        <a:lstStyle/>
        <a:p>
          <a:endParaRPr lang="en-ID" sz="200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388D9806-C529-49DC-8AC0-FE8CAC675E6A}">
      <dgm:prSet phldrT="[Text]" custT="1"/>
      <dgm:spPr>
        <a:solidFill>
          <a:srgbClr val="FF66CC"/>
        </a:solidFill>
      </dgm:spPr>
      <dgm:t>
        <a:bodyPr/>
        <a:lstStyle/>
        <a:p>
          <a:r>
            <a:rPr lang="en-US"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Menyurati</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Dinkes</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PERSI, </a:t>
          </a:r>
          <a:r>
            <a:rPr lang="en-US"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Kemkes</a:t>
          </a:r>
          <a:endParaRPr lang="en-ID"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F4372D53-3C01-42C3-8077-C0A0D7FFDC2A}" type="parTrans" cxnId="{56DCCD91-311C-4821-BC48-577690DB7F86}">
      <dgm:prSet custT="1"/>
      <dgm:spPr/>
      <dgm:t>
        <a:bodyPr/>
        <a:lstStyle/>
        <a:p>
          <a:endParaRPr lang="en-ID" sz="70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E2943673-1661-447C-9F50-FE90A4ADEE30}" type="sibTrans" cxnId="{56DCCD91-311C-4821-BC48-577690DB7F86}">
      <dgm:prSet/>
      <dgm:spPr/>
      <dgm:t>
        <a:bodyPr/>
        <a:lstStyle/>
        <a:p>
          <a:endParaRPr lang="en-ID" sz="200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49492416-AC7F-4F52-B3B7-82CCB3E05E99}">
      <dgm:prSet phldrT="[Text]" custT="1"/>
      <dgm:spPr>
        <a:solidFill>
          <a:srgbClr val="FF66CC"/>
        </a:solidFill>
      </dgm:spPr>
      <dgm:t>
        <a:bodyPr/>
        <a:lstStyle/>
        <a:p>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DISPUTE</a:t>
          </a:r>
          <a:endParaRPr lang="en-ID"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D49DA828-6F99-41D7-8458-07ECE1F9FA0B}" type="parTrans" cxnId="{66197429-A4CD-4FB4-AE4F-B867AB28F212}">
      <dgm:prSet custT="1"/>
      <dgm:spPr/>
      <dgm:t>
        <a:bodyPr/>
        <a:lstStyle/>
        <a:p>
          <a:endParaRPr lang="en-ID" sz="100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1A8AB1A2-F6F5-4266-BB65-6FDAAABE2468}" type="sibTrans" cxnId="{66197429-A4CD-4FB4-AE4F-B867AB28F212}">
      <dgm:prSet/>
      <dgm:spPr/>
      <dgm:t>
        <a:bodyPr/>
        <a:lstStyle/>
        <a:p>
          <a:endParaRPr lang="en-ID" sz="200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15E9DCF0-296C-4D82-804A-9FE83CCDBF4A}">
      <dgm:prSet phldrT="[Text]" custT="1"/>
      <dgm:spPr>
        <a:solidFill>
          <a:srgbClr val="FF0000"/>
        </a:solidFill>
      </dgm:spPr>
      <dgm:t>
        <a:bodyPr/>
        <a:lstStyle/>
        <a:p>
          <a:r>
            <a:rPr lang="en-US"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Evaluasi</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masalah</a:t>
          </a:r>
          <a:endParaRPr lang="en-ID"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4C2F8443-0337-4389-A0DC-D1B159EE0F30}" type="parTrans" cxnId="{597B0F62-81F8-45C0-8C90-810D11667123}">
      <dgm:prSet custT="1"/>
      <dgm:spPr/>
      <dgm:t>
        <a:bodyPr/>
        <a:lstStyle/>
        <a:p>
          <a:endParaRPr lang="en-ID" sz="70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E31FF1BE-D330-49A9-8A0E-D03CA65FD0B0}" type="sibTrans" cxnId="{597B0F62-81F8-45C0-8C90-810D11667123}">
      <dgm:prSet/>
      <dgm:spPr/>
      <dgm:t>
        <a:bodyPr/>
        <a:lstStyle/>
        <a:p>
          <a:endParaRPr lang="en-ID" sz="200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04958009-7ACC-4D47-8F84-2E97730B2B5E}">
      <dgm:prSet phldrT="[Text]" custT="1"/>
      <dgm:spPr>
        <a:solidFill>
          <a:srgbClr val="FFC000"/>
        </a:solidFill>
      </dgm:spPr>
      <dgm:t>
        <a:bodyPr/>
        <a:lstStyle/>
        <a:p>
          <a:r>
            <a:rPr lang="en-US"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Menjawab</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masalah</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pending</a:t>
          </a:r>
          <a:endParaRPr lang="en-ID"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2FAE5FB4-123A-4138-99D4-4F208B1EF008}" type="parTrans" cxnId="{DA8C6D90-4AA1-4F5E-BCA5-A1AD46DA1680}">
      <dgm:prSet custT="1"/>
      <dgm:spPr/>
      <dgm:t>
        <a:bodyPr/>
        <a:lstStyle/>
        <a:p>
          <a:endParaRPr lang="en-ID" sz="70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1F3F897D-2C74-4655-87DD-907F4394DFD8}" type="sibTrans" cxnId="{DA8C6D90-4AA1-4F5E-BCA5-A1AD46DA1680}">
      <dgm:prSet/>
      <dgm:spPr/>
      <dgm:t>
        <a:bodyPr/>
        <a:lstStyle/>
        <a:p>
          <a:endParaRPr lang="en-ID" sz="200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CEBD3020-36C3-4561-AFEA-9384AB34B4FA}" type="pres">
      <dgm:prSet presAssocID="{10576600-AB29-4480-A617-4F4F5DD3A790}" presName="diagram" presStyleCnt="0">
        <dgm:presLayoutVars>
          <dgm:chPref val="1"/>
          <dgm:dir/>
          <dgm:animOne val="branch"/>
          <dgm:animLvl val="lvl"/>
          <dgm:resizeHandles val="exact"/>
        </dgm:presLayoutVars>
      </dgm:prSet>
      <dgm:spPr/>
    </dgm:pt>
    <dgm:pt modelId="{8DCEA3CE-478A-449D-B9C8-6E2A67522212}" type="pres">
      <dgm:prSet presAssocID="{F2B31680-6C77-4434-B882-F2F539CC6161}" presName="root1" presStyleCnt="0"/>
      <dgm:spPr/>
    </dgm:pt>
    <dgm:pt modelId="{B02963A9-28CB-4881-AB08-DE3777B8F610}" type="pres">
      <dgm:prSet presAssocID="{F2B31680-6C77-4434-B882-F2F539CC6161}" presName="LevelOneTextNode" presStyleLbl="node0" presStyleIdx="0" presStyleCnt="1" custLinFactNeighborX="-68885" custLinFactNeighborY="2315">
        <dgm:presLayoutVars>
          <dgm:chPref val="3"/>
        </dgm:presLayoutVars>
      </dgm:prSet>
      <dgm:spPr/>
    </dgm:pt>
    <dgm:pt modelId="{2236639A-04FA-46E0-AA0C-79BC34E618B6}" type="pres">
      <dgm:prSet presAssocID="{F2B31680-6C77-4434-B882-F2F539CC6161}" presName="level2hierChild" presStyleCnt="0"/>
      <dgm:spPr/>
    </dgm:pt>
    <dgm:pt modelId="{9383760C-E3A7-47A2-8D3F-91A0FC660796}" type="pres">
      <dgm:prSet presAssocID="{B1AD4703-830C-415D-9B22-51471B66A4E9}" presName="conn2-1" presStyleLbl="parChTrans1D2" presStyleIdx="0" presStyleCnt="4"/>
      <dgm:spPr/>
    </dgm:pt>
    <dgm:pt modelId="{07047573-1226-439D-BE72-1623713B61D1}" type="pres">
      <dgm:prSet presAssocID="{B1AD4703-830C-415D-9B22-51471B66A4E9}" presName="connTx" presStyleLbl="parChTrans1D2" presStyleIdx="0" presStyleCnt="4"/>
      <dgm:spPr/>
    </dgm:pt>
    <dgm:pt modelId="{12F448B1-EA76-4873-A5ED-423487F0C50D}" type="pres">
      <dgm:prSet presAssocID="{043337EC-25CC-49BE-B85D-AE6369E18D54}" presName="root2" presStyleCnt="0"/>
      <dgm:spPr/>
    </dgm:pt>
    <dgm:pt modelId="{7C7C80EE-ECF9-4483-B56D-4D108BC6C6B6}" type="pres">
      <dgm:prSet presAssocID="{043337EC-25CC-49BE-B85D-AE6369E18D54}" presName="LevelTwoTextNode" presStyleLbl="node2" presStyleIdx="0" presStyleCnt="4">
        <dgm:presLayoutVars>
          <dgm:chPref val="3"/>
        </dgm:presLayoutVars>
      </dgm:prSet>
      <dgm:spPr/>
    </dgm:pt>
    <dgm:pt modelId="{E5225107-1C0D-4CCB-96D7-FAC7AFF68A17}" type="pres">
      <dgm:prSet presAssocID="{043337EC-25CC-49BE-B85D-AE6369E18D54}" presName="level3hierChild" presStyleCnt="0"/>
      <dgm:spPr/>
    </dgm:pt>
    <dgm:pt modelId="{1A6F1A8A-8AE2-4BB6-9C7B-692785F9997A}" type="pres">
      <dgm:prSet presAssocID="{E3539C2D-7F1E-4DD6-BE96-BF8171255C82}" presName="conn2-1" presStyleLbl="parChTrans1D3" presStyleIdx="0" presStyleCnt="4"/>
      <dgm:spPr/>
    </dgm:pt>
    <dgm:pt modelId="{E1827347-C7D3-41A7-93CE-A1F19828B865}" type="pres">
      <dgm:prSet presAssocID="{E3539C2D-7F1E-4DD6-BE96-BF8171255C82}" presName="connTx" presStyleLbl="parChTrans1D3" presStyleIdx="0" presStyleCnt="4"/>
      <dgm:spPr/>
    </dgm:pt>
    <dgm:pt modelId="{33C9BCE1-D859-4A35-A434-EAA94721C2D9}" type="pres">
      <dgm:prSet presAssocID="{FB74DFEF-D0ED-4BA5-9C92-CB20ABA3A831}" presName="root2" presStyleCnt="0"/>
      <dgm:spPr/>
    </dgm:pt>
    <dgm:pt modelId="{09E3949C-E393-4336-9158-65F2D3465A2E}" type="pres">
      <dgm:prSet presAssocID="{FB74DFEF-D0ED-4BA5-9C92-CB20ABA3A831}" presName="LevelTwoTextNode" presStyleLbl="node3" presStyleIdx="0" presStyleCnt="4" custLinFactNeighborX="49782" custLinFactNeighborY="-3473">
        <dgm:presLayoutVars>
          <dgm:chPref val="3"/>
        </dgm:presLayoutVars>
      </dgm:prSet>
      <dgm:spPr/>
    </dgm:pt>
    <dgm:pt modelId="{B949501A-189F-4A96-B303-245190010D5C}" type="pres">
      <dgm:prSet presAssocID="{FB74DFEF-D0ED-4BA5-9C92-CB20ABA3A831}" presName="level3hierChild" presStyleCnt="0"/>
      <dgm:spPr/>
    </dgm:pt>
    <dgm:pt modelId="{5BA865C0-942E-4412-91AB-E968DB190C3E}" type="pres">
      <dgm:prSet presAssocID="{25347D42-5A45-4C31-B37D-02086269CB75}" presName="conn2-1" presStyleLbl="parChTrans1D2" presStyleIdx="1" presStyleCnt="4"/>
      <dgm:spPr/>
    </dgm:pt>
    <dgm:pt modelId="{2B682B56-4190-49CC-8F04-3DB9DB912955}" type="pres">
      <dgm:prSet presAssocID="{25347D42-5A45-4C31-B37D-02086269CB75}" presName="connTx" presStyleLbl="parChTrans1D2" presStyleIdx="1" presStyleCnt="4"/>
      <dgm:spPr/>
    </dgm:pt>
    <dgm:pt modelId="{CC077CFA-8CE1-48F2-9471-E03A54D8379E}" type="pres">
      <dgm:prSet presAssocID="{F7F133AA-E278-4A4D-875A-A6315D37AC7F}" presName="root2" presStyleCnt="0"/>
      <dgm:spPr/>
    </dgm:pt>
    <dgm:pt modelId="{04E7C355-70B8-4852-97C6-44A3C478E5E8}" type="pres">
      <dgm:prSet presAssocID="{F7F133AA-E278-4A4D-875A-A6315D37AC7F}" presName="LevelTwoTextNode" presStyleLbl="node2" presStyleIdx="1" presStyleCnt="4">
        <dgm:presLayoutVars>
          <dgm:chPref val="3"/>
        </dgm:presLayoutVars>
      </dgm:prSet>
      <dgm:spPr/>
    </dgm:pt>
    <dgm:pt modelId="{0664BC66-9D48-4D56-8BC6-28BEF857C06A}" type="pres">
      <dgm:prSet presAssocID="{F7F133AA-E278-4A4D-875A-A6315D37AC7F}" presName="level3hierChild" presStyleCnt="0"/>
      <dgm:spPr/>
    </dgm:pt>
    <dgm:pt modelId="{C8DC61A8-60ED-4EFE-B0AA-3A1041410DF5}" type="pres">
      <dgm:prSet presAssocID="{4C2F8443-0337-4389-A0DC-D1B159EE0F30}" presName="conn2-1" presStyleLbl="parChTrans1D3" presStyleIdx="1" presStyleCnt="4"/>
      <dgm:spPr/>
    </dgm:pt>
    <dgm:pt modelId="{B46ECC1C-AB51-4126-8C6E-1E5D4349DC64}" type="pres">
      <dgm:prSet presAssocID="{4C2F8443-0337-4389-A0DC-D1B159EE0F30}" presName="connTx" presStyleLbl="parChTrans1D3" presStyleIdx="1" presStyleCnt="4"/>
      <dgm:spPr/>
    </dgm:pt>
    <dgm:pt modelId="{5CAF0B11-1A4C-46E0-A19B-34E1E1680C45}" type="pres">
      <dgm:prSet presAssocID="{15E9DCF0-296C-4D82-804A-9FE83CCDBF4A}" presName="root2" presStyleCnt="0"/>
      <dgm:spPr/>
    </dgm:pt>
    <dgm:pt modelId="{364A53CD-653E-469F-AE5C-672DECF22249}" type="pres">
      <dgm:prSet presAssocID="{15E9DCF0-296C-4D82-804A-9FE83CCDBF4A}" presName="LevelTwoTextNode" presStyleLbl="node3" presStyleIdx="1" presStyleCnt="4" custLinFactNeighborX="50940" custLinFactNeighborY="-2304">
        <dgm:presLayoutVars>
          <dgm:chPref val="3"/>
        </dgm:presLayoutVars>
      </dgm:prSet>
      <dgm:spPr/>
    </dgm:pt>
    <dgm:pt modelId="{4F3A642B-62A8-4D18-93AA-0D0F46923F9C}" type="pres">
      <dgm:prSet presAssocID="{15E9DCF0-296C-4D82-804A-9FE83CCDBF4A}" presName="level3hierChild" presStyleCnt="0"/>
      <dgm:spPr/>
    </dgm:pt>
    <dgm:pt modelId="{C8B6A5E5-D6F2-4A32-B802-23F47CF27153}" type="pres">
      <dgm:prSet presAssocID="{973E0A14-6609-415C-BFA3-C5DAD7938276}" presName="conn2-1" presStyleLbl="parChTrans1D2" presStyleIdx="2" presStyleCnt="4"/>
      <dgm:spPr/>
    </dgm:pt>
    <dgm:pt modelId="{CAAD1007-DF9E-4EA7-8159-D81BE9D79D65}" type="pres">
      <dgm:prSet presAssocID="{973E0A14-6609-415C-BFA3-C5DAD7938276}" presName="connTx" presStyleLbl="parChTrans1D2" presStyleIdx="2" presStyleCnt="4"/>
      <dgm:spPr/>
    </dgm:pt>
    <dgm:pt modelId="{D7E0F78D-FCD0-40F5-A0F3-C72831E2E8FC}" type="pres">
      <dgm:prSet presAssocID="{16A121B5-9658-40A4-B1F6-F07C25002FBB}" presName="root2" presStyleCnt="0"/>
      <dgm:spPr/>
    </dgm:pt>
    <dgm:pt modelId="{BC0CDA73-12CD-488C-849B-A22329EDE542}" type="pres">
      <dgm:prSet presAssocID="{16A121B5-9658-40A4-B1F6-F07C25002FBB}" presName="LevelTwoTextNode" presStyleLbl="node2" presStyleIdx="2" presStyleCnt="4">
        <dgm:presLayoutVars>
          <dgm:chPref val="3"/>
        </dgm:presLayoutVars>
      </dgm:prSet>
      <dgm:spPr/>
    </dgm:pt>
    <dgm:pt modelId="{3E8B6054-824E-440D-8282-0C5505E021D8}" type="pres">
      <dgm:prSet presAssocID="{16A121B5-9658-40A4-B1F6-F07C25002FBB}" presName="level3hierChild" presStyleCnt="0"/>
      <dgm:spPr/>
    </dgm:pt>
    <dgm:pt modelId="{3D508243-9FA8-441C-BEAD-E3EF21F1FAC1}" type="pres">
      <dgm:prSet presAssocID="{2FAE5FB4-123A-4138-99D4-4F208B1EF008}" presName="conn2-1" presStyleLbl="parChTrans1D3" presStyleIdx="2" presStyleCnt="4"/>
      <dgm:spPr/>
    </dgm:pt>
    <dgm:pt modelId="{7BA9A2E8-063A-4726-97A8-90004E12F6C1}" type="pres">
      <dgm:prSet presAssocID="{2FAE5FB4-123A-4138-99D4-4F208B1EF008}" presName="connTx" presStyleLbl="parChTrans1D3" presStyleIdx="2" presStyleCnt="4"/>
      <dgm:spPr/>
    </dgm:pt>
    <dgm:pt modelId="{34F8D2DD-D150-4456-8470-F2E908DD8A1A}" type="pres">
      <dgm:prSet presAssocID="{04958009-7ACC-4D47-8F84-2E97730B2B5E}" presName="root2" presStyleCnt="0"/>
      <dgm:spPr/>
    </dgm:pt>
    <dgm:pt modelId="{1EFC14D9-349D-4B8A-B309-D6B87E41DE75}" type="pres">
      <dgm:prSet presAssocID="{04958009-7ACC-4D47-8F84-2E97730B2B5E}" presName="LevelTwoTextNode" presStyleLbl="node3" presStyleIdx="2" presStyleCnt="4" custLinFactNeighborX="53255" custLinFactNeighborY="-1312">
        <dgm:presLayoutVars>
          <dgm:chPref val="3"/>
        </dgm:presLayoutVars>
      </dgm:prSet>
      <dgm:spPr/>
    </dgm:pt>
    <dgm:pt modelId="{51F5E823-CB0C-49DF-B9AF-31C016497FF8}" type="pres">
      <dgm:prSet presAssocID="{04958009-7ACC-4D47-8F84-2E97730B2B5E}" presName="level3hierChild" presStyleCnt="0"/>
      <dgm:spPr/>
    </dgm:pt>
    <dgm:pt modelId="{F313233C-AEDC-4DFD-8635-26A807F02A23}" type="pres">
      <dgm:prSet presAssocID="{D49DA828-6F99-41D7-8458-07ECE1F9FA0B}" presName="conn2-1" presStyleLbl="parChTrans1D2" presStyleIdx="3" presStyleCnt="4"/>
      <dgm:spPr/>
    </dgm:pt>
    <dgm:pt modelId="{FF3A87AA-67EF-4C86-ACAA-4E1AC8868A63}" type="pres">
      <dgm:prSet presAssocID="{D49DA828-6F99-41D7-8458-07ECE1F9FA0B}" presName="connTx" presStyleLbl="parChTrans1D2" presStyleIdx="3" presStyleCnt="4"/>
      <dgm:spPr/>
    </dgm:pt>
    <dgm:pt modelId="{04DA5FFF-3B3B-4B08-96EA-7F7EDF262DA8}" type="pres">
      <dgm:prSet presAssocID="{49492416-AC7F-4F52-B3B7-82CCB3E05E99}" presName="root2" presStyleCnt="0"/>
      <dgm:spPr/>
    </dgm:pt>
    <dgm:pt modelId="{4BC3D5C8-C483-4696-AA26-3CE1776DC9AD}" type="pres">
      <dgm:prSet presAssocID="{49492416-AC7F-4F52-B3B7-82CCB3E05E99}" presName="LevelTwoTextNode" presStyleLbl="node2" presStyleIdx="3" presStyleCnt="4">
        <dgm:presLayoutVars>
          <dgm:chPref val="3"/>
        </dgm:presLayoutVars>
      </dgm:prSet>
      <dgm:spPr/>
    </dgm:pt>
    <dgm:pt modelId="{0ED83E5C-AA5C-49D0-A0F0-0C7CBC601D77}" type="pres">
      <dgm:prSet presAssocID="{49492416-AC7F-4F52-B3B7-82CCB3E05E99}" presName="level3hierChild" presStyleCnt="0"/>
      <dgm:spPr/>
    </dgm:pt>
    <dgm:pt modelId="{24C1F96F-F22E-486E-B413-02DA9360AB30}" type="pres">
      <dgm:prSet presAssocID="{F4372D53-3C01-42C3-8077-C0A0D7FFDC2A}" presName="conn2-1" presStyleLbl="parChTrans1D3" presStyleIdx="3" presStyleCnt="4"/>
      <dgm:spPr/>
    </dgm:pt>
    <dgm:pt modelId="{539CEBE9-6A42-46D4-806D-CDC818F82609}" type="pres">
      <dgm:prSet presAssocID="{F4372D53-3C01-42C3-8077-C0A0D7FFDC2A}" presName="connTx" presStyleLbl="parChTrans1D3" presStyleIdx="3" presStyleCnt="4"/>
      <dgm:spPr/>
    </dgm:pt>
    <dgm:pt modelId="{5D183CD7-B26E-41BC-AAB6-523510EB83BA}" type="pres">
      <dgm:prSet presAssocID="{388D9806-C529-49DC-8AC0-FE8CAC675E6A}" presName="root2" presStyleCnt="0"/>
      <dgm:spPr/>
    </dgm:pt>
    <dgm:pt modelId="{7C8D1AF8-651A-47B5-B798-E2E69FD76695}" type="pres">
      <dgm:prSet presAssocID="{388D9806-C529-49DC-8AC0-FE8CAC675E6A}" presName="LevelTwoTextNode" presStyleLbl="node3" presStyleIdx="3" presStyleCnt="4" custLinFactNeighborX="53834" custLinFactNeighborY="-1156">
        <dgm:presLayoutVars>
          <dgm:chPref val="3"/>
        </dgm:presLayoutVars>
      </dgm:prSet>
      <dgm:spPr/>
    </dgm:pt>
    <dgm:pt modelId="{7813A470-8316-42C0-9EA4-C31ED9B6DAA7}" type="pres">
      <dgm:prSet presAssocID="{388D9806-C529-49DC-8AC0-FE8CAC675E6A}" presName="level3hierChild" presStyleCnt="0"/>
      <dgm:spPr/>
    </dgm:pt>
  </dgm:ptLst>
  <dgm:cxnLst>
    <dgm:cxn modelId="{8314A901-5851-4A71-890D-48F650930E04}" type="presOf" srcId="{D49DA828-6F99-41D7-8458-07ECE1F9FA0B}" destId="{FF3A87AA-67EF-4C86-ACAA-4E1AC8868A63}" srcOrd="1" destOrd="0" presId="urn:microsoft.com/office/officeart/2005/8/layout/hierarchy2"/>
    <dgm:cxn modelId="{71895017-B86E-4E90-B52E-7C630191C721}" type="presOf" srcId="{25347D42-5A45-4C31-B37D-02086269CB75}" destId="{5BA865C0-942E-4412-91AB-E968DB190C3E}" srcOrd="0" destOrd="0" presId="urn:microsoft.com/office/officeart/2005/8/layout/hierarchy2"/>
    <dgm:cxn modelId="{8C4D741A-EB9E-4646-809A-6F36386C926B}" type="presOf" srcId="{388D9806-C529-49DC-8AC0-FE8CAC675E6A}" destId="{7C8D1AF8-651A-47B5-B798-E2E69FD76695}" srcOrd="0" destOrd="0" presId="urn:microsoft.com/office/officeart/2005/8/layout/hierarchy2"/>
    <dgm:cxn modelId="{66197429-A4CD-4FB4-AE4F-B867AB28F212}" srcId="{F2B31680-6C77-4434-B882-F2F539CC6161}" destId="{49492416-AC7F-4F52-B3B7-82CCB3E05E99}" srcOrd="3" destOrd="0" parTransId="{D49DA828-6F99-41D7-8458-07ECE1F9FA0B}" sibTransId="{1A8AB1A2-F6F5-4266-BB65-6FDAAABE2468}"/>
    <dgm:cxn modelId="{A44E0C2B-13DB-44FD-9037-3787B65CC23B}" srcId="{F2B31680-6C77-4434-B882-F2F539CC6161}" destId="{F7F133AA-E278-4A4D-875A-A6315D37AC7F}" srcOrd="1" destOrd="0" parTransId="{25347D42-5A45-4C31-B37D-02086269CB75}" sibTransId="{4274BABA-0AF5-41FE-ACBB-6B3FBD830F69}"/>
    <dgm:cxn modelId="{552B6139-6FDA-4433-8082-F343BAB0975D}" type="presOf" srcId="{2FAE5FB4-123A-4138-99D4-4F208B1EF008}" destId="{3D508243-9FA8-441C-BEAD-E3EF21F1FAC1}" srcOrd="0" destOrd="0" presId="urn:microsoft.com/office/officeart/2005/8/layout/hierarchy2"/>
    <dgm:cxn modelId="{6D29243B-700B-4DE8-968E-F1AFF8E75A8D}" type="presOf" srcId="{043337EC-25CC-49BE-B85D-AE6369E18D54}" destId="{7C7C80EE-ECF9-4483-B56D-4D108BC6C6B6}" srcOrd="0" destOrd="0" presId="urn:microsoft.com/office/officeart/2005/8/layout/hierarchy2"/>
    <dgm:cxn modelId="{6A35175D-8F08-4D7B-999F-878C17212ED6}" type="presOf" srcId="{973E0A14-6609-415C-BFA3-C5DAD7938276}" destId="{C8B6A5E5-D6F2-4A32-B802-23F47CF27153}" srcOrd="0" destOrd="0" presId="urn:microsoft.com/office/officeart/2005/8/layout/hierarchy2"/>
    <dgm:cxn modelId="{75514360-9250-4965-9CFD-FF08F7518AA8}" type="presOf" srcId="{25347D42-5A45-4C31-B37D-02086269CB75}" destId="{2B682B56-4190-49CC-8F04-3DB9DB912955}" srcOrd="1" destOrd="0" presId="urn:microsoft.com/office/officeart/2005/8/layout/hierarchy2"/>
    <dgm:cxn modelId="{597B0F62-81F8-45C0-8C90-810D11667123}" srcId="{F7F133AA-E278-4A4D-875A-A6315D37AC7F}" destId="{15E9DCF0-296C-4D82-804A-9FE83CCDBF4A}" srcOrd="0" destOrd="0" parTransId="{4C2F8443-0337-4389-A0DC-D1B159EE0F30}" sibTransId="{E31FF1BE-D330-49A9-8A0E-D03CA65FD0B0}"/>
    <dgm:cxn modelId="{C7964142-2E53-4631-A3B9-BD968E778705}" type="presOf" srcId="{10576600-AB29-4480-A617-4F4F5DD3A790}" destId="{CEBD3020-36C3-4561-AFEA-9384AB34B4FA}" srcOrd="0" destOrd="0" presId="urn:microsoft.com/office/officeart/2005/8/layout/hierarchy2"/>
    <dgm:cxn modelId="{9DCA2544-0F0C-4AEA-A939-0DD51C747873}" type="presOf" srcId="{B1AD4703-830C-415D-9B22-51471B66A4E9}" destId="{07047573-1226-439D-BE72-1623713B61D1}" srcOrd="1" destOrd="0" presId="urn:microsoft.com/office/officeart/2005/8/layout/hierarchy2"/>
    <dgm:cxn modelId="{984D9549-0460-481E-9799-BC1DE13646AE}" type="presOf" srcId="{E3539C2D-7F1E-4DD6-BE96-BF8171255C82}" destId="{E1827347-C7D3-41A7-93CE-A1F19828B865}" srcOrd="1" destOrd="0" presId="urn:microsoft.com/office/officeart/2005/8/layout/hierarchy2"/>
    <dgm:cxn modelId="{0ADF736A-6A33-4673-AD96-3AA83967393F}" type="presOf" srcId="{2FAE5FB4-123A-4138-99D4-4F208B1EF008}" destId="{7BA9A2E8-063A-4726-97A8-90004E12F6C1}" srcOrd="1" destOrd="0" presId="urn:microsoft.com/office/officeart/2005/8/layout/hierarchy2"/>
    <dgm:cxn modelId="{346CEA4D-B63A-408C-AF48-A875DB038289}" type="presOf" srcId="{F2B31680-6C77-4434-B882-F2F539CC6161}" destId="{B02963A9-28CB-4881-AB08-DE3777B8F610}" srcOrd="0" destOrd="0" presId="urn:microsoft.com/office/officeart/2005/8/layout/hierarchy2"/>
    <dgm:cxn modelId="{714F0F4E-BDE7-4A2C-A3B1-23F361216B49}" type="presOf" srcId="{15E9DCF0-296C-4D82-804A-9FE83CCDBF4A}" destId="{364A53CD-653E-469F-AE5C-672DECF22249}" srcOrd="0" destOrd="0" presId="urn:microsoft.com/office/officeart/2005/8/layout/hierarchy2"/>
    <dgm:cxn modelId="{16495B53-88D7-4AC5-A469-F7BD9E7126E4}" type="presOf" srcId="{49492416-AC7F-4F52-B3B7-82CCB3E05E99}" destId="{4BC3D5C8-C483-4696-AA26-3CE1776DC9AD}" srcOrd="0" destOrd="0" presId="urn:microsoft.com/office/officeart/2005/8/layout/hierarchy2"/>
    <dgm:cxn modelId="{DF45BE54-0519-4FFA-A079-F4D90AB91963}" type="presOf" srcId="{D49DA828-6F99-41D7-8458-07ECE1F9FA0B}" destId="{F313233C-AEDC-4DFD-8635-26A807F02A23}" srcOrd="0" destOrd="0" presId="urn:microsoft.com/office/officeart/2005/8/layout/hierarchy2"/>
    <dgm:cxn modelId="{7B568675-C0A9-4CC2-A991-4D40988259E3}" type="presOf" srcId="{F4372D53-3C01-42C3-8077-C0A0D7FFDC2A}" destId="{24C1F96F-F22E-486E-B413-02DA9360AB30}" srcOrd="0" destOrd="0" presId="urn:microsoft.com/office/officeart/2005/8/layout/hierarchy2"/>
    <dgm:cxn modelId="{87B5177F-602F-4EA5-A78A-9CFCDD278462}" type="presOf" srcId="{E3539C2D-7F1E-4DD6-BE96-BF8171255C82}" destId="{1A6F1A8A-8AE2-4BB6-9C7B-692785F9997A}" srcOrd="0" destOrd="0" presId="urn:microsoft.com/office/officeart/2005/8/layout/hierarchy2"/>
    <dgm:cxn modelId="{E647318A-9285-4639-8E4B-C92E55755608}" srcId="{10576600-AB29-4480-A617-4F4F5DD3A790}" destId="{F2B31680-6C77-4434-B882-F2F539CC6161}" srcOrd="0" destOrd="0" parTransId="{848974EB-6C29-4B74-9950-D1CD86F99E6B}" sibTransId="{371836F0-DBDA-4BE4-9557-68E1C4E5BA2E}"/>
    <dgm:cxn modelId="{37B0C48D-F125-46DD-8D46-B3B7EBF30768}" type="presOf" srcId="{4C2F8443-0337-4389-A0DC-D1B159EE0F30}" destId="{B46ECC1C-AB51-4126-8C6E-1E5D4349DC64}" srcOrd="1" destOrd="0" presId="urn:microsoft.com/office/officeart/2005/8/layout/hierarchy2"/>
    <dgm:cxn modelId="{E078498E-B560-4C6A-8039-164367A7FE19}" srcId="{F2B31680-6C77-4434-B882-F2F539CC6161}" destId="{043337EC-25CC-49BE-B85D-AE6369E18D54}" srcOrd="0" destOrd="0" parTransId="{B1AD4703-830C-415D-9B22-51471B66A4E9}" sibTransId="{8C348588-7BA7-48CA-8198-00B129030F36}"/>
    <dgm:cxn modelId="{DA8C6D90-4AA1-4F5E-BCA5-A1AD46DA1680}" srcId="{16A121B5-9658-40A4-B1F6-F07C25002FBB}" destId="{04958009-7ACC-4D47-8F84-2E97730B2B5E}" srcOrd="0" destOrd="0" parTransId="{2FAE5FB4-123A-4138-99D4-4F208B1EF008}" sibTransId="{1F3F897D-2C74-4655-87DD-907F4394DFD8}"/>
    <dgm:cxn modelId="{56DCCD91-311C-4821-BC48-577690DB7F86}" srcId="{49492416-AC7F-4F52-B3B7-82CCB3E05E99}" destId="{388D9806-C529-49DC-8AC0-FE8CAC675E6A}" srcOrd="0" destOrd="0" parTransId="{F4372D53-3C01-42C3-8077-C0A0D7FFDC2A}" sibTransId="{E2943673-1661-447C-9F50-FE90A4ADEE30}"/>
    <dgm:cxn modelId="{3284409C-0531-4383-A0A6-C7D66A4FDA4B}" srcId="{F2B31680-6C77-4434-B882-F2F539CC6161}" destId="{16A121B5-9658-40A4-B1F6-F07C25002FBB}" srcOrd="2" destOrd="0" parTransId="{973E0A14-6609-415C-BFA3-C5DAD7938276}" sibTransId="{C84A7BB8-B521-463C-946C-3D5529C3289D}"/>
    <dgm:cxn modelId="{14F705A2-555C-4A73-AE35-BAE2B63B97CA}" type="presOf" srcId="{FB74DFEF-D0ED-4BA5-9C92-CB20ABA3A831}" destId="{09E3949C-E393-4336-9158-65F2D3465A2E}" srcOrd="0" destOrd="0" presId="urn:microsoft.com/office/officeart/2005/8/layout/hierarchy2"/>
    <dgm:cxn modelId="{BD9C11B0-EABB-480F-BD32-A39ACC4D4B13}" type="presOf" srcId="{F7F133AA-E278-4A4D-875A-A6315D37AC7F}" destId="{04E7C355-70B8-4852-97C6-44A3C478E5E8}" srcOrd="0" destOrd="0" presId="urn:microsoft.com/office/officeart/2005/8/layout/hierarchy2"/>
    <dgm:cxn modelId="{43B895BD-63D3-4EE1-8594-C5E717293D86}" srcId="{043337EC-25CC-49BE-B85D-AE6369E18D54}" destId="{FB74DFEF-D0ED-4BA5-9C92-CB20ABA3A831}" srcOrd="0" destOrd="0" parTransId="{E3539C2D-7F1E-4DD6-BE96-BF8171255C82}" sibTransId="{C30FAFFC-5052-42DD-A50A-7EE3A46B0596}"/>
    <dgm:cxn modelId="{801D35C2-6AF2-4936-8E05-A12A532F73FB}" type="presOf" srcId="{F4372D53-3C01-42C3-8077-C0A0D7FFDC2A}" destId="{539CEBE9-6A42-46D4-806D-CDC818F82609}" srcOrd="1" destOrd="0" presId="urn:microsoft.com/office/officeart/2005/8/layout/hierarchy2"/>
    <dgm:cxn modelId="{3DA774C9-5229-485D-AC9D-5075518B701F}" type="presOf" srcId="{4C2F8443-0337-4389-A0DC-D1B159EE0F30}" destId="{C8DC61A8-60ED-4EFE-B0AA-3A1041410DF5}" srcOrd="0" destOrd="0" presId="urn:microsoft.com/office/officeart/2005/8/layout/hierarchy2"/>
    <dgm:cxn modelId="{7A0E49DE-2428-4D08-8CCA-D6D377402D2A}" type="presOf" srcId="{04958009-7ACC-4D47-8F84-2E97730B2B5E}" destId="{1EFC14D9-349D-4B8A-B309-D6B87E41DE75}" srcOrd="0" destOrd="0" presId="urn:microsoft.com/office/officeart/2005/8/layout/hierarchy2"/>
    <dgm:cxn modelId="{A991F2DF-A950-43B1-A5DD-E1827A923FA3}" type="presOf" srcId="{16A121B5-9658-40A4-B1F6-F07C25002FBB}" destId="{BC0CDA73-12CD-488C-849B-A22329EDE542}" srcOrd="0" destOrd="0" presId="urn:microsoft.com/office/officeart/2005/8/layout/hierarchy2"/>
    <dgm:cxn modelId="{CD0889E2-9EAC-4B54-AB5B-C90C7775A05F}" type="presOf" srcId="{B1AD4703-830C-415D-9B22-51471B66A4E9}" destId="{9383760C-E3A7-47A2-8D3F-91A0FC660796}" srcOrd="0" destOrd="0" presId="urn:microsoft.com/office/officeart/2005/8/layout/hierarchy2"/>
    <dgm:cxn modelId="{D561F1F3-9408-4C4F-98A3-8EE4679B2A80}" type="presOf" srcId="{973E0A14-6609-415C-BFA3-C5DAD7938276}" destId="{CAAD1007-DF9E-4EA7-8159-D81BE9D79D65}" srcOrd="1" destOrd="0" presId="urn:microsoft.com/office/officeart/2005/8/layout/hierarchy2"/>
    <dgm:cxn modelId="{7C17625F-6D7A-467E-8893-6487937C2B48}" type="presParOf" srcId="{CEBD3020-36C3-4561-AFEA-9384AB34B4FA}" destId="{8DCEA3CE-478A-449D-B9C8-6E2A67522212}" srcOrd="0" destOrd="0" presId="urn:microsoft.com/office/officeart/2005/8/layout/hierarchy2"/>
    <dgm:cxn modelId="{3BE3E267-0278-4EDA-8DC9-4F03C28EA643}" type="presParOf" srcId="{8DCEA3CE-478A-449D-B9C8-6E2A67522212}" destId="{B02963A9-28CB-4881-AB08-DE3777B8F610}" srcOrd="0" destOrd="0" presId="urn:microsoft.com/office/officeart/2005/8/layout/hierarchy2"/>
    <dgm:cxn modelId="{CF0639FC-CE2E-4208-B24A-066EF954F03B}" type="presParOf" srcId="{8DCEA3CE-478A-449D-B9C8-6E2A67522212}" destId="{2236639A-04FA-46E0-AA0C-79BC34E618B6}" srcOrd="1" destOrd="0" presId="urn:microsoft.com/office/officeart/2005/8/layout/hierarchy2"/>
    <dgm:cxn modelId="{27E9A22B-AE41-4BDA-AA19-7EB0F3F44BB9}" type="presParOf" srcId="{2236639A-04FA-46E0-AA0C-79BC34E618B6}" destId="{9383760C-E3A7-47A2-8D3F-91A0FC660796}" srcOrd="0" destOrd="0" presId="urn:microsoft.com/office/officeart/2005/8/layout/hierarchy2"/>
    <dgm:cxn modelId="{45A6D469-2374-428F-B836-A5348E777B70}" type="presParOf" srcId="{9383760C-E3A7-47A2-8D3F-91A0FC660796}" destId="{07047573-1226-439D-BE72-1623713B61D1}" srcOrd="0" destOrd="0" presId="urn:microsoft.com/office/officeart/2005/8/layout/hierarchy2"/>
    <dgm:cxn modelId="{D07BEEFF-04E4-434F-AC33-D5C653877B6E}" type="presParOf" srcId="{2236639A-04FA-46E0-AA0C-79BC34E618B6}" destId="{12F448B1-EA76-4873-A5ED-423487F0C50D}" srcOrd="1" destOrd="0" presId="urn:microsoft.com/office/officeart/2005/8/layout/hierarchy2"/>
    <dgm:cxn modelId="{789E52E0-3910-4248-9A9F-D84E6BA04244}" type="presParOf" srcId="{12F448B1-EA76-4873-A5ED-423487F0C50D}" destId="{7C7C80EE-ECF9-4483-B56D-4D108BC6C6B6}" srcOrd="0" destOrd="0" presId="urn:microsoft.com/office/officeart/2005/8/layout/hierarchy2"/>
    <dgm:cxn modelId="{0A9E7B8F-19D8-4E65-983D-5CE0F45BF7E9}" type="presParOf" srcId="{12F448B1-EA76-4873-A5ED-423487F0C50D}" destId="{E5225107-1C0D-4CCB-96D7-FAC7AFF68A17}" srcOrd="1" destOrd="0" presId="urn:microsoft.com/office/officeart/2005/8/layout/hierarchy2"/>
    <dgm:cxn modelId="{C6ADAD74-8E09-4937-BD2B-782F7FD5133D}" type="presParOf" srcId="{E5225107-1C0D-4CCB-96D7-FAC7AFF68A17}" destId="{1A6F1A8A-8AE2-4BB6-9C7B-692785F9997A}" srcOrd="0" destOrd="0" presId="urn:microsoft.com/office/officeart/2005/8/layout/hierarchy2"/>
    <dgm:cxn modelId="{38E78590-ACCB-48E6-A60B-D7D86DF0F930}" type="presParOf" srcId="{1A6F1A8A-8AE2-4BB6-9C7B-692785F9997A}" destId="{E1827347-C7D3-41A7-93CE-A1F19828B865}" srcOrd="0" destOrd="0" presId="urn:microsoft.com/office/officeart/2005/8/layout/hierarchy2"/>
    <dgm:cxn modelId="{310319CC-128A-44C5-96BC-D1F6AD13655F}" type="presParOf" srcId="{E5225107-1C0D-4CCB-96D7-FAC7AFF68A17}" destId="{33C9BCE1-D859-4A35-A434-EAA94721C2D9}" srcOrd="1" destOrd="0" presId="urn:microsoft.com/office/officeart/2005/8/layout/hierarchy2"/>
    <dgm:cxn modelId="{00FCCEB4-BCFA-41CB-95F0-01CED796039A}" type="presParOf" srcId="{33C9BCE1-D859-4A35-A434-EAA94721C2D9}" destId="{09E3949C-E393-4336-9158-65F2D3465A2E}" srcOrd="0" destOrd="0" presId="urn:microsoft.com/office/officeart/2005/8/layout/hierarchy2"/>
    <dgm:cxn modelId="{0FE29034-0C51-4EF7-8210-F4384951075B}" type="presParOf" srcId="{33C9BCE1-D859-4A35-A434-EAA94721C2D9}" destId="{B949501A-189F-4A96-B303-245190010D5C}" srcOrd="1" destOrd="0" presId="urn:microsoft.com/office/officeart/2005/8/layout/hierarchy2"/>
    <dgm:cxn modelId="{BE1308AF-1770-41C4-B45D-3191CF7E020E}" type="presParOf" srcId="{2236639A-04FA-46E0-AA0C-79BC34E618B6}" destId="{5BA865C0-942E-4412-91AB-E968DB190C3E}" srcOrd="2" destOrd="0" presId="urn:microsoft.com/office/officeart/2005/8/layout/hierarchy2"/>
    <dgm:cxn modelId="{684ED758-EAA4-4EA7-9799-9926AC02B036}" type="presParOf" srcId="{5BA865C0-942E-4412-91AB-E968DB190C3E}" destId="{2B682B56-4190-49CC-8F04-3DB9DB912955}" srcOrd="0" destOrd="0" presId="urn:microsoft.com/office/officeart/2005/8/layout/hierarchy2"/>
    <dgm:cxn modelId="{9D2A7228-2C30-4D22-B889-5DCA94223845}" type="presParOf" srcId="{2236639A-04FA-46E0-AA0C-79BC34E618B6}" destId="{CC077CFA-8CE1-48F2-9471-E03A54D8379E}" srcOrd="3" destOrd="0" presId="urn:microsoft.com/office/officeart/2005/8/layout/hierarchy2"/>
    <dgm:cxn modelId="{EF7A8061-2323-4973-B976-4669FD6170FC}" type="presParOf" srcId="{CC077CFA-8CE1-48F2-9471-E03A54D8379E}" destId="{04E7C355-70B8-4852-97C6-44A3C478E5E8}" srcOrd="0" destOrd="0" presId="urn:microsoft.com/office/officeart/2005/8/layout/hierarchy2"/>
    <dgm:cxn modelId="{307EB191-9E33-4CD2-9DA6-3BAB0696CCD2}" type="presParOf" srcId="{CC077CFA-8CE1-48F2-9471-E03A54D8379E}" destId="{0664BC66-9D48-4D56-8BC6-28BEF857C06A}" srcOrd="1" destOrd="0" presId="urn:microsoft.com/office/officeart/2005/8/layout/hierarchy2"/>
    <dgm:cxn modelId="{A4927D27-4359-47FE-9A01-FE17D1E09405}" type="presParOf" srcId="{0664BC66-9D48-4D56-8BC6-28BEF857C06A}" destId="{C8DC61A8-60ED-4EFE-B0AA-3A1041410DF5}" srcOrd="0" destOrd="0" presId="urn:microsoft.com/office/officeart/2005/8/layout/hierarchy2"/>
    <dgm:cxn modelId="{84226FA6-BB39-48ED-BA80-F9D5DEA8BF12}" type="presParOf" srcId="{C8DC61A8-60ED-4EFE-B0AA-3A1041410DF5}" destId="{B46ECC1C-AB51-4126-8C6E-1E5D4349DC64}" srcOrd="0" destOrd="0" presId="urn:microsoft.com/office/officeart/2005/8/layout/hierarchy2"/>
    <dgm:cxn modelId="{17B4387D-6177-4FC8-9794-3055865444ED}" type="presParOf" srcId="{0664BC66-9D48-4D56-8BC6-28BEF857C06A}" destId="{5CAF0B11-1A4C-46E0-A19B-34E1E1680C45}" srcOrd="1" destOrd="0" presId="urn:microsoft.com/office/officeart/2005/8/layout/hierarchy2"/>
    <dgm:cxn modelId="{923BEC84-6154-4451-A39C-22D0A25CC7E8}" type="presParOf" srcId="{5CAF0B11-1A4C-46E0-A19B-34E1E1680C45}" destId="{364A53CD-653E-469F-AE5C-672DECF22249}" srcOrd="0" destOrd="0" presId="urn:microsoft.com/office/officeart/2005/8/layout/hierarchy2"/>
    <dgm:cxn modelId="{78F8BA28-AD85-449D-B030-9CFB88F687D3}" type="presParOf" srcId="{5CAF0B11-1A4C-46E0-A19B-34E1E1680C45}" destId="{4F3A642B-62A8-4D18-93AA-0D0F46923F9C}" srcOrd="1" destOrd="0" presId="urn:microsoft.com/office/officeart/2005/8/layout/hierarchy2"/>
    <dgm:cxn modelId="{74FCE163-8B64-4B01-B62E-C24D90193CDD}" type="presParOf" srcId="{2236639A-04FA-46E0-AA0C-79BC34E618B6}" destId="{C8B6A5E5-D6F2-4A32-B802-23F47CF27153}" srcOrd="4" destOrd="0" presId="urn:microsoft.com/office/officeart/2005/8/layout/hierarchy2"/>
    <dgm:cxn modelId="{815FFA75-215C-445A-A4CB-A00228EB0612}" type="presParOf" srcId="{C8B6A5E5-D6F2-4A32-B802-23F47CF27153}" destId="{CAAD1007-DF9E-4EA7-8159-D81BE9D79D65}" srcOrd="0" destOrd="0" presId="urn:microsoft.com/office/officeart/2005/8/layout/hierarchy2"/>
    <dgm:cxn modelId="{653EA7A0-09DB-4F92-A0BD-3B766DA56898}" type="presParOf" srcId="{2236639A-04FA-46E0-AA0C-79BC34E618B6}" destId="{D7E0F78D-FCD0-40F5-A0F3-C72831E2E8FC}" srcOrd="5" destOrd="0" presId="urn:microsoft.com/office/officeart/2005/8/layout/hierarchy2"/>
    <dgm:cxn modelId="{B10C84FA-A53D-4928-8202-A95E9943706F}" type="presParOf" srcId="{D7E0F78D-FCD0-40F5-A0F3-C72831E2E8FC}" destId="{BC0CDA73-12CD-488C-849B-A22329EDE542}" srcOrd="0" destOrd="0" presId="urn:microsoft.com/office/officeart/2005/8/layout/hierarchy2"/>
    <dgm:cxn modelId="{5EC764CF-B298-4D43-B081-FA00CB793CA3}" type="presParOf" srcId="{D7E0F78D-FCD0-40F5-A0F3-C72831E2E8FC}" destId="{3E8B6054-824E-440D-8282-0C5505E021D8}" srcOrd="1" destOrd="0" presId="urn:microsoft.com/office/officeart/2005/8/layout/hierarchy2"/>
    <dgm:cxn modelId="{13D2E34F-3D56-4C61-881A-56553C0C9FFC}" type="presParOf" srcId="{3E8B6054-824E-440D-8282-0C5505E021D8}" destId="{3D508243-9FA8-441C-BEAD-E3EF21F1FAC1}" srcOrd="0" destOrd="0" presId="urn:microsoft.com/office/officeart/2005/8/layout/hierarchy2"/>
    <dgm:cxn modelId="{79BB316B-C596-4C1A-A227-387B4DB57CA6}" type="presParOf" srcId="{3D508243-9FA8-441C-BEAD-E3EF21F1FAC1}" destId="{7BA9A2E8-063A-4726-97A8-90004E12F6C1}" srcOrd="0" destOrd="0" presId="urn:microsoft.com/office/officeart/2005/8/layout/hierarchy2"/>
    <dgm:cxn modelId="{971DC572-B9C9-41E4-BD96-751D251D5CAB}" type="presParOf" srcId="{3E8B6054-824E-440D-8282-0C5505E021D8}" destId="{34F8D2DD-D150-4456-8470-F2E908DD8A1A}" srcOrd="1" destOrd="0" presId="urn:microsoft.com/office/officeart/2005/8/layout/hierarchy2"/>
    <dgm:cxn modelId="{74666680-F965-4D7E-A115-A9E2BBFF9016}" type="presParOf" srcId="{34F8D2DD-D150-4456-8470-F2E908DD8A1A}" destId="{1EFC14D9-349D-4B8A-B309-D6B87E41DE75}" srcOrd="0" destOrd="0" presId="urn:microsoft.com/office/officeart/2005/8/layout/hierarchy2"/>
    <dgm:cxn modelId="{02C368A2-38BF-4BDF-8333-A9C69695295A}" type="presParOf" srcId="{34F8D2DD-D150-4456-8470-F2E908DD8A1A}" destId="{51F5E823-CB0C-49DF-B9AF-31C016497FF8}" srcOrd="1" destOrd="0" presId="urn:microsoft.com/office/officeart/2005/8/layout/hierarchy2"/>
    <dgm:cxn modelId="{A9ABADB5-548E-42B5-B67C-256B15ED7796}" type="presParOf" srcId="{2236639A-04FA-46E0-AA0C-79BC34E618B6}" destId="{F313233C-AEDC-4DFD-8635-26A807F02A23}" srcOrd="6" destOrd="0" presId="urn:microsoft.com/office/officeart/2005/8/layout/hierarchy2"/>
    <dgm:cxn modelId="{6E68DF51-485C-436F-B5E3-182EFB58BF86}" type="presParOf" srcId="{F313233C-AEDC-4DFD-8635-26A807F02A23}" destId="{FF3A87AA-67EF-4C86-ACAA-4E1AC8868A63}" srcOrd="0" destOrd="0" presId="urn:microsoft.com/office/officeart/2005/8/layout/hierarchy2"/>
    <dgm:cxn modelId="{505A3566-8BE5-49EA-9031-7D49B126CA3E}" type="presParOf" srcId="{2236639A-04FA-46E0-AA0C-79BC34E618B6}" destId="{04DA5FFF-3B3B-4B08-96EA-7F7EDF262DA8}" srcOrd="7" destOrd="0" presId="urn:microsoft.com/office/officeart/2005/8/layout/hierarchy2"/>
    <dgm:cxn modelId="{604558EC-7152-4244-82E7-005F98316D91}" type="presParOf" srcId="{04DA5FFF-3B3B-4B08-96EA-7F7EDF262DA8}" destId="{4BC3D5C8-C483-4696-AA26-3CE1776DC9AD}" srcOrd="0" destOrd="0" presId="urn:microsoft.com/office/officeart/2005/8/layout/hierarchy2"/>
    <dgm:cxn modelId="{86B83E39-C042-4421-AA3F-B6850657581D}" type="presParOf" srcId="{04DA5FFF-3B3B-4B08-96EA-7F7EDF262DA8}" destId="{0ED83E5C-AA5C-49D0-A0F0-0C7CBC601D77}" srcOrd="1" destOrd="0" presId="urn:microsoft.com/office/officeart/2005/8/layout/hierarchy2"/>
    <dgm:cxn modelId="{BBA2B7AD-188E-496F-9A4C-B3D4FBD9E328}" type="presParOf" srcId="{0ED83E5C-AA5C-49D0-A0F0-0C7CBC601D77}" destId="{24C1F96F-F22E-486E-B413-02DA9360AB30}" srcOrd="0" destOrd="0" presId="urn:microsoft.com/office/officeart/2005/8/layout/hierarchy2"/>
    <dgm:cxn modelId="{994FE20F-63EE-4098-85AF-000D57194247}" type="presParOf" srcId="{24C1F96F-F22E-486E-B413-02DA9360AB30}" destId="{539CEBE9-6A42-46D4-806D-CDC818F82609}" srcOrd="0" destOrd="0" presId="urn:microsoft.com/office/officeart/2005/8/layout/hierarchy2"/>
    <dgm:cxn modelId="{7FED71B5-031E-4351-9643-078911D3C0DB}" type="presParOf" srcId="{0ED83E5C-AA5C-49D0-A0F0-0C7CBC601D77}" destId="{5D183CD7-B26E-41BC-AAB6-523510EB83BA}" srcOrd="1" destOrd="0" presId="urn:microsoft.com/office/officeart/2005/8/layout/hierarchy2"/>
    <dgm:cxn modelId="{90CE20BA-B869-455B-BA96-CBD2EC25DCC3}" type="presParOf" srcId="{5D183CD7-B26E-41BC-AAB6-523510EB83BA}" destId="{7C8D1AF8-651A-47B5-B798-E2E69FD76695}" srcOrd="0" destOrd="0" presId="urn:microsoft.com/office/officeart/2005/8/layout/hierarchy2"/>
    <dgm:cxn modelId="{79F710EB-E00D-4C7B-9504-796873DF6198}" type="presParOf" srcId="{5D183CD7-B26E-41BC-AAB6-523510EB83BA}" destId="{7813A470-8316-42C0-9EA4-C31ED9B6DAA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369CCDBB-DBCE-4027-9472-B3F141647863}" type="doc">
      <dgm:prSet loTypeId="urn:microsoft.com/office/officeart/2005/8/layout/equation2" loCatId="process" qsTypeId="urn:microsoft.com/office/officeart/2005/8/quickstyle/3d1" qsCatId="3D" csTypeId="urn:microsoft.com/office/officeart/2005/8/colors/colorful3" csCatId="colorful" phldr="1"/>
      <dgm:spPr/>
      <dgm:t>
        <a:bodyPr/>
        <a:lstStyle/>
        <a:p>
          <a:endParaRPr lang="en-ID"/>
        </a:p>
      </dgm:t>
    </dgm:pt>
    <dgm:pt modelId="{D18450C1-D5C9-451E-972E-0EB918105EF5}">
      <dgm:prSet phldrT="[Text]" custT="1"/>
      <dgm:spPr>
        <a:solidFill>
          <a:srgbClr val="FF66CC"/>
        </a:solidFill>
      </dgm:spPr>
      <dgm:t>
        <a:bodyPr/>
        <a:lstStyle/>
        <a:p>
          <a:pPr algn="ctr"/>
          <a:r>
            <a:rPr lang="en-US" sz="2400" b="0" dirty="0" err="1">
              <a:solidFill>
                <a:schemeClr val="tx1"/>
              </a:solidFill>
              <a:latin typeface="Calibri" panose="020F0502020204030204" pitchFamily="34" charset="0"/>
              <a:ea typeface="Calibri" panose="020F0502020204030204" pitchFamily="34" charset="0"/>
              <a:cs typeface="Calibri" panose="020F0502020204030204" pitchFamily="34" charset="0"/>
            </a:rPr>
            <a:t>Masalah</a:t>
          </a:r>
          <a:r>
            <a:rPr lang="en-US" sz="2400" b="0" dirty="0">
              <a:solidFill>
                <a:schemeClr val="tx1"/>
              </a:solidFill>
              <a:latin typeface="Calibri" panose="020F0502020204030204" pitchFamily="34" charset="0"/>
              <a:ea typeface="Calibri" panose="020F0502020204030204" pitchFamily="34" charset="0"/>
              <a:cs typeface="Calibri" panose="020F0502020204030204" pitchFamily="34" charset="0"/>
            </a:rPr>
            <a:t> ADMINISTRASI</a:t>
          </a:r>
          <a:endParaRPr lang="en-ID" sz="24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9092C344-D789-457D-8EE2-58B8F080CC34}" type="parTrans" cxnId="{9E0F8876-E0BC-46E5-882C-7292D46FFDA4}">
      <dgm:prSet/>
      <dgm:spPr/>
      <dgm:t>
        <a:bodyPr/>
        <a:lstStyle/>
        <a:p>
          <a:pPr algn="ctr"/>
          <a:endParaRPr lang="en-ID" sz="7200" b="1">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E97B5E55-A34E-4772-8F7D-F3CDC1E52AB8}" type="sibTrans" cxnId="{9E0F8876-E0BC-46E5-882C-7292D46FFDA4}">
      <dgm:prSet custT="1"/>
      <dgm:spPr/>
      <dgm:t>
        <a:bodyPr/>
        <a:lstStyle/>
        <a:p>
          <a:pPr algn="ctr"/>
          <a:endParaRPr lang="en-ID" sz="2000" b="1">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3CB38694-7C4D-4B94-83FC-B2964F73D05C}">
      <dgm:prSet phldrT="[Text]" custT="1"/>
      <dgm:spPr>
        <a:solidFill>
          <a:srgbClr val="FF66CC"/>
        </a:solidFill>
      </dgm:spPr>
      <dgm:t>
        <a:bodyPr/>
        <a:lstStyle/>
        <a:p>
          <a:pPr algn="ctr"/>
          <a:r>
            <a:rPr lang="en-US" sz="2000" b="1" dirty="0" err="1">
              <a:solidFill>
                <a:schemeClr val="tx1"/>
              </a:solidFill>
              <a:latin typeface="Calibri" panose="020F0502020204030204" pitchFamily="34" charset="0"/>
              <a:ea typeface="Calibri" panose="020F0502020204030204" pitchFamily="34" charset="0"/>
              <a:cs typeface="Calibri" panose="020F0502020204030204" pitchFamily="34" charset="0"/>
            </a:rPr>
            <a:t>Petugas</a:t>
          </a:r>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ea typeface="Calibri" panose="020F0502020204030204" pitchFamily="34" charset="0"/>
              <a:cs typeface="Calibri" panose="020F0502020204030204" pitchFamily="34" charset="0"/>
            </a:rPr>
            <a:t>administrasi</a:t>
          </a:r>
          <a:endParaRPr lang="en-ID" sz="20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50D97669-677E-4C4F-B86C-B9CDE4F2E5CC}" type="parTrans" cxnId="{FCE8447F-C144-4D0E-B7B3-96A5FB2D0321}">
      <dgm:prSet/>
      <dgm:spPr/>
      <dgm:t>
        <a:bodyPr/>
        <a:lstStyle/>
        <a:p>
          <a:pPr algn="ctr"/>
          <a:endParaRPr lang="en-ID" sz="7200" b="1">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A61F25FB-2E77-4145-8CC0-3AD10C486E88}" type="sibTrans" cxnId="{FCE8447F-C144-4D0E-B7B3-96A5FB2D0321}">
      <dgm:prSet/>
      <dgm:spPr/>
      <dgm:t>
        <a:bodyPr/>
        <a:lstStyle/>
        <a:p>
          <a:pPr algn="ctr"/>
          <a:endParaRPr lang="en-ID" sz="7200" b="1">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03AC2473-AA2C-440D-B841-4C85AD417C23}">
      <dgm:prSet phldrT="[Text]" custT="1"/>
      <dgm:spPr>
        <a:solidFill>
          <a:srgbClr val="92D050"/>
        </a:solidFill>
      </dgm:spPr>
      <dgm:t>
        <a:bodyPr/>
        <a:lstStyle/>
        <a:p>
          <a:pPr algn="ctr"/>
          <a:r>
            <a:rPr lang="en-US" sz="2400" b="0" dirty="0" err="1">
              <a:solidFill>
                <a:schemeClr val="tx1"/>
              </a:solidFill>
              <a:latin typeface="Calibri" panose="020F0502020204030204" pitchFamily="34" charset="0"/>
              <a:ea typeface="Calibri" panose="020F0502020204030204" pitchFamily="34" charset="0"/>
              <a:cs typeface="Calibri" panose="020F0502020204030204" pitchFamily="34" charset="0"/>
            </a:rPr>
            <a:t>Masalah</a:t>
          </a:r>
          <a:r>
            <a:rPr lang="en-US" sz="2400" b="0" dirty="0">
              <a:solidFill>
                <a:schemeClr val="tx1"/>
              </a:solidFill>
              <a:latin typeface="Calibri" panose="020F0502020204030204" pitchFamily="34" charset="0"/>
              <a:ea typeface="Calibri" panose="020F0502020204030204" pitchFamily="34" charset="0"/>
              <a:cs typeface="Calibri" panose="020F0502020204030204" pitchFamily="34" charset="0"/>
            </a:rPr>
            <a:t> MEDIS</a:t>
          </a:r>
          <a:endParaRPr lang="en-ID" sz="24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625400D5-FC65-48BD-8074-E83470550956}" type="parTrans" cxnId="{30E58FFE-C1DB-44DC-8FE6-B64EA2214BE0}">
      <dgm:prSet/>
      <dgm:spPr/>
      <dgm:t>
        <a:bodyPr/>
        <a:lstStyle/>
        <a:p>
          <a:pPr algn="ctr"/>
          <a:endParaRPr lang="en-ID" sz="7200" b="1">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6D166A12-A97E-4818-AF10-9DA1E86C272F}" type="sibTrans" cxnId="{30E58FFE-C1DB-44DC-8FE6-B64EA2214BE0}">
      <dgm:prSet custT="1"/>
      <dgm:spPr/>
      <dgm:t>
        <a:bodyPr/>
        <a:lstStyle/>
        <a:p>
          <a:pPr algn="ctr"/>
          <a:endParaRPr lang="en-ID" sz="2000" b="1">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383D3F7B-F26D-454C-A234-A2C9E5E62CB7}">
      <dgm:prSet phldrT="[Text]" custT="1"/>
      <dgm:spPr>
        <a:solidFill>
          <a:schemeClr val="bg2">
            <a:lumMod val="75000"/>
          </a:schemeClr>
        </a:solidFill>
      </dgm:spPr>
      <dgm:t>
        <a:bodyPr/>
        <a:lstStyle/>
        <a:p>
          <a:pPr algn="ctr"/>
          <a:r>
            <a:rPr lang="en-US" sz="2000" b="1" dirty="0" err="1">
              <a:solidFill>
                <a:schemeClr val="tx1"/>
              </a:solidFill>
              <a:latin typeface="Calibri" panose="020F0502020204030204" pitchFamily="34" charset="0"/>
              <a:ea typeface="Calibri" panose="020F0502020204030204" pitchFamily="34" charset="0"/>
              <a:cs typeface="Calibri" panose="020F0502020204030204" pitchFamily="34" charset="0"/>
            </a:rPr>
            <a:t>Petugas</a:t>
          </a:r>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ea typeface="Calibri" panose="020F0502020204030204" pitchFamily="34" charset="0"/>
              <a:cs typeface="Calibri" panose="020F0502020204030204" pitchFamily="34" charset="0"/>
            </a:rPr>
            <a:t>koding</a:t>
          </a:r>
          <a:endParaRPr lang="en-ID" sz="20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E502769B-6602-4A6B-BD80-6A7147B852EE}" type="parTrans" cxnId="{B40DC1C0-7A90-4999-9794-D4A3739AD913}">
      <dgm:prSet/>
      <dgm:spPr/>
      <dgm:t>
        <a:bodyPr/>
        <a:lstStyle/>
        <a:p>
          <a:pPr algn="ctr"/>
          <a:endParaRPr lang="en-ID" sz="7200" b="1">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19FFEEF2-B78F-4FF6-B43B-DAA6192E21B4}" type="sibTrans" cxnId="{B40DC1C0-7A90-4999-9794-D4A3739AD913}">
      <dgm:prSet/>
      <dgm:spPr/>
      <dgm:t>
        <a:bodyPr/>
        <a:lstStyle/>
        <a:p>
          <a:pPr algn="ctr"/>
          <a:endParaRPr lang="en-ID" sz="7200" b="1">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08467DC7-9272-4088-AD40-24AEB8430303}">
      <dgm:prSet phldrT="[Text]" custT="1"/>
      <dgm:spPr>
        <a:solidFill>
          <a:srgbClr val="CCFFCC"/>
        </a:solidFill>
      </dgm:spPr>
      <dgm:t>
        <a:bodyPr/>
        <a:lstStyle/>
        <a:p>
          <a:pPr algn="ctr"/>
          <a:r>
            <a:rPr lang="en-US" sz="3200" b="0" dirty="0">
              <a:solidFill>
                <a:schemeClr val="tx1"/>
              </a:solidFill>
              <a:latin typeface="Calibri" panose="020F0502020204030204" pitchFamily="34" charset="0"/>
              <a:ea typeface="Calibri" panose="020F0502020204030204" pitchFamily="34" charset="0"/>
              <a:cs typeface="Calibri" panose="020F0502020204030204" pitchFamily="34" charset="0"/>
            </a:rPr>
            <a:t>GRUPING</a:t>
          </a:r>
          <a:endParaRPr lang="en-ID" sz="32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A329C4B2-4D7B-455C-84DC-9CC16FA1482E}" type="parTrans" cxnId="{04A051BB-052E-4B5F-82ED-5C4A6831094E}">
      <dgm:prSet/>
      <dgm:spPr/>
      <dgm:t>
        <a:bodyPr/>
        <a:lstStyle/>
        <a:p>
          <a:endParaRPr lang="en-ID" sz="7200">
            <a:latin typeface="Calibri" panose="020F0502020204030204" pitchFamily="34" charset="0"/>
            <a:ea typeface="Calibri" panose="020F0502020204030204" pitchFamily="34" charset="0"/>
            <a:cs typeface="Calibri" panose="020F0502020204030204" pitchFamily="34" charset="0"/>
          </a:endParaRPr>
        </a:p>
      </dgm:t>
    </dgm:pt>
    <dgm:pt modelId="{5D5E86DB-E53A-450D-8AF7-8C8B69360C7C}" type="sibTrans" cxnId="{04A051BB-052E-4B5F-82ED-5C4A6831094E}">
      <dgm:prSet custT="1"/>
      <dgm:spPr/>
      <dgm:t>
        <a:bodyPr/>
        <a:lstStyle/>
        <a:p>
          <a:endParaRPr lang="en-ID" sz="2000">
            <a:latin typeface="Calibri" panose="020F0502020204030204" pitchFamily="34" charset="0"/>
            <a:ea typeface="Calibri" panose="020F0502020204030204" pitchFamily="34" charset="0"/>
            <a:cs typeface="Calibri" panose="020F0502020204030204" pitchFamily="34" charset="0"/>
          </a:endParaRPr>
        </a:p>
      </dgm:t>
    </dgm:pt>
    <dgm:pt modelId="{839BB36A-8D33-4C45-A670-D9F06905F77F}">
      <dgm:prSet phldrT="[Text]" custT="1"/>
      <dgm:spPr>
        <a:solidFill>
          <a:schemeClr val="bg2">
            <a:lumMod val="75000"/>
          </a:schemeClr>
        </a:solidFill>
      </dgm:spPr>
      <dgm:t>
        <a:bodyPr/>
        <a:lstStyle/>
        <a:p>
          <a:pPr algn="ctr"/>
          <a:r>
            <a:rPr lang="en-US" sz="2400" b="0" dirty="0" err="1">
              <a:solidFill>
                <a:schemeClr val="tx1"/>
              </a:solidFill>
              <a:latin typeface="Calibri" panose="020F0502020204030204" pitchFamily="34" charset="0"/>
              <a:ea typeface="Calibri" panose="020F0502020204030204" pitchFamily="34" charset="0"/>
              <a:cs typeface="Calibri" panose="020F0502020204030204" pitchFamily="34" charset="0"/>
            </a:rPr>
            <a:t>Masalah</a:t>
          </a:r>
          <a:r>
            <a:rPr lang="en-US" sz="2400" b="0" dirty="0">
              <a:solidFill>
                <a:schemeClr val="tx1"/>
              </a:solidFill>
              <a:latin typeface="Calibri" panose="020F0502020204030204" pitchFamily="34" charset="0"/>
              <a:ea typeface="Calibri" panose="020F0502020204030204" pitchFamily="34" charset="0"/>
              <a:cs typeface="Calibri" panose="020F0502020204030204" pitchFamily="34" charset="0"/>
            </a:rPr>
            <a:t> KODING </a:t>
          </a:r>
          <a:endParaRPr lang="en-ID" sz="24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6212A55C-7F80-4F60-B297-6E56CDCE6519}" type="parTrans" cxnId="{0783FAA0-9F59-473D-9FFA-980F1F3F6D74}">
      <dgm:prSet/>
      <dgm:spPr/>
      <dgm:t>
        <a:bodyPr/>
        <a:lstStyle/>
        <a:p>
          <a:endParaRPr lang="en-ID" sz="7200">
            <a:latin typeface="Calibri" panose="020F0502020204030204" pitchFamily="34" charset="0"/>
            <a:ea typeface="Calibri" panose="020F0502020204030204" pitchFamily="34" charset="0"/>
            <a:cs typeface="Calibri" panose="020F0502020204030204" pitchFamily="34" charset="0"/>
          </a:endParaRPr>
        </a:p>
      </dgm:t>
    </dgm:pt>
    <dgm:pt modelId="{E15FB50A-2742-417C-8AE1-54C3D1AFE60F}" type="sibTrans" cxnId="{0783FAA0-9F59-473D-9FFA-980F1F3F6D74}">
      <dgm:prSet custT="1"/>
      <dgm:spPr/>
      <dgm:t>
        <a:bodyPr/>
        <a:lstStyle/>
        <a:p>
          <a:endParaRPr lang="en-ID" sz="2000">
            <a:latin typeface="Calibri" panose="020F0502020204030204" pitchFamily="34" charset="0"/>
            <a:ea typeface="Calibri" panose="020F0502020204030204" pitchFamily="34" charset="0"/>
            <a:cs typeface="Calibri" panose="020F0502020204030204" pitchFamily="34" charset="0"/>
          </a:endParaRPr>
        </a:p>
      </dgm:t>
    </dgm:pt>
    <dgm:pt modelId="{205DA2E2-FB8A-42E0-B695-3521D7900DD5}">
      <dgm:prSet phldrT="[Text]" custT="1"/>
      <dgm:spPr>
        <a:solidFill>
          <a:srgbClr val="92D050"/>
        </a:solidFill>
      </dgm:spPr>
      <dgm:t>
        <a:bodyPr/>
        <a:lstStyle/>
        <a:p>
          <a:pPr algn="ctr"/>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DPJP</a:t>
          </a:r>
          <a:endParaRPr lang="en-ID" sz="20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3616E605-F56A-4178-9A2D-D57DAD39E386}" type="parTrans" cxnId="{DE4EBA7C-5F32-4B4A-814A-A7823ACF1F03}">
      <dgm:prSet/>
      <dgm:spPr/>
      <dgm:t>
        <a:bodyPr/>
        <a:lstStyle/>
        <a:p>
          <a:endParaRPr lang="en-ID" sz="7200">
            <a:latin typeface="Calibri" panose="020F0502020204030204" pitchFamily="34" charset="0"/>
            <a:ea typeface="Calibri" panose="020F0502020204030204" pitchFamily="34" charset="0"/>
            <a:cs typeface="Calibri" panose="020F0502020204030204" pitchFamily="34" charset="0"/>
          </a:endParaRPr>
        </a:p>
      </dgm:t>
    </dgm:pt>
    <dgm:pt modelId="{DE97C232-D339-43C5-A291-2086CFD2351E}" type="sibTrans" cxnId="{DE4EBA7C-5F32-4B4A-814A-A7823ACF1F03}">
      <dgm:prSet/>
      <dgm:spPr/>
      <dgm:t>
        <a:bodyPr/>
        <a:lstStyle/>
        <a:p>
          <a:endParaRPr lang="en-ID" sz="7200">
            <a:latin typeface="Calibri" panose="020F0502020204030204" pitchFamily="34" charset="0"/>
            <a:ea typeface="Calibri" panose="020F0502020204030204" pitchFamily="34" charset="0"/>
            <a:cs typeface="Calibri" panose="020F0502020204030204" pitchFamily="34" charset="0"/>
          </a:endParaRPr>
        </a:p>
      </dgm:t>
    </dgm:pt>
    <dgm:pt modelId="{6B59EC1B-B2A2-411C-9BCE-4D18013E47B2}">
      <dgm:prSet phldrT="[Text]" custT="1"/>
      <dgm:spPr>
        <a:solidFill>
          <a:srgbClr val="CCFFCC"/>
        </a:solidFill>
      </dgm:spPr>
      <dgm:t>
        <a:bodyPr/>
        <a:lstStyle/>
        <a:p>
          <a:pPr algn="ctr"/>
          <a:r>
            <a:rPr lang="en-US" sz="3200" b="1" dirty="0" err="1">
              <a:solidFill>
                <a:schemeClr val="tx1"/>
              </a:solidFill>
              <a:latin typeface="Calibri" panose="020F0502020204030204" pitchFamily="34" charset="0"/>
              <a:ea typeface="Calibri" panose="020F0502020204030204" pitchFamily="34" charset="0"/>
              <a:cs typeface="Calibri" panose="020F0502020204030204" pitchFamily="34" charset="0"/>
            </a:rPr>
            <a:t>Petugas</a:t>
          </a:r>
          <a:r>
            <a:rPr lang="en-US" sz="32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chemeClr val="tx1"/>
              </a:solidFill>
              <a:latin typeface="Calibri" panose="020F0502020204030204" pitchFamily="34" charset="0"/>
              <a:ea typeface="Calibri" panose="020F0502020204030204" pitchFamily="34" charset="0"/>
              <a:cs typeface="Calibri" panose="020F0502020204030204" pitchFamily="34" charset="0"/>
            </a:rPr>
            <a:t>gruping</a:t>
          </a:r>
          <a:endParaRPr lang="en-ID" sz="32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26E27D37-CB12-426D-ACF2-4501A2A6D15B}" type="parTrans" cxnId="{8825B0CD-DC3F-4F63-A77E-0007D865B0F1}">
      <dgm:prSet/>
      <dgm:spPr/>
      <dgm:t>
        <a:bodyPr/>
        <a:lstStyle/>
        <a:p>
          <a:endParaRPr lang="en-ID" sz="6600">
            <a:latin typeface="Calibri" panose="020F0502020204030204" pitchFamily="34" charset="0"/>
            <a:ea typeface="Calibri" panose="020F0502020204030204" pitchFamily="34" charset="0"/>
            <a:cs typeface="Calibri" panose="020F0502020204030204" pitchFamily="34" charset="0"/>
          </a:endParaRPr>
        </a:p>
      </dgm:t>
    </dgm:pt>
    <dgm:pt modelId="{746A3635-6F70-4118-87FB-64E5B7D7B42E}" type="sibTrans" cxnId="{8825B0CD-DC3F-4F63-A77E-0007D865B0F1}">
      <dgm:prSet/>
      <dgm:spPr/>
      <dgm:t>
        <a:bodyPr/>
        <a:lstStyle/>
        <a:p>
          <a:endParaRPr lang="en-ID" sz="6600">
            <a:latin typeface="Calibri" panose="020F0502020204030204" pitchFamily="34" charset="0"/>
            <a:ea typeface="Calibri" panose="020F0502020204030204" pitchFamily="34" charset="0"/>
            <a:cs typeface="Calibri" panose="020F0502020204030204" pitchFamily="34" charset="0"/>
          </a:endParaRPr>
        </a:p>
      </dgm:t>
    </dgm:pt>
    <dgm:pt modelId="{F03CC49D-0C0C-42C4-B66C-C1C1470E3A58}" type="pres">
      <dgm:prSet presAssocID="{369CCDBB-DBCE-4027-9472-B3F141647863}" presName="Name0" presStyleCnt="0">
        <dgm:presLayoutVars>
          <dgm:dir/>
          <dgm:resizeHandles val="exact"/>
        </dgm:presLayoutVars>
      </dgm:prSet>
      <dgm:spPr/>
    </dgm:pt>
    <dgm:pt modelId="{4002C240-E0DF-4618-BB8E-5F0CA42020B4}" type="pres">
      <dgm:prSet presAssocID="{369CCDBB-DBCE-4027-9472-B3F141647863}" presName="vNodes" presStyleCnt="0"/>
      <dgm:spPr/>
    </dgm:pt>
    <dgm:pt modelId="{CF10E5DC-1F79-4A0C-9DB9-BA8A09E8BCF4}" type="pres">
      <dgm:prSet presAssocID="{D18450C1-D5C9-451E-972E-0EB918105EF5}" presName="node" presStyleLbl="node1" presStyleIdx="0" presStyleCnt="4" custScaleX="364494" custScaleY="151937">
        <dgm:presLayoutVars>
          <dgm:bulletEnabled val="1"/>
        </dgm:presLayoutVars>
      </dgm:prSet>
      <dgm:spPr/>
    </dgm:pt>
    <dgm:pt modelId="{D21A3D92-674A-4442-907B-FEEE50231F05}" type="pres">
      <dgm:prSet presAssocID="{E97B5E55-A34E-4772-8F7D-F3CDC1E52AB8}" presName="spacerT" presStyleCnt="0"/>
      <dgm:spPr/>
    </dgm:pt>
    <dgm:pt modelId="{D6B53195-E801-4575-A4FB-FA279508FC95}" type="pres">
      <dgm:prSet presAssocID="{E97B5E55-A34E-4772-8F7D-F3CDC1E52AB8}" presName="sibTrans" presStyleLbl="sibTrans2D1" presStyleIdx="0" presStyleCnt="3"/>
      <dgm:spPr/>
    </dgm:pt>
    <dgm:pt modelId="{D217C49A-6E81-4072-A7FD-CCD0773E5B3B}" type="pres">
      <dgm:prSet presAssocID="{E97B5E55-A34E-4772-8F7D-F3CDC1E52AB8}" presName="spacerB" presStyleCnt="0"/>
      <dgm:spPr/>
    </dgm:pt>
    <dgm:pt modelId="{9CAE63EA-CE4D-4498-8C35-B001228A8A83}" type="pres">
      <dgm:prSet presAssocID="{03AC2473-AA2C-440D-B841-4C85AD417C23}" presName="node" presStyleLbl="node1" presStyleIdx="1" presStyleCnt="4" custScaleX="387820" custScaleY="118825">
        <dgm:presLayoutVars>
          <dgm:bulletEnabled val="1"/>
        </dgm:presLayoutVars>
      </dgm:prSet>
      <dgm:spPr/>
    </dgm:pt>
    <dgm:pt modelId="{6B6E6E70-3263-492C-95B1-8283E35497B8}" type="pres">
      <dgm:prSet presAssocID="{6D166A12-A97E-4818-AF10-9DA1E86C272F}" presName="spacerT" presStyleCnt="0"/>
      <dgm:spPr/>
    </dgm:pt>
    <dgm:pt modelId="{DCE281DD-87ED-426D-8F3B-216710EFA38F}" type="pres">
      <dgm:prSet presAssocID="{6D166A12-A97E-4818-AF10-9DA1E86C272F}" presName="sibTrans" presStyleLbl="sibTrans2D1" presStyleIdx="1" presStyleCnt="3"/>
      <dgm:spPr/>
    </dgm:pt>
    <dgm:pt modelId="{4AD6FA70-0A58-446D-AC6F-FB836E1E01CD}" type="pres">
      <dgm:prSet presAssocID="{6D166A12-A97E-4818-AF10-9DA1E86C272F}" presName="spacerB" presStyleCnt="0"/>
      <dgm:spPr/>
    </dgm:pt>
    <dgm:pt modelId="{BB43C16B-6233-4674-9F7B-54225AF3B72A}" type="pres">
      <dgm:prSet presAssocID="{839BB36A-8D33-4C45-A670-D9F06905F77F}" presName="node" presStyleLbl="node1" presStyleIdx="2" presStyleCnt="4" custScaleX="382692" custScaleY="119810">
        <dgm:presLayoutVars>
          <dgm:bulletEnabled val="1"/>
        </dgm:presLayoutVars>
      </dgm:prSet>
      <dgm:spPr/>
    </dgm:pt>
    <dgm:pt modelId="{312CC405-DF43-4C4C-AD0B-9D1BA28346D0}" type="pres">
      <dgm:prSet presAssocID="{369CCDBB-DBCE-4027-9472-B3F141647863}" presName="sibTransLast" presStyleLbl="sibTrans2D1" presStyleIdx="2" presStyleCnt="3"/>
      <dgm:spPr/>
    </dgm:pt>
    <dgm:pt modelId="{56426ED9-0936-4A51-A4A2-50CF1A32F06D}" type="pres">
      <dgm:prSet presAssocID="{369CCDBB-DBCE-4027-9472-B3F141647863}" presName="connectorText" presStyleLbl="sibTrans2D1" presStyleIdx="2" presStyleCnt="3"/>
      <dgm:spPr/>
    </dgm:pt>
    <dgm:pt modelId="{B3F4FE2D-F2B2-4FA0-9A7E-C48195DEA2DF}" type="pres">
      <dgm:prSet presAssocID="{369CCDBB-DBCE-4027-9472-B3F141647863}" presName="lastNode" presStyleLbl="node1" presStyleIdx="3" presStyleCnt="4" custScaleX="193092" custScaleY="201788">
        <dgm:presLayoutVars>
          <dgm:bulletEnabled val="1"/>
        </dgm:presLayoutVars>
      </dgm:prSet>
      <dgm:spPr/>
    </dgm:pt>
  </dgm:ptLst>
  <dgm:cxnLst>
    <dgm:cxn modelId="{3696A901-9887-4FA0-853A-1FD6D4146939}" type="presOf" srcId="{6B59EC1B-B2A2-411C-9BCE-4D18013E47B2}" destId="{B3F4FE2D-F2B2-4FA0-9A7E-C48195DEA2DF}" srcOrd="0" destOrd="1" presId="urn:microsoft.com/office/officeart/2005/8/layout/equation2"/>
    <dgm:cxn modelId="{9B2EEE2C-9BAA-486D-823C-F172924F718D}" type="presOf" srcId="{205DA2E2-FB8A-42E0-B695-3521D7900DD5}" destId="{9CAE63EA-CE4D-4498-8C35-B001228A8A83}" srcOrd="0" destOrd="1" presId="urn:microsoft.com/office/officeart/2005/8/layout/equation2"/>
    <dgm:cxn modelId="{E5835936-DB79-4A0E-A6DD-F74EE621C104}" type="presOf" srcId="{03AC2473-AA2C-440D-B841-4C85AD417C23}" destId="{9CAE63EA-CE4D-4498-8C35-B001228A8A83}" srcOrd="0" destOrd="0" presId="urn:microsoft.com/office/officeart/2005/8/layout/equation2"/>
    <dgm:cxn modelId="{5F5CF037-F174-4821-A38F-D8F88C832BC7}" type="presOf" srcId="{3CB38694-7C4D-4B94-83FC-B2964F73D05C}" destId="{CF10E5DC-1F79-4A0C-9DB9-BA8A09E8BCF4}" srcOrd="0" destOrd="1" presId="urn:microsoft.com/office/officeart/2005/8/layout/equation2"/>
    <dgm:cxn modelId="{4FC7B839-1B26-47A1-A707-78608BC9EB34}" type="presOf" srcId="{D18450C1-D5C9-451E-972E-0EB918105EF5}" destId="{CF10E5DC-1F79-4A0C-9DB9-BA8A09E8BCF4}" srcOrd="0" destOrd="0" presId="urn:microsoft.com/office/officeart/2005/8/layout/equation2"/>
    <dgm:cxn modelId="{45C17A61-E2F2-48B4-BD44-D87C5638D6A9}" type="presOf" srcId="{E15FB50A-2742-417C-8AE1-54C3D1AFE60F}" destId="{312CC405-DF43-4C4C-AD0B-9D1BA28346D0}" srcOrd="0" destOrd="0" presId="urn:microsoft.com/office/officeart/2005/8/layout/equation2"/>
    <dgm:cxn modelId="{9E0F8876-E0BC-46E5-882C-7292D46FFDA4}" srcId="{369CCDBB-DBCE-4027-9472-B3F141647863}" destId="{D18450C1-D5C9-451E-972E-0EB918105EF5}" srcOrd="0" destOrd="0" parTransId="{9092C344-D789-457D-8EE2-58B8F080CC34}" sibTransId="{E97B5E55-A34E-4772-8F7D-F3CDC1E52AB8}"/>
    <dgm:cxn modelId="{DE4EBA7C-5F32-4B4A-814A-A7823ACF1F03}" srcId="{03AC2473-AA2C-440D-B841-4C85AD417C23}" destId="{205DA2E2-FB8A-42E0-B695-3521D7900DD5}" srcOrd="0" destOrd="0" parTransId="{3616E605-F56A-4178-9A2D-D57DAD39E386}" sibTransId="{DE97C232-D339-43C5-A291-2086CFD2351E}"/>
    <dgm:cxn modelId="{FCE8447F-C144-4D0E-B7B3-96A5FB2D0321}" srcId="{D18450C1-D5C9-451E-972E-0EB918105EF5}" destId="{3CB38694-7C4D-4B94-83FC-B2964F73D05C}" srcOrd="0" destOrd="0" parTransId="{50D97669-677E-4C4F-B86C-B9CDE4F2E5CC}" sibTransId="{A61F25FB-2E77-4145-8CC0-3AD10C486E88}"/>
    <dgm:cxn modelId="{CB51DB80-7DDB-426D-9F22-CCA2877C8729}" type="presOf" srcId="{369CCDBB-DBCE-4027-9472-B3F141647863}" destId="{F03CC49D-0C0C-42C4-B66C-C1C1470E3A58}" srcOrd="0" destOrd="0" presId="urn:microsoft.com/office/officeart/2005/8/layout/equation2"/>
    <dgm:cxn modelId="{CFAAE39D-1E17-4A8D-B09B-18FD3325B55D}" type="presOf" srcId="{383D3F7B-F26D-454C-A234-A2C9E5E62CB7}" destId="{BB43C16B-6233-4674-9F7B-54225AF3B72A}" srcOrd="0" destOrd="1" presId="urn:microsoft.com/office/officeart/2005/8/layout/equation2"/>
    <dgm:cxn modelId="{0783FAA0-9F59-473D-9FFA-980F1F3F6D74}" srcId="{369CCDBB-DBCE-4027-9472-B3F141647863}" destId="{839BB36A-8D33-4C45-A670-D9F06905F77F}" srcOrd="2" destOrd="0" parTransId="{6212A55C-7F80-4F60-B297-6E56CDCE6519}" sibTransId="{E15FB50A-2742-417C-8AE1-54C3D1AFE60F}"/>
    <dgm:cxn modelId="{8FA8C5A6-D3B4-4146-8E9C-96F70A76C4F1}" type="presOf" srcId="{08467DC7-9272-4088-AD40-24AEB8430303}" destId="{B3F4FE2D-F2B2-4FA0-9A7E-C48195DEA2DF}" srcOrd="0" destOrd="0" presId="urn:microsoft.com/office/officeart/2005/8/layout/equation2"/>
    <dgm:cxn modelId="{29C524AA-70B9-4A92-9FE9-548ED06ACD31}" type="presOf" srcId="{839BB36A-8D33-4C45-A670-D9F06905F77F}" destId="{BB43C16B-6233-4674-9F7B-54225AF3B72A}" srcOrd="0" destOrd="0" presId="urn:microsoft.com/office/officeart/2005/8/layout/equation2"/>
    <dgm:cxn modelId="{04A051BB-052E-4B5F-82ED-5C4A6831094E}" srcId="{369CCDBB-DBCE-4027-9472-B3F141647863}" destId="{08467DC7-9272-4088-AD40-24AEB8430303}" srcOrd="3" destOrd="0" parTransId="{A329C4B2-4D7B-455C-84DC-9CC16FA1482E}" sibTransId="{5D5E86DB-E53A-450D-8AF7-8C8B69360C7C}"/>
    <dgm:cxn modelId="{B40DC1C0-7A90-4999-9794-D4A3739AD913}" srcId="{839BB36A-8D33-4C45-A670-D9F06905F77F}" destId="{383D3F7B-F26D-454C-A234-A2C9E5E62CB7}" srcOrd="0" destOrd="0" parTransId="{E502769B-6602-4A6B-BD80-6A7147B852EE}" sibTransId="{19FFEEF2-B78F-4FF6-B43B-DAA6192E21B4}"/>
    <dgm:cxn modelId="{A574C2C7-A4B5-4B6F-A198-2733F4B13C63}" type="presOf" srcId="{6D166A12-A97E-4818-AF10-9DA1E86C272F}" destId="{DCE281DD-87ED-426D-8F3B-216710EFA38F}" srcOrd="0" destOrd="0" presId="urn:microsoft.com/office/officeart/2005/8/layout/equation2"/>
    <dgm:cxn modelId="{8825B0CD-DC3F-4F63-A77E-0007D865B0F1}" srcId="{08467DC7-9272-4088-AD40-24AEB8430303}" destId="{6B59EC1B-B2A2-411C-9BCE-4D18013E47B2}" srcOrd="0" destOrd="0" parTransId="{26E27D37-CB12-426D-ACF2-4501A2A6D15B}" sibTransId="{746A3635-6F70-4118-87FB-64E5B7D7B42E}"/>
    <dgm:cxn modelId="{0098A3E5-5137-44EB-8730-0DC1A4074F08}" type="presOf" srcId="{E15FB50A-2742-417C-8AE1-54C3D1AFE60F}" destId="{56426ED9-0936-4A51-A4A2-50CF1A32F06D}" srcOrd="1" destOrd="0" presId="urn:microsoft.com/office/officeart/2005/8/layout/equation2"/>
    <dgm:cxn modelId="{F689D7FA-04BC-4882-B0A0-7E3BACE13542}" type="presOf" srcId="{E97B5E55-A34E-4772-8F7D-F3CDC1E52AB8}" destId="{D6B53195-E801-4575-A4FB-FA279508FC95}" srcOrd="0" destOrd="0" presId="urn:microsoft.com/office/officeart/2005/8/layout/equation2"/>
    <dgm:cxn modelId="{30E58FFE-C1DB-44DC-8FE6-B64EA2214BE0}" srcId="{369CCDBB-DBCE-4027-9472-B3F141647863}" destId="{03AC2473-AA2C-440D-B841-4C85AD417C23}" srcOrd="1" destOrd="0" parTransId="{625400D5-FC65-48BD-8074-E83470550956}" sibTransId="{6D166A12-A97E-4818-AF10-9DA1E86C272F}"/>
    <dgm:cxn modelId="{A96394AD-5508-4AC7-BA70-C217DC3B0568}" type="presParOf" srcId="{F03CC49D-0C0C-42C4-B66C-C1C1470E3A58}" destId="{4002C240-E0DF-4618-BB8E-5F0CA42020B4}" srcOrd="0" destOrd="0" presId="urn:microsoft.com/office/officeart/2005/8/layout/equation2"/>
    <dgm:cxn modelId="{A3ABDDFD-EEC1-4808-BD73-C4BAC74D53D8}" type="presParOf" srcId="{4002C240-E0DF-4618-BB8E-5F0CA42020B4}" destId="{CF10E5DC-1F79-4A0C-9DB9-BA8A09E8BCF4}" srcOrd="0" destOrd="0" presId="urn:microsoft.com/office/officeart/2005/8/layout/equation2"/>
    <dgm:cxn modelId="{E42BFC19-5FB2-4D91-8A9B-3237F96E0B56}" type="presParOf" srcId="{4002C240-E0DF-4618-BB8E-5F0CA42020B4}" destId="{D21A3D92-674A-4442-907B-FEEE50231F05}" srcOrd="1" destOrd="0" presId="urn:microsoft.com/office/officeart/2005/8/layout/equation2"/>
    <dgm:cxn modelId="{B34BF853-E693-4E7A-8188-EA3B408FC665}" type="presParOf" srcId="{4002C240-E0DF-4618-BB8E-5F0CA42020B4}" destId="{D6B53195-E801-4575-A4FB-FA279508FC95}" srcOrd="2" destOrd="0" presId="urn:microsoft.com/office/officeart/2005/8/layout/equation2"/>
    <dgm:cxn modelId="{198A98AF-9895-42CC-B54E-DE54C7ED89DD}" type="presParOf" srcId="{4002C240-E0DF-4618-BB8E-5F0CA42020B4}" destId="{D217C49A-6E81-4072-A7FD-CCD0773E5B3B}" srcOrd="3" destOrd="0" presId="urn:microsoft.com/office/officeart/2005/8/layout/equation2"/>
    <dgm:cxn modelId="{2C2E6411-6449-4A13-92CA-36492A56DF92}" type="presParOf" srcId="{4002C240-E0DF-4618-BB8E-5F0CA42020B4}" destId="{9CAE63EA-CE4D-4498-8C35-B001228A8A83}" srcOrd="4" destOrd="0" presId="urn:microsoft.com/office/officeart/2005/8/layout/equation2"/>
    <dgm:cxn modelId="{42C94CA8-B9AC-4759-AC4C-DD471EAFC7A1}" type="presParOf" srcId="{4002C240-E0DF-4618-BB8E-5F0CA42020B4}" destId="{6B6E6E70-3263-492C-95B1-8283E35497B8}" srcOrd="5" destOrd="0" presId="urn:microsoft.com/office/officeart/2005/8/layout/equation2"/>
    <dgm:cxn modelId="{4B1199A6-179C-4857-A559-E3EBD75FA26F}" type="presParOf" srcId="{4002C240-E0DF-4618-BB8E-5F0CA42020B4}" destId="{DCE281DD-87ED-426D-8F3B-216710EFA38F}" srcOrd="6" destOrd="0" presId="urn:microsoft.com/office/officeart/2005/8/layout/equation2"/>
    <dgm:cxn modelId="{DCD65BBE-D754-48DD-B901-E2BCCFD65B53}" type="presParOf" srcId="{4002C240-E0DF-4618-BB8E-5F0CA42020B4}" destId="{4AD6FA70-0A58-446D-AC6F-FB836E1E01CD}" srcOrd="7" destOrd="0" presId="urn:microsoft.com/office/officeart/2005/8/layout/equation2"/>
    <dgm:cxn modelId="{E7BECFF6-A855-4AF1-BCE3-E799727B86D7}" type="presParOf" srcId="{4002C240-E0DF-4618-BB8E-5F0CA42020B4}" destId="{BB43C16B-6233-4674-9F7B-54225AF3B72A}" srcOrd="8" destOrd="0" presId="urn:microsoft.com/office/officeart/2005/8/layout/equation2"/>
    <dgm:cxn modelId="{FDC5B938-51DB-4C66-87BC-4BF40287FDA9}" type="presParOf" srcId="{F03CC49D-0C0C-42C4-B66C-C1C1470E3A58}" destId="{312CC405-DF43-4C4C-AD0B-9D1BA28346D0}" srcOrd="1" destOrd="0" presId="urn:microsoft.com/office/officeart/2005/8/layout/equation2"/>
    <dgm:cxn modelId="{35ABE822-B294-43B7-A2AA-F5B2ACD1C652}" type="presParOf" srcId="{312CC405-DF43-4C4C-AD0B-9D1BA28346D0}" destId="{56426ED9-0936-4A51-A4A2-50CF1A32F06D}" srcOrd="0" destOrd="0" presId="urn:microsoft.com/office/officeart/2005/8/layout/equation2"/>
    <dgm:cxn modelId="{04BB4833-773D-48D6-89B0-BC7898DCEAB3}" type="presParOf" srcId="{F03CC49D-0C0C-42C4-B66C-C1C1470E3A58}" destId="{B3F4FE2D-F2B2-4FA0-9A7E-C48195DEA2DF}"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550DD-813A-4E84-8CC6-3C3B5EC95E07}">
      <dsp:nvSpPr>
        <dsp:cNvPr id="0" name=""/>
        <dsp:cNvSpPr/>
      </dsp:nvSpPr>
      <dsp:spPr>
        <a:xfrm>
          <a:off x="2306230" y="2336297"/>
          <a:ext cx="1638027" cy="1406030"/>
        </a:xfrm>
        <a:prstGeom prst="hexagon">
          <a:avLst>
            <a:gd name="adj" fmla="val 25000"/>
            <a:gd name="vf" fmla="val 11547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30480" rIns="0" bIns="30480" numCol="1" spcCol="1270" anchor="ctr" anchorCtr="0">
          <a:noAutofit/>
        </a:bodyPr>
        <a:lstStyle/>
        <a:p>
          <a:pPr marL="0" lvl="0" indent="0" algn="ctr" defTabSz="1066800">
            <a:lnSpc>
              <a:spcPct val="90000"/>
            </a:lnSpc>
            <a:spcBef>
              <a:spcPct val="0"/>
            </a:spcBef>
            <a:spcAft>
              <a:spcPct val="35000"/>
            </a:spcAft>
            <a:buNone/>
          </a:pPr>
          <a:r>
            <a:rPr lang="id-ID" sz="2400" b="1" kern="1200">
              <a:solidFill>
                <a:schemeClr val="tx1"/>
              </a:solidFill>
              <a:latin typeface="Arial" panose="020B0604020202020204" pitchFamily="34" charset="0"/>
              <a:cs typeface="Arial" panose="020B0604020202020204" pitchFamily="34" charset="0"/>
            </a:rPr>
            <a:t>PIC KLAIM</a:t>
          </a:r>
          <a:endParaRPr lang="id-ID" sz="2400" b="1" kern="1200" dirty="0">
            <a:solidFill>
              <a:schemeClr val="tx1"/>
            </a:solidFill>
            <a:latin typeface="Arial" panose="020B0604020202020204" pitchFamily="34" charset="0"/>
            <a:cs typeface="Arial" panose="020B0604020202020204" pitchFamily="34" charset="0"/>
          </a:endParaRPr>
        </a:p>
      </dsp:txBody>
      <dsp:txXfrm>
        <a:off x="2559901" y="2554040"/>
        <a:ext cx="1130685" cy="970544"/>
      </dsp:txXfrm>
    </dsp:sp>
    <dsp:sp modelId="{EA621201-AA6C-4645-8654-437CEA7325D9}">
      <dsp:nvSpPr>
        <dsp:cNvPr id="0" name=""/>
        <dsp:cNvSpPr/>
      </dsp:nvSpPr>
      <dsp:spPr>
        <a:xfrm>
          <a:off x="2345591" y="2965157"/>
          <a:ext cx="190749" cy="164790"/>
        </a:xfrm>
        <a:prstGeom prst="hexagon">
          <a:avLst>
            <a:gd name="adj" fmla="val 25000"/>
            <a:gd name="vf" fmla="val 115470"/>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9074EA5B-02B6-4E49-9BA8-BDCC1B4F1688}">
      <dsp:nvSpPr>
        <dsp:cNvPr id="0" name=""/>
        <dsp:cNvSpPr/>
      </dsp:nvSpPr>
      <dsp:spPr>
        <a:xfrm>
          <a:off x="897304" y="1559126"/>
          <a:ext cx="1638027" cy="1406030"/>
        </a:xfrm>
        <a:prstGeom prst="hexagon">
          <a:avLst>
            <a:gd name="adj" fmla="val 25000"/>
            <a:gd name="vf" fmla="val 11547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D66A24AB-423A-4DE3-BD14-CF0F4224452F}">
      <dsp:nvSpPr>
        <dsp:cNvPr id="0" name=""/>
        <dsp:cNvSpPr/>
      </dsp:nvSpPr>
      <dsp:spPr>
        <a:xfrm>
          <a:off x="2018591" y="2778572"/>
          <a:ext cx="190749" cy="164790"/>
        </a:xfrm>
        <a:prstGeom prst="hexagon">
          <a:avLst>
            <a:gd name="adj" fmla="val 25000"/>
            <a:gd name="vf" fmla="val 115470"/>
          </a:avLst>
        </a:prstGeom>
        <a:solidFill>
          <a:schemeClr val="lt1">
            <a:hueOff val="0"/>
            <a:satOff val="0"/>
            <a:lumOff val="0"/>
            <a:alphaOff val="0"/>
          </a:schemeClr>
        </a:solidFill>
        <a:ln w="6350" cap="flat" cmpd="sng" algn="ctr">
          <a:solidFill>
            <a:schemeClr val="accent3">
              <a:hueOff val="25210"/>
              <a:satOff val="-2829"/>
              <a:lumOff val="484"/>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993A877A-EA63-45CC-B6CD-E0362732AFFC}">
      <dsp:nvSpPr>
        <dsp:cNvPr id="0" name=""/>
        <dsp:cNvSpPr/>
      </dsp:nvSpPr>
      <dsp:spPr>
        <a:xfrm>
          <a:off x="3716165" y="1554873"/>
          <a:ext cx="1638027" cy="1406030"/>
        </a:xfrm>
        <a:prstGeom prst="hexagon">
          <a:avLst>
            <a:gd name="adj" fmla="val 25000"/>
            <a:gd name="vf" fmla="val 115470"/>
          </a:avLst>
        </a:prstGeom>
        <a:gradFill rotWithShape="0">
          <a:gsLst>
            <a:gs pos="0">
              <a:schemeClr val="accent3">
                <a:hueOff val="53571"/>
                <a:satOff val="-6012"/>
                <a:lumOff val="1029"/>
                <a:alphaOff val="0"/>
                <a:satMod val="103000"/>
                <a:lumMod val="102000"/>
                <a:tint val="94000"/>
              </a:schemeClr>
            </a:gs>
            <a:gs pos="50000">
              <a:schemeClr val="accent3">
                <a:hueOff val="53571"/>
                <a:satOff val="-6012"/>
                <a:lumOff val="1029"/>
                <a:alphaOff val="0"/>
                <a:satMod val="110000"/>
                <a:lumMod val="100000"/>
                <a:shade val="100000"/>
              </a:schemeClr>
            </a:gs>
            <a:gs pos="100000">
              <a:schemeClr val="accent3">
                <a:hueOff val="53571"/>
                <a:satOff val="-6012"/>
                <a:lumOff val="1029"/>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30480" rIns="0" bIns="30480" numCol="1" spcCol="1270" anchor="ctr" anchorCtr="0">
          <a:noAutofit/>
        </a:bodyPr>
        <a:lstStyle/>
        <a:p>
          <a:pPr marL="0" lvl="0" indent="0" algn="ctr" defTabSz="1066800">
            <a:lnSpc>
              <a:spcPct val="90000"/>
            </a:lnSpc>
            <a:spcBef>
              <a:spcPct val="0"/>
            </a:spcBef>
            <a:spcAft>
              <a:spcPct val="35000"/>
            </a:spcAft>
            <a:buNone/>
          </a:pPr>
          <a:r>
            <a:rPr lang="id-ID" sz="2400" b="1" kern="1200" dirty="0">
              <a:solidFill>
                <a:schemeClr val="tx1"/>
              </a:solidFill>
              <a:latin typeface="Arial" panose="020B0604020202020204" pitchFamily="34" charset="0"/>
              <a:cs typeface="Arial" panose="020B0604020202020204" pitchFamily="34" charset="0"/>
            </a:rPr>
            <a:t>PIC ADMINISTRASI</a:t>
          </a:r>
        </a:p>
      </dsp:txBody>
      <dsp:txXfrm>
        <a:off x="3969836" y="1772616"/>
        <a:ext cx="1130685" cy="970544"/>
      </dsp:txXfrm>
    </dsp:sp>
    <dsp:sp modelId="{7554BD7A-8BC5-4030-8AF4-E97B5ABA54D7}">
      <dsp:nvSpPr>
        <dsp:cNvPr id="0" name=""/>
        <dsp:cNvSpPr/>
      </dsp:nvSpPr>
      <dsp:spPr>
        <a:xfrm>
          <a:off x="4843507" y="2771130"/>
          <a:ext cx="190749" cy="164790"/>
        </a:xfrm>
        <a:prstGeom prst="hexagon">
          <a:avLst>
            <a:gd name="adj" fmla="val 25000"/>
            <a:gd name="vf" fmla="val 115470"/>
          </a:avLst>
        </a:prstGeom>
        <a:solidFill>
          <a:schemeClr val="lt1">
            <a:hueOff val="0"/>
            <a:satOff val="0"/>
            <a:lumOff val="0"/>
            <a:alphaOff val="0"/>
          </a:schemeClr>
        </a:solidFill>
        <a:ln w="6350" cap="flat" cmpd="sng" algn="ctr">
          <a:solidFill>
            <a:schemeClr val="accent3">
              <a:hueOff val="50420"/>
              <a:satOff val="-5658"/>
              <a:lumOff val="969"/>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9E46CE38-DDB4-46FA-865F-11CC3A99ECE0}">
      <dsp:nvSpPr>
        <dsp:cNvPr id="0" name=""/>
        <dsp:cNvSpPr/>
      </dsp:nvSpPr>
      <dsp:spPr>
        <a:xfrm>
          <a:off x="5125090" y="2333639"/>
          <a:ext cx="1638027" cy="1406030"/>
        </a:xfrm>
        <a:prstGeom prst="hexagon">
          <a:avLst>
            <a:gd name="adj" fmla="val 25000"/>
            <a:gd name="vf" fmla="val 115470"/>
          </a:avLst>
        </a:prstGeom>
        <a:solidFill>
          <a:schemeClr val="lt1">
            <a:alpha val="90000"/>
            <a:hueOff val="0"/>
            <a:satOff val="0"/>
            <a:lumOff val="0"/>
            <a:alphaOff val="0"/>
          </a:schemeClr>
        </a:solidFill>
        <a:ln w="6350" cap="flat" cmpd="sng" algn="ctr">
          <a:solidFill>
            <a:schemeClr val="accent3">
              <a:hueOff val="53571"/>
              <a:satOff val="-6012"/>
              <a:lumOff val="1029"/>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274C0EF3-9CDC-4FC2-81BD-306189E76CEA}">
      <dsp:nvSpPr>
        <dsp:cNvPr id="0" name=""/>
        <dsp:cNvSpPr/>
      </dsp:nvSpPr>
      <dsp:spPr>
        <a:xfrm>
          <a:off x="5164451" y="2959309"/>
          <a:ext cx="190749" cy="164790"/>
        </a:xfrm>
        <a:prstGeom prst="hexagon">
          <a:avLst>
            <a:gd name="adj" fmla="val 25000"/>
            <a:gd name="vf" fmla="val 115470"/>
          </a:avLst>
        </a:prstGeom>
        <a:solidFill>
          <a:schemeClr val="lt1">
            <a:hueOff val="0"/>
            <a:satOff val="0"/>
            <a:lumOff val="0"/>
            <a:alphaOff val="0"/>
          </a:schemeClr>
        </a:solidFill>
        <a:ln w="6350" cap="flat" cmpd="sng" algn="ctr">
          <a:solidFill>
            <a:schemeClr val="accent3">
              <a:hueOff val="75630"/>
              <a:satOff val="-8487"/>
              <a:lumOff val="1453"/>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22F91DFC-8D30-4EF8-96D9-F2518E2B33FD}">
      <dsp:nvSpPr>
        <dsp:cNvPr id="0" name=""/>
        <dsp:cNvSpPr/>
      </dsp:nvSpPr>
      <dsp:spPr>
        <a:xfrm>
          <a:off x="2306230" y="781955"/>
          <a:ext cx="1638027" cy="1406030"/>
        </a:xfrm>
        <a:prstGeom prst="hexagon">
          <a:avLst>
            <a:gd name="adj" fmla="val 25000"/>
            <a:gd name="vf" fmla="val 115470"/>
          </a:avLst>
        </a:prstGeom>
        <a:gradFill rotWithShape="0">
          <a:gsLst>
            <a:gs pos="0">
              <a:schemeClr val="accent3">
                <a:hueOff val="107142"/>
                <a:satOff val="-12023"/>
                <a:lumOff val="2059"/>
                <a:alphaOff val="0"/>
                <a:satMod val="103000"/>
                <a:lumMod val="102000"/>
                <a:tint val="94000"/>
              </a:schemeClr>
            </a:gs>
            <a:gs pos="50000">
              <a:schemeClr val="accent3">
                <a:hueOff val="107142"/>
                <a:satOff val="-12023"/>
                <a:lumOff val="2059"/>
                <a:alphaOff val="0"/>
                <a:satMod val="110000"/>
                <a:lumMod val="100000"/>
                <a:shade val="100000"/>
              </a:schemeClr>
            </a:gs>
            <a:gs pos="100000">
              <a:schemeClr val="accent3">
                <a:hueOff val="107142"/>
                <a:satOff val="-12023"/>
                <a:lumOff val="2059"/>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30480" rIns="0" bIns="30480" numCol="1" spcCol="1270" anchor="ctr" anchorCtr="0">
          <a:noAutofit/>
        </a:bodyPr>
        <a:lstStyle/>
        <a:p>
          <a:pPr marL="0" lvl="0" indent="0" algn="ctr" defTabSz="1066800">
            <a:lnSpc>
              <a:spcPct val="90000"/>
            </a:lnSpc>
            <a:spcBef>
              <a:spcPct val="0"/>
            </a:spcBef>
            <a:spcAft>
              <a:spcPct val="35000"/>
            </a:spcAft>
            <a:buNone/>
          </a:pPr>
          <a:r>
            <a:rPr lang="id-ID" sz="2400" b="1" kern="1200" dirty="0">
              <a:solidFill>
                <a:schemeClr val="tx1"/>
              </a:solidFill>
              <a:latin typeface="Arial" panose="020B0604020202020204" pitchFamily="34" charset="0"/>
              <a:cs typeface="Arial" panose="020B0604020202020204" pitchFamily="34" charset="0"/>
            </a:rPr>
            <a:t>PIC PELA</a:t>
          </a:r>
          <a:r>
            <a:rPr lang="en-US" sz="2400" b="1" kern="1200" dirty="0">
              <a:solidFill>
                <a:schemeClr val="tx1"/>
              </a:solidFill>
              <a:latin typeface="Arial" panose="020B0604020202020204" pitchFamily="34" charset="0"/>
              <a:cs typeface="Arial" panose="020B0604020202020204" pitchFamily="34" charset="0"/>
            </a:rPr>
            <a:t> </a:t>
          </a:r>
          <a:r>
            <a:rPr lang="id-ID" sz="2400" b="1" kern="1200" dirty="0">
              <a:solidFill>
                <a:schemeClr val="tx1"/>
              </a:solidFill>
              <a:latin typeface="Arial" panose="020B0604020202020204" pitchFamily="34" charset="0"/>
              <a:cs typeface="Arial" panose="020B0604020202020204" pitchFamily="34" charset="0"/>
            </a:rPr>
            <a:t>YANAN</a:t>
          </a:r>
        </a:p>
      </dsp:txBody>
      <dsp:txXfrm>
        <a:off x="2559901" y="999698"/>
        <a:ext cx="1130685" cy="970544"/>
      </dsp:txXfrm>
    </dsp:sp>
    <dsp:sp modelId="{8E8D91CB-33B8-4972-947B-10EAF63990B2}">
      <dsp:nvSpPr>
        <dsp:cNvPr id="0" name=""/>
        <dsp:cNvSpPr/>
      </dsp:nvSpPr>
      <dsp:spPr>
        <a:xfrm>
          <a:off x="3421461" y="801092"/>
          <a:ext cx="190749" cy="164790"/>
        </a:xfrm>
        <a:prstGeom prst="hexagon">
          <a:avLst>
            <a:gd name="adj" fmla="val 25000"/>
            <a:gd name="vf" fmla="val 115470"/>
          </a:avLst>
        </a:prstGeom>
        <a:solidFill>
          <a:schemeClr val="lt1">
            <a:hueOff val="0"/>
            <a:satOff val="0"/>
            <a:lumOff val="0"/>
            <a:alphaOff val="0"/>
          </a:schemeClr>
        </a:solidFill>
        <a:ln w="6350" cap="flat" cmpd="sng" algn="ctr">
          <a:solidFill>
            <a:schemeClr val="accent3">
              <a:hueOff val="100840"/>
              <a:satOff val="-11316"/>
              <a:lumOff val="1938"/>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93EB4DF9-BE7E-4485-8500-F336E13B67D9}">
      <dsp:nvSpPr>
        <dsp:cNvPr id="0" name=""/>
        <dsp:cNvSpPr/>
      </dsp:nvSpPr>
      <dsp:spPr>
        <a:xfrm>
          <a:off x="3716165" y="0"/>
          <a:ext cx="1638027" cy="1406030"/>
        </a:xfrm>
        <a:prstGeom prst="hexagon">
          <a:avLst>
            <a:gd name="adj" fmla="val 25000"/>
            <a:gd name="vf" fmla="val 115470"/>
          </a:avLst>
        </a:prstGeom>
        <a:solidFill>
          <a:schemeClr val="lt1">
            <a:alpha val="90000"/>
            <a:hueOff val="0"/>
            <a:satOff val="0"/>
            <a:lumOff val="0"/>
            <a:alphaOff val="0"/>
          </a:schemeClr>
        </a:solidFill>
        <a:ln w="6350" cap="flat" cmpd="sng" algn="ctr">
          <a:solidFill>
            <a:schemeClr val="accent3">
              <a:hueOff val="107142"/>
              <a:satOff val="-12023"/>
              <a:lumOff val="2059"/>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9ED7F184-BAC9-4EF3-8232-017026D691B9}">
      <dsp:nvSpPr>
        <dsp:cNvPr id="0" name=""/>
        <dsp:cNvSpPr/>
      </dsp:nvSpPr>
      <dsp:spPr>
        <a:xfrm>
          <a:off x="3762591" y="623012"/>
          <a:ext cx="190749" cy="164790"/>
        </a:xfrm>
        <a:prstGeom prst="hexagon">
          <a:avLst>
            <a:gd name="adj" fmla="val 25000"/>
            <a:gd name="vf" fmla="val 115470"/>
          </a:avLst>
        </a:prstGeom>
        <a:solidFill>
          <a:schemeClr val="lt1">
            <a:hueOff val="0"/>
            <a:satOff val="0"/>
            <a:lumOff val="0"/>
            <a:alphaOff val="0"/>
          </a:schemeClr>
        </a:solidFill>
        <a:ln w="6350" cap="flat" cmpd="sng" algn="ctr">
          <a:solidFill>
            <a:schemeClr val="accent3">
              <a:hueOff val="126050"/>
              <a:satOff val="-14145"/>
              <a:lumOff val="2422"/>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C152D947-7F2E-4594-ACF8-0675C8FF6B86}">
      <dsp:nvSpPr>
        <dsp:cNvPr id="0" name=""/>
        <dsp:cNvSpPr/>
      </dsp:nvSpPr>
      <dsp:spPr>
        <a:xfrm>
          <a:off x="5125090" y="778765"/>
          <a:ext cx="1638027" cy="1406030"/>
        </a:xfrm>
        <a:prstGeom prst="hexagon">
          <a:avLst>
            <a:gd name="adj" fmla="val 25000"/>
            <a:gd name="vf" fmla="val 115470"/>
          </a:avLst>
        </a:prstGeom>
        <a:gradFill rotWithShape="0">
          <a:gsLst>
            <a:gs pos="0">
              <a:schemeClr val="accent3">
                <a:hueOff val="160713"/>
                <a:satOff val="-18034"/>
                <a:lumOff val="3088"/>
                <a:alphaOff val="0"/>
                <a:satMod val="103000"/>
                <a:lumMod val="102000"/>
                <a:tint val="94000"/>
              </a:schemeClr>
            </a:gs>
            <a:gs pos="50000">
              <a:schemeClr val="accent3">
                <a:hueOff val="160713"/>
                <a:satOff val="-18034"/>
                <a:lumOff val="3088"/>
                <a:alphaOff val="0"/>
                <a:satMod val="110000"/>
                <a:lumMod val="100000"/>
                <a:shade val="100000"/>
              </a:schemeClr>
            </a:gs>
            <a:gs pos="100000">
              <a:schemeClr val="accent3">
                <a:hueOff val="160713"/>
                <a:satOff val="-18034"/>
                <a:lumOff val="308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30480" rIns="0" bIns="30480" numCol="1" spcCol="1270" anchor="ctr" anchorCtr="0">
          <a:noAutofit/>
        </a:bodyPr>
        <a:lstStyle/>
        <a:p>
          <a:pPr marL="0" lvl="0" indent="0" algn="ctr" defTabSz="1066800">
            <a:lnSpc>
              <a:spcPct val="90000"/>
            </a:lnSpc>
            <a:spcBef>
              <a:spcPct val="0"/>
            </a:spcBef>
            <a:spcAft>
              <a:spcPct val="35000"/>
            </a:spcAft>
            <a:buNone/>
          </a:pPr>
          <a:r>
            <a:rPr lang="id-ID" sz="2400" b="1" kern="1200">
              <a:solidFill>
                <a:schemeClr val="tx1"/>
              </a:solidFill>
              <a:latin typeface="Arial" panose="020B0604020202020204" pitchFamily="34" charset="0"/>
              <a:cs typeface="Arial" panose="020B0604020202020204" pitchFamily="34" charset="0"/>
            </a:rPr>
            <a:t>PPIP</a:t>
          </a:r>
          <a:endParaRPr lang="id-ID" sz="2400" b="1" kern="1200" dirty="0">
            <a:solidFill>
              <a:schemeClr val="tx1"/>
            </a:solidFill>
            <a:latin typeface="Arial" panose="020B0604020202020204" pitchFamily="34" charset="0"/>
            <a:cs typeface="Arial" panose="020B0604020202020204" pitchFamily="34" charset="0"/>
          </a:endParaRPr>
        </a:p>
      </dsp:txBody>
      <dsp:txXfrm>
        <a:off x="5378761" y="996508"/>
        <a:ext cx="1130685" cy="970544"/>
      </dsp:txXfrm>
    </dsp:sp>
    <dsp:sp modelId="{6ADD4D3D-516B-49CE-A7C1-3461265345F0}">
      <dsp:nvSpPr>
        <dsp:cNvPr id="0" name=""/>
        <dsp:cNvSpPr/>
      </dsp:nvSpPr>
      <dsp:spPr>
        <a:xfrm>
          <a:off x="6542090" y="1401778"/>
          <a:ext cx="190749" cy="164790"/>
        </a:xfrm>
        <a:prstGeom prst="hexagon">
          <a:avLst>
            <a:gd name="adj" fmla="val 25000"/>
            <a:gd name="vf" fmla="val 115470"/>
          </a:avLst>
        </a:prstGeom>
        <a:solidFill>
          <a:schemeClr val="lt1">
            <a:hueOff val="0"/>
            <a:satOff val="0"/>
            <a:lumOff val="0"/>
            <a:alphaOff val="0"/>
          </a:schemeClr>
        </a:solidFill>
        <a:ln w="6350" cap="flat" cmpd="sng" algn="ctr">
          <a:solidFill>
            <a:schemeClr val="accent3">
              <a:hueOff val="151259"/>
              <a:satOff val="-16974"/>
              <a:lumOff val="2907"/>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6DFD4141-20FE-4348-B313-96F7A2CF3882}">
      <dsp:nvSpPr>
        <dsp:cNvPr id="0" name=""/>
        <dsp:cNvSpPr/>
      </dsp:nvSpPr>
      <dsp:spPr>
        <a:xfrm>
          <a:off x="6534016" y="1569226"/>
          <a:ext cx="1638027" cy="1406030"/>
        </a:xfrm>
        <a:prstGeom prst="hexagon">
          <a:avLst>
            <a:gd name="adj" fmla="val 25000"/>
            <a:gd name="vf" fmla="val 115470"/>
          </a:avLst>
        </a:prstGeom>
        <a:solidFill>
          <a:schemeClr val="lt1">
            <a:alpha val="90000"/>
            <a:hueOff val="0"/>
            <a:satOff val="0"/>
            <a:lumOff val="0"/>
            <a:alphaOff val="0"/>
          </a:schemeClr>
        </a:solidFill>
        <a:ln w="6350" cap="flat" cmpd="sng" algn="ctr">
          <a:solidFill>
            <a:schemeClr val="accent3">
              <a:hueOff val="160713"/>
              <a:satOff val="-18034"/>
              <a:lumOff val="3088"/>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F17E6A55-29A9-4155-9D5A-8123E8CE95EF}">
      <dsp:nvSpPr>
        <dsp:cNvPr id="0" name=""/>
        <dsp:cNvSpPr/>
      </dsp:nvSpPr>
      <dsp:spPr>
        <a:xfrm>
          <a:off x="6852942" y="1594742"/>
          <a:ext cx="190749" cy="164790"/>
        </a:xfrm>
        <a:prstGeom prst="hexagon">
          <a:avLst>
            <a:gd name="adj" fmla="val 25000"/>
            <a:gd name="vf" fmla="val 115470"/>
          </a:avLst>
        </a:prstGeom>
        <a:solidFill>
          <a:schemeClr val="lt1">
            <a:hueOff val="0"/>
            <a:satOff val="0"/>
            <a:lumOff val="0"/>
            <a:alphaOff val="0"/>
          </a:schemeClr>
        </a:solidFill>
        <a:ln w="6350" cap="flat" cmpd="sng" algn="ctr">
          <a:solidFill>
            <a:schemeClr val="accent3">
              <a:hueOff val="176469"/>
              <a:satOff val="-19803"/>
              <a:lumOff val="3391"/>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1BB2BE95-9FED-4893-8B94-F7F2244A7102}">
      <dsp:nvSpPr>
        <dsp:cNvPr id="0" name=""/>
        <dsp:cNvSpPr/>
      </dsp:nvSpPr>
      <dsp:spPr>
        <a:xfrm>
          <a:off x="6534016" y="14884"/>
          <a:ext cx="1638027" cy="1406030"/>
        </a:xfrm>
        <a:prstGeom prst="hexagon">
          <a:avLst>
            <a:gd name="adj" fmla="val 25000"/>
            <a:gd name="vf" fmla="val 115470"/>
          </a:avLst>
        </a:prstGeom>
        <a:gradFill rotWithShape="0">
          <a:gsLst>
            <a:gs pos="0">
              <a:schemeClr val="accent3">
                <a:hueOff val="214284"/>
                <a:satOff val="-24046"/>
                <a:lumOff val="4118"/>
                <a:alphaOff val="0"/>
                <a:satMod val="103000"/>
                <a:lumMod val="102000"/>
                <a:tint val="94000"/>
              </a:schemeClr>
            </a:gs>
            <a:gs pos="50000">
              <a:schemeClr val="accent3">
                <a:hueOff val="214284"/>
                <a:satOff val="-24046"/>
                <a:lumOff val="4118"/>
                <a:alphaOff val="0"/>
                <a:satMod val="110000"/>
                <a:lumMod val="100000"/>
                <a:shade val="100000"/>
              </a:schemeClr>
            </a:gs>
            <a:gs pos="100000">
              <a:schemeClr val="accent3">
                <a:hueOff val="214284"/>
                <a:satOff val="-24046"/>
                <a:lumOff val="411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30480" rIns="0" bIns="30480" numCol="1" spcCol="1270" anchor="ctr" anchorCtr="0">
          <a:noAutofit/>
        </a:bodyPr>
        <a:lstStyle/>
        <a:p>
          <a:pPr marL="0" lvl="0" indent="0" algn="ctr" defTabSz="1066800">
            <a:lnSpc>
              <a:spcPct val="90000"/>
            </a:lnSpc>
            <a:spcBef>
              <a:spcPct val="0"/>
            </a:spcBef>
            <a:spcAft>
              <a:spcPct val="35000"/>
            </a:spcAft>
            <a:buNone/>
          </a:pPr>
          <a:r>
            <a:rPr lang="id-ID" sz="2400" b="1" kern="1200">
              <a:solidFill>
                <a:schemeClr val="tx1"/>
              </a:solidFill>
              <a:latin typeface="Arial" panose="020B0604020202020204" pitchFamily="34" charset="0"/>
              <a:cs typeface="Arial" panose="020B0604020202020204" pitchFamily="34" charset="0"/>
            </a:rPr>
            <a:t>HFIS</a:t>
          </a:r>
          <a:endParaRPr lang="id-ID" sz="2400" b="1" kern="1200" dirty="0">
            <a:solidFill>
              <a:schemeClr val="tx1"/>
            </a:solidFill>
            <a:latin typeface="Arial" panose="020B0604020202020204" pitchFamily="34" charset="0"/>
            <a:cs typeface="Arial" panose="020B0604020202020204" pitchFamily="34" charset="0"/>
          </a:endParaRPr>
        </a:p>
      </dsp:txBody>
      <dsp:txXfrm>
        <a:off x="6787687" y="232627"/>
        <a:ext cx="1130685" cy="970544"/>
      </dsp:txXfrm>
    </dsp:sp>
    <dsp:sp modelId="{7D9F836B-B770-456E-AB03-6EEB9E0AD253}">
      <dsp:nvSpPr>
        <dsp:cNvPr id="0" name=""/>
        <dsp:cNvSpPr/>
      </dsp:nvSpPr>
      <dsp:spPr>
        <a:xfrm>
          <a:off x="7951016" y="645338"/>
          <a:ext cx="190749" cy="164790"/>
        </a:xfrm>
        <a:prstGeom prst="hexagon">
          <a:avLst>
            <a:gd name="adj" fmla="val 25000"/>
            <a:gd name="vf" fmla="val 115470"/>
          </a:avLst>
        </a:prstGeom>
        <a:solidFill>
          <a:schemeClr val="lt1">
            <a:hueOff val="0"/>
            <a:satOff val="0"/>
            <a:lumOff val="0"/>
            <a:alphaOff val="0"/>
          </a:schemeClr>
        </a:solidFill>
        <a:ln w="6350" cap="flat" cmpd="sng" algn="ctr">
          <a:solidFill>
            <a:schemeClr val="accent3">
              <a:hueOff val="201679"/>
              <a:satOff val="-22632"/>
              <a:lumOff val="3876"/>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9DE3CF64-C5FC-4684-8494-CE8B7D685F64}">
      <dsp:nvSpPr>
        <dsp:cNvPr id="0" name=""/>
        <dsp:cNvSpPr/>
      </dsp:nvSpPr>
      <dsp:spPr>
        <a:xfrm>
          <a:off x="7943951" y="799497"/>
          <a:ext cx="1638027" cy="1406030"/>
        </a:xfrm>
        <a:prstGeom prst="hexagon">
          <a:avLst>
            <a:gd name="adj" fmla="val 25000"/>
            <a:gd name="vf" fmla="val 115470"/>
          </a:avLst>
        </a:prstGeom>
        <a:solidFill>
          <a:schemeClr val="lt1">
            <a:alpha val="90000"/>
            <a:hueOff val="0"/>
            <a:satOff val="0"/>
            <a:lumOff val="0"/>
            <a:alphaOff val="0"/>
          </a:schemeClr>
        </a:solidFill>
        <a:ln w="6350" cap="flat" cmpd="sng" algn="ctr">
          <a:solidFill>
            <a:schemeClr val="accent3">
              <a:hueOff val="214284"/>
              <a:satOff val="-24046"/>
              <a:lumOff val="4118"/>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F5529AE9-4DC5-42E1-891B-1F387860A1AB}">
      <dsp:nvSpPr>
        <dsp:cNvPr id="0" name=""/>
        <dsp:cNvSpPr/>
      </dsp:nvSpPr>
      <dsp:spPr>
        <a:xfrm>
          <a:off x="8269942" y="830860"/>
          <a:ext cx="190749" cy="164790"/>
        </a:xfrm>
        <a:prstGeom prst="hexagon">
          <a:avLst>
            <a:gd name="adj" fmla="val 25000"/>
            <a:gd name="vf" fmla="val 115470"/>
          </a:avLst>
        </a:prstGeom>
        <a:solidFill>
          <a:schemeClr val="lt1">
            <a:hueOff val="0"/>
            <a:satOff val="0"/>
            <a:lumOff val="0"/>
            <a:alphaOff val="0"/>
          </a:schemeClr>
        </a:solidFill>
        <a:ln w="6350" cap="flat" cmpd="sng" algn="ctr">
          <a:solidFill>
            <a:schemeClr val="accent3">
              <a:hueOff val="226889"/>
              <a:satOff val="-25460"/>
              <a:lumOff val="436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7B3416DC-2261-4C3D-B255-435F6C3ECC8F}">
      <dsp:nvSpPr>
        <dsp:cNvPr id="0" name=""/>
        <dsp:cNvSpPr/>
      </dsp:nvSpPr>
      <dsp:spPr>
        <a:xfrm>
          <a:off x="7943951" y="2351713"/>
          <a:ext cx="1638027" cy="1406030"/>
        </a:xfrm>
        <a:prstGeom prst="hexagon">
          <a:avLst>
            <a:gd name="adj" fmla="val 25000"/>
            <a:gd name="vf" fmla="val 115470"/>
          </a:avLst>
        </a:prstGeom>
        <a:gradFill rotWithShape="0">
          <a:gsLst>
            <a:gs pos="0">
              <a:schemeClr val="accent3">
                <a:hueOff val="267855"/>
                <a:satOff val="-30058"/>
                <a:lumOff val="5147"/>
                <a:alphaOff val="0"/>
                <a:satMod val="103000"/>
                <a:lumMod val="102000"/>
                <a:tint val="94000"/>
              </a:schemeClr>
            </a:gs>
            <a:gs pos="50000">
              <a:schemeClr val="accent3">
                <a:hueOff val="267855"/>
                <a:satOff val="-30058"/>
                <a:lumOff val="5147"/>
                <a:alphaOff val="0"/>
                <a:satMod val="110000"/>
                <a:lumMod val="100000"/>
                <a:shade val="100000"/>
              </a:schemeClr>
            </a:gs>
            <a:gs pos="100000">
              <a:schemeClr val="accent3">
                <a:hueOff val="267855"/>
                <a:satOff val="-30058"/>
                <a:lumOff val="514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30480" rIns="0" bIns="30480" numCol="1" spcCol="1270" anchor="ctr" anchorCtr="0">
          <a:noAutofit/>
        </a:bodyPr>
        <a:lstStyle/>
        <a:p>
          <a:pPr marL="0" lvl="0" indent="0" algn="ctr" defTabSz="1066800">
            <a:lnSpc>
              <a:spcPct val="90000"/>
            </a:lnSpc>
            <a:spcBef>
              <a:spcPct val="0"/>
            </a:spcBef>
            <a:spcAft>
              <a:spcPct val="35000"/>
            </a:spcAft>
            <a:buNone/>
          </a:pPr>
          <a:r>
            <a:rPr lang="id-ID" sz="2400" b="1" kern="1200">
              <a:solidFill>
                <a:schemeClr val="tx1"/>
              </a:solidFill>
              <a:latin typeface="Arial" panose="020B0604020202020204" pitchFamily="34" charset="0"/>
              <a:cs typeface="Arial" panose="020B0604020202020204" pitchFamily="34" charset="0"/>
            </a:rPr>
            <a:t>TKMKB</a:t>
          </a:r>
          <a:endParaRPr lang="id-ID" sz="2400" b="1" kern="1200" dirty="0">
            <a:solidFill>
              <a:schemeClr val="tx1"/>
            </a:solidFill>
            <a:latin typeface="Arial" panose="020B0604020202020204" pitchFamily="34" charset="0"/>
            <a:cs typeface="Arial" panose="020B0604020202020204" pitchFamily="34" charset="0"/>
          </a:endParaRPr>
        </a:p>
      </dsp:txBody>
      <dsp:txXfrm>
        <a:off x="8197622" y="2569456"/>
        <a:ext cx="1130685" cy="970544"/>
      </dsp:txXfrm>
    </dsp:sp>
    <dsp:sp modelId="{C6C2413C-4017-4ED2-9167-AEDD477F1C98}">
      <dsp:nvSpPr>
        <dsp:cNvPr id="0" name=""/>
        <dsp:cNvSpPr/>
      </dsp:nvSpPr>
      <dsp:spPr>
        <a:xfrm>
          <a:off x="8267923" y="3583385"/>
          <a:ext cx="190749" cy="164790"/>
        </a:xfrm>
        <a:prstGeom prst="hexagon">
          <a:avLst>
            <a:gd name="adj" fmla="val 25000"/>
            <a:gd name="vf" fmla="val 115470"/>
          </a:avLst>
        </a:prstGeom>
        <a:solidFill>
          <a:schemeClr val="lt1">
            <a:hueOff val="0"/>
            <a:satOff val="0"/>
            <a:lumOff val="0"/>
            <a:alphaOff val="0"/>
          </a:schemeClr>
        </a:solidFill>
        <a:ln w="6350" cap="flat" cmpd="sng" algn="ctr">
          <a:solidFill>
            <a:schemeClr val="accent3">
              <a:hueOff val="252099"/>
              <a:satOff val="-28289"/>
              <a:lumOff val="4845"/>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47306CF7-70D0-4C70-838C-4C98B88FEF22}">
      <dsp:nvSpPr>
        <dsp:cNvPr id="0" name=""/>
        <dsp:cNvSpPr/>
      </dsp:nvSpPr>
      <dsp:spPr>
        <a:xfrm>
          <a:off x="6534016" y="3121441"/>
          <a:ext cx="1638027" cy="1406030"/>
        </a:xfrm>
        <a:prstGeom prst="hexagon">
          <a:avLst>
            <a:gd name="adj" fmla="val 25000"/>
            <a:gd name="vf" fmla="val 115470"/>
          </a:avLst>
        </a:prstGeom>
        <a:solidFill>
          <a:schemeClr val="lt1">
            <a:alpha val="90000"/>
            <a:hueOff val="0"/>
            <a:satOff val="0"/>
            <a:lumOff val="0"/>
            <a:alphaOff val="0"/>
          </a:schemeClr>
        </a:solidFill>
        <a:ln w="6350" cap="flat" cmpd="sng" algn="ctr">
          <a:solidFill>
            <a:schemeClr val="accent3">
              <a:hueOff val="267855"/>
              <a:satOff val="-30058"/>
              <a:lumOff val="5147"/>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F38E2D71-6EF5-406E-923F-0DFF80069D84}">
      <dsp:nvSpPr>
        <dsp:cNvPr id="0" name=""/>
        <dsp:cNvSpPr/>
      </dsp:nvSpPr>
      <dsp:spPr>
        <a:xfrm>
          <a:off x="7964136" y="3738607"/>
          <a:ext cx="190749" cy="164790"/>
        </a:xfrm>
        <a:prstGeom prst="hexagon">
          <a:avLst>
            <a:gd name="adj" fmla="val 25000"/>
            <a:gd name="vf" fmla="val 115470"/>
          </a:avLst>
        </a:prstGeom>
        <a:solidFill>
          <a:schemeClr val="lt1">
            <a:hueOff val="0"/>
            <a:satOff val="0"/>
            <a:lumOff val="0"/>
            <a:alphaOff val="0"/>
          </a:schemeClr>
        </a:solidFill>
        <a:ln w="6350" cap="flat" cmpd="sng" algn="ctr">
          <a:solidFill>
            <a:schemeClr val="accent3">
              <a:hueOff val="277309"/>
              <a:satOff val="-31118"/>
              <a:lumOff val="5329"/>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83424218-C3EC-4698-8E1A-9370D0AFFD7F}">
      <dsp:nvSpPr>
        <dsp:cNvPr id="0" name=""/>
        <dsp:cNvSpPr/>
      </dsp:nvSpPr>
      <dsp:spPr>
        <a:xfrm>
          <a:off x="3715155" y="3112936"/>
          <a:ext cx="1638027" cy="1406030"/>
        </a:xfrm>
        <a:prstGeom prst="hexagon">
          <a:avLst>
            <a:gd name="adj" fmla="val 25000"/>
            <a:gd name="vf" fmla="val 115470"/>
          </a:avLst>
        </a:prstGeom>
        <a:gradFill rotWithShape="0">
          <a:gsLst>
            <a:gs pos="0">
              <a:schemeClr val="accent3">
                <a:hueOff val="321426"/>
                <a:satOff val="-36069"/>
                <a:lumOff val="6177"/>
                <a:alphaOff val="0"/>
                <a:satMod val="103000"/>
                <a:lumMod val="102000"/>
                <a:tint val="94000"/>
              </a:schemeClr>
            </a:gs>
            <a:gs pos="50000">
              <a:schemeClr val="accent3">
                <a:hueOff val="321426"/>
                <a:satOff val="-36069"/>
                <a:lumOff val="6177"/>
                <a:alphaOff val="0"/>
                <a:satMod val="110000"/>
                <a:lumMod val="100000"/>
                <a:shade val="100000"/>
              </a:schemeClr>
            </a:gs>
            <a:gs pos="100000">
              <a:schemeClr val="accent3">
                <a:hueOff val="321426"/>
                <a:satOff val="-36069"/>
                <a:lumOff val="617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30480" rIns="0" bIns="30480" numCol="1" spcCol="1270" anchor="ctr" anchorCtr="0">
          <a:noAutofit/>
        </a:bodyPr>
        <a:lstStyle/>
        <a:p>
          <a:pPr marL="0" lvl="0" indent="0" algn="ctr" defTabSz="1066800">
            <a:lnSpc>
              <a:spcPct val="90000"/>
            </a:lnSpc>
            <a:spcBef>
              <a:spcPct val="0"/>
            </a:spcBef>
            <a:spcAft>
              <a:spcPct val="35000"/>
            </a:spcAft>
            <a:buNone/>
          </a:pPr>
          <a:r>
            <a:rPr lang="id-ID" sz="2400" b="1" kern="1200">
              <a:solidFill>
                <a:schemeClr val="tx1"/>
              </a:solidFill>
              <a:latin typeface="Arial" panose="020B0604020202020204" pitchFamily="34" charset="0"/>
              <a:cs typeface="Arial" panose="020B0604020202020204" pitchFamily="34" charset="0"/>
            </a:rPr>
            <a:t>TIM IT</a:t>
          </a:r>
          <a:endParaRPr lang="id-ID" sz="2400" b="1" kern="1200" dirty="0">
            <a:solidFill>
              <a:schemeClr val="tx1"/>
            </a:solidFill>
            <a:latin typeface="Arial" panose="020B0604020202020204" pitchFamily="34" charset="0"/>
            <a:cs typeface="Arial" panose="020B0604020202020204" pitchFamily="34" charset="0"/>
          </a:endParaRPr>
        </a:p>
      </dsp:txBody>
      <dsp:txXfrm>
        <a:off x="3968826" y="3330679"/>
        <a:ext cx="1130685" cy="970544"/>
      </dsp:txXfrm>
    </dsp:sp>
    <dsp:sp modelId="{8D4234E9-4525-461A-BAB0-76D855979F4A}">
      <dsp:nvSpPr>
        <dsp:cNvPr id="0" name=""/>
        <dsp:cNvSpPr/>
      </dsp:nvSpPr>
      <dsp:spPr>
        <a:xfrm>
          <a:off x="3761581" y="3735949"/>
          <a:ext cx="190749" cy="164790"/>
        </a:xfrm>
        <a:prstGeom prst="hexagon">
          <a:avLst>
            <a:gd name="adj" fmla="val 25000"/>
            <a:gd name="vf" fmla="val 115470"/>
          </a:avLst>
        </a:prstGeom>
        <a:solidFill>
          <a:schemeClr val="lt1">
            <a:hueOff val="0"/>
            <a:satOff val="0"/>
            <a:lumOff val="0"/>
            <a:alphaOff val="0"/>
          </a:schemeClr>
        </a:solidFill>
        <a:ln w="6350" cap="flat" cmpd="sng" algn="ctr">
          <a:solidFill>
            <a:schemeClr val="accent3">
              <a:hueOff val="302519"/>
              <a:satOff val="-33947"/>
              <a:lumOff val="5814"/>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69781227-BD7F-4164-A33F-F48275B225D0}">
      <dsp:nvSpPr>
        <dsp:cNvPr id="0" name=""/>
        <dsp:cNvSpPr/>
      </dsp:nvSpPr>
      <dsp:spPr>
        <a:xfrm>
          <a:off x="2305220" y="3894360"/>
          <a:ext cx="1638027" cy="1406030"/>
        </a:xfrm>
        <a:prstGeom prst="hexagon">
          <a:avLst>
            <a:gd name="adj" fmla="val 25000"/>
            <a:gd name="vf" fmla="val 115470"/>
          </a:avLst>
        </a:prstGeom>
        <a:solidFill>
          <a:schemeClr val="lt1">
            <a:alpha val="90000"/>
            <a:hueOff val="0"/>
            <a:satOff val="0"/>
            <a:lumOff val="0"/>
            <a:alphaOff val="0"/>
          </a:schemeClr>
        </a:solidFill>
        <a:ln w="6350" cap="flat" cmpd="sng" algn="ctr">
          <a:solidFill>
            <a:schemeClr val="accent3">
              <a:hueOff val="321426"/>
              <a:satOff val="-36069"/>
              <a:lumOff val="6177"/>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84361D03-8D92-4799-A949-4347031F264F}">
      <dsp:nvSpPr>
        <dsp:cNvPr id="0" name=""/>
        <dsp:cNvSpPr/>
      </dsp:nvSpPr>
      <dsp:spPr>
        <a:xfrm>
          <a:off x="3420452" y="3914028"/>
          <a:ext cx="190749" cy="164790"/>
        </a:xfrm>
        <a:prstGeom prst="hexagon">
          <a:avLst>
            <a:gd name="adj" fmla="val 25000"/>
            <a:gd name="vf" fmla="val 115470"/>
          </a:avLst>
        </a:prstGeom>
        <a:solidFill>
          <a:schemeClr val="lt1">
            <a:hueOff val="0"/>
            <a:satOff val="0"/>
            <a:lumOff val="0"/>
            <a:alphaOff val="0"/>
          </a:schemeClr>
        </a:solidFill>
        <a:ln w="6350" cap="flat" cmpd="sng" algn="ctr">
          <a:solidFill>
            <a:schemeClr val="accent3">
              <a:hueOff val="327729"/>
              <a:satOff val="-36776"/>
              <a:lumOff val="6298"/>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1C3A23D1-438C-4254-BE80-0D0E74ED1FF5}">
      <dsp:nvSpPr>
        <dsp:cNvPr id="0" name=""/>
        <dsp:cNvSpPr/>
      </dsp:nvSpPr>
      <dsp:spPr>
        <a:xfrm>
          <a:off x="9345812" y="3139515"/>
          <a:ext cx="1638027" cy="1406030"/>
        </a:xfrm>
        <a:prstGeom prst="hexagon">
          <a:avLst>
            <a:gd name="adj" fmla="val 25000"/>
            <a:gd name="vf" fmla="val 115470"/>
          </a:avLst>
        </a:prstGeom>
        <a:gradFill rotWithShape="0">
          <a:gsLst>
            <a:gs pos="0">
              <a:schemeClr val="accent3">
                <a:hueOff val="374997"/>
                <a:satOff val="-42081"/>
                <a:lumOff val="7206"/>
                <a:alphaOff val="0"/>
                <a:satMod val="103000"/>
                <a:lumMod val="102000"/>
                <a:tint val="94000"/>
              </a:schemeClr>
            </a:gs>
            <a:gs pos="50000">
              <a:schemeClr val="accent3">
                <a:hueOff val="374997"/>
                <a:satOff val="-42081"/>
                <a:lumOff val="7206"/>
                <a:alphaOff val="0"/>
                <a:satMod val="110000"/>
                <a:lumMod val="100000"/>
                <a:shade val="100000"/>
              </a:schemeClr>
            </a:gs>
            <a:gs pos="100000">
              <a:schemeClr val="accent3">
                <a:hueOff val="374997"/>
                <a:satOff val="-42081"/>
                <a:lumOff val="720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30480" rIns="0" bIns="30480" numCol="1" spcCol="1270" anchor="ctr" anchorCtr="0">
          <a:noAutofit/>
        </a:bodyPr>
        <a:lstStyle/>
        <a:p>
          <a:pPr marL="0" lvl="0" indent="0" algn="ctr" defTabSz="1066800">
            <a:lnSpc>
              <a:spcPct val="90000"/>
            </a:lnSpc>
            <a:spcBef>
              <a:spcPct val="0"/>
            </a:spcBef>
            <a:spcAft>
              <a:spcPct val="35000"/>
            </a:spcAft>
            <a:buNone/>
          </a:pPr>
          <a:r>
            <a:rPr lang="id-ID" sz="2400" b="1" kern="1200">
              <a:solidFill>
                <a:schemeClr val="tx1"/>
              </a:solidFill>
              <a:latin typeface="Arial" panose="020B0604020202020204" pitchFamily="34" charset="0"/>
              <a:cs typeface="Arial" panose="020B0604020202020204" pitchFamily="34" charset="0"/>
            </a:rPr>
            <a:t>TIM ANTI FRAUD</a:t>
          </a:r>
          <a:endParaRPr lang="id-ID" sz="2400" b="1" kern="1200" dirty="0">
            <a:solidFill>
              <a:schemeClr val="tx1"/>
            </a:solidFill>
            <a:latin typeface="Arial" panose="020B0604020202020204" pitchFamily="34" charset="0"/>
            <a:cs typeface="Arial" panose="020B0604020202020204" pitchFamily="34" charset="0"/>
          </a:endParaRPr>
        </a:p>
      </dsp:txBody>
      <dsp:txXfrm>
        <a:off x="9599483" y="3357258"/>
        <a:ext cx="1130685" cy="970544"/>
      </dsp:txXfrm>
    </dsp:sp>
    <dsp:sp modelId="{E3A436DA-C64F-41F6-9A41-759922B1C7B5}">
      <dsp:nvSpPr>
        <dsp:cNvPr id="0" name=""/>
        <dsp:cNvSpPr/>
      </dsp:nvSpPr>
      <dsp:spPr>
        <a:xfrm>
          <a:off x="9670793" y="4371188"/>
          <a:ext cx="190749" cy="164790"/>
        </a:xfrm>
        <a:prstGeom prst="hexagon">
          <a:avLst>
            <a:gd name="adj" fmla="val 25000"/>
            <a:gd name="vf" fmla="val 115470"/>
          </a:avLst>
        </a:prstGeom>
        <a:solidFill>
          <a:schemeClr val="lt1">
            <a:hueOff val="0"/>
            <a:satOff val="0"/>
            <a:lumOff val="0"/>
            <a:alphaOff val="0"/>
          </a:schemeClr>
        </a:solidFill>
        <a:ln w="6350" cap="flat" cmpd="sng" algn="ctr">
          <a:solidFill>
            <a:schemeClr val="accent3">
              <a:hueOff val="352939"/>
              <a:satOff val="-39605"/>
              <a:lumOff val="6783"/>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A1ECC2F3-E5AE-49F7-AC80-E180A4EFFF61}">
      <dsp:nvSpPr>
        <dsp:cNvPr id="0" name=""/>
        <dsp:cNvSpPr/>
      </dsp:nvSpPr>
      <dsp:spPr>
        <a:xfrm>
          <a:off x="7936886" y="3909776"/>
          <a:ext cx="1638027" cy="1406030"/>
        </a:xfrm>
        <a:prstGeom prst="hexagon">
          <a:avLst>
            <a:gd name="adj" fmla="val 25000"/>
            <a:gd name="vf" fmla="val 115470"/>
          </a:avLst>
        </a:prstGeom>
        <a:solidFill>
          <a:schemeClr val="lt1">
            <a:alpha val="90000"/>
            <a:hueOff val="0"/>
            <a:satOff val="0"/>
            <a:lumOff val="0"/>
            <a:alphaOff val="0"/>
          </a:schemeClr>
        </a:solidFill>
        <a:ln w="6350" cap="flat" cmpd="sng" algn="ctr">
          <a:solidFill>
            <a:schemeClr val="accent3">
              <a:hueOff val="374997"/>
              <a:satOff val="-42081"/>
              <a:lumOff val="7206"/>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7D6A06D8-E057-4744-8979-3FAE740647A4}">
      <dsp:nvSpPr>
        <dsp:cNvPr id="0" name=""/>
        <dsp:cNvSpPr/>
      </dsp:nvSpPr>
      <dsp:spPr>
        <a:xfrm>
          <a:off x="9367006" y="4526941"/>
          <a:ext cx="190749" cy="164790"/>
        </a:xfrm>
        <a:prstGeom prst="hexagon">
          <a:avLst>
            <a:gd name="adj" fmla="val 25000"/>
            <a:gd name="vf" fmla="val 115470"/>
          </a:avLst>
        </a:prstGeom>
        <a:solidFill>
          <a:schemeClr val="lt1">
            <a:hueOff val="0"/>
            <a:satOff val="0"/>
            <a:lumOff val="0"/>
            <a:alphaOff val="0"/>
          </a:schemeClr>
        </a:solidFill>
        <a:ln w="6350" cap="flat" cmpd="sng" algn="ctr">
          <a:solidFill>
            <a:schemeClr val="accent3">
              <a:hueOff val="378149"/>
              <a:satOff val="-42434"/>
              <a:lumOff val="7267"/>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70E8C0A6-021E-4AF3-BF8C-75861E3D854B}">
      <dsp:nvSpPr>
        <dsp:cNvPr id="0" name=""/>
        <dsp:cNvSpPr/>
      </dsp:nvSpPr>
      <dsp:spPr>
        <a:xfrm>
          <a:off x="9351868" y="30300"/>
          <a:ext cx="1638027" cy="1406030"/>
        </a:xfrm>
        <a:prstGeom prst="hexagon">
          <a:avLst>
            <a:gd name="adj" fmla="val 25000"/>
            <a:gd name="vf" fmla="val 115470"/>
          </a:avLst>
        </a:prstGeom>
        <a:gradFill rotWithShape="0">
          <a:gsLst>
            <a:gs pos="0">
              <a:schemeClr val="accent3">
                <a:hueOff val="428568"/>
                <a:satOff val="-48092"/>
                <a:lumOff val="8236"/>
                <a:alphaOff val="0"/>
                <a:satMod val="103000"/>
                <a:lumMod val="102000"/>
                <a:tint val="94000"/>
              </a:schemeClr>
            </a:gs>
            <a:gs pos="50000">
              <a:schemeClr val="accent3">
                <a:hueOff val="428568"/>
                <a:satOff val="-48092"/>
                <a:lumOff val="8236"/>
                <a:alphaOff val="0"/>
                <a:satMod val="110000"/>
                <a:lumMod val="100000"/>
                <a:shade val="100000"/>
              </a:schemeClr>
            </a:gs>
            <a:gs pos="100000">
              <a:schemeClr val="accent3">
                <a:hueOff val="428568"/>
                <a:satOff val="-48092"/>
                <a:lumOff val="823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30480" rIns="0" bIns="30480" numCol="1" spcCol="1270" anchor="ctr" anchorCtr="0">
          <a:noAutofit/>
        </a:bodyPr>
        <a:lstStyle/>
        <a:p>
          <a:pPr marL="0" lvl="0" indent="0" algn="ctr" defTabSz="1066800">
            <a:lnSpc>
              <a:spcPct val="90000"/>
            </a:lnSpc>
            <a:spcBef>
              <a:spcPct val="0"/>
            </a:spcBef>
            <a:spcAft>
              <a:spcPct val="35000"/>
            </a:spcAft>
            <a:buNone/>
          </a:pPr>
          <a:r>
            <a:rPr lang="id-ID" sz="2400" b="1" kern="1200">
              <a:solidFill>
                <a:schemeClr val="tx1"/>
              </a:solidFill>
              <a:latin typeface="Arial" panose="020B0604020202020204" pitchFamily="34" charset="0"/>
              <a:cs typeface="Arial" panose="020B0604020202020204" pitchFamily="34" charset="0"/>
            </a:rPr>
            <a:t>PRB</a:t>
          </a:r>
          <a:endParaRPr lang="id-ID" sz="2400" b="1" kern="1200" dirty="0">
            <a:solidFill>
              <a:schemeClr val="tx1"/>
            </a:solidFill>
            <a:latin typeface="Arial" panose="020B0604020202020204" pitchFamily="34" charset="0"/>
            <a:cs typeface="Arial" panose="020B0604020202020204" pitchFamily="34" charset="0"/>
          </a:endParaRPr>
        </a:p>
      </dsp:txBody>
      <dsp:txXfrm>
        <a:off x="9605539" y="248043"/>
        <a:ext cx="1130685" cy="970544"/>
      </dsp:txXfrm>
    </dsp:sp>
    <dsp:sp modelId="{7C93DECD-C0DD-4603-8E67-2B55F43F7857}">
      <dsp:nvSpPr>
        <dsp:cNvPr id="0" name=""/>
        <dsp:cNvSpPr/>
      </dsp:nvSpPr>
      <dsp:spPr>
        <a:xfrm>
          <a:off x="10485266" y="1266756"/>
          <a:ext cx="190749" cy="164790"/>
        </a:xfrm>
        <a:prstGeom prst="hexagon">
          <a:avLst>
            <a:gd name="adj" fmla="val 25000"/>
            <a:gd name="vf" fmla="val 115470"/>
          </a:avLst>
        </a:prstGeom>
        <a:solidFill>
          <a:schemeClr val="lt1">
            <a:hueOff val="0"/>
            <a:satOff val="0"/>
            <a:lumOff val="0"/>
            <a:alphaOff val="0"/>
          </a:schemeClr>
        </a:solidFill>
        <a:ln w="6350" cap="flat" cmpd="sng" algn="ctr">
          <a:solidFill>
            <a:schemeClr val="accent3">
              <a:hueOff val="403359"/>
              <a:satOff val="-45263"/>
              <a:lumOff val="7752"/>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57B98516-96F2-4781-ABAD-7786BE16D969}">
      <dsp:nvSpPr>
        <dsp:cNvPr id="0" name=""/>
        <dsp:cNvSpPr/>
      </dsp:nvSpPr>
      <dsp:spPr>
        <a:xfrm>
          <a:off x="9351868" y="1582515"/>
          <a:ext cx="1638027" cy="1406030"/>
        </a:xfrm>
        <a:prstGeom prst="hexagon">
          <a:avLst>
            <a:gd name="adj" fmla="val 25000"/>
            <a:gd name="vf" fmla="val 115470"/>
          </a:avLst>
        </a:prstGeom>
        <a:solidFill>
          <a:schemeClr val="lt1">
            <a:alpha val="90000"/>
            <a:hueOff val="0"/>
            <a:satOff val="0"/>
            <a:lumOff val="0"/>
            <a:alphaOff val="0"/>
          </a:schemeClr>
        </a:solidFill>
        <a:ln w="6350" cap="flat" cmpd="sng" algn="ctr">
          <a:solidFill>
            <a:schemeClr val="accent3">
              <a:hueOff val="428568"/>
              <a:satOff val="-48092"/>
              <a:lumOff val="8236"/>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FBC7553-5D88-43C0-BDBB-9B930FEA9ED4}">
      <dsp:nvSpPr>
        <dsp:cNvPr id="0" name=""/>
        <dsp:cNvSpPr/>
      </dsp:nvSpPr>
      <dsp:spPr>
        <a:xfrm>
          <a:off x="10485266" y="1591021"/>
          <a:ext cx="190749" cy="164790"/>
        </a:xfrm>
        <a:prstGeom prst="hexagon">
          <a:avLst>
            <a:gd name="adj" fmla="val 25000"/>
            <a:gd name="vf" fmla="val 115470"/>
          </a:avLst>
        </a:prstGeom>
        <a:solidFill>
          <a:schemeClr val="lt1">
            <a:hueOff val="0"/>
            <a:satOff val="0"/>
            <a:lumOff val="0"/>
            <a:alphaOff val="0"/>
          </a:schemeClr>
        </a:solidFill>
        <a:ln w="6350" cap="flat" cmpd="sng" algn="ctr">
          <a:solidFill>
            <a:schemeClr val="accent3">
              <a:hueOff val="428568"/>
              <a:satOff val="-48092"/>
              <a:lumOff val="8236"/>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38D3F-976B-4042-A9C7-B37A80FA76DF}">
      <dsp:nvSpPr>
        <dsp:cNvPr id="0" name=""/>
        <dsp:cNvSpPr/>
      </dsp:nvSpPr>
      <dsp:spPr>
        <a:xfrm>
          <a:off x="-16" y="142412"/>
          <a:ext cx="10777011" cy="1514728"/>
        </a:xfrm>
        <a:prstGeom prst="rightArrow">
          <a:avLst>
            <a:gd name="adj1" fmla="val 5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254000" bIns="240463" numCol="1" spcCol="1270" anchor="ctr" anchorCtr="0">
          <a:noAutofit/>
        </a:bodyPr>
        <a:lstStyle/>
        <a:p>
          <a:pPr marL="87313" lvl="0" indent="0" algn="l" defTabSz="800100">
            <a:lnSpc>
              <a:spcPct val="90000"/>
            </a:lnSpc>
            <a:spcBef>
              <a:spcPct val="0"/>
            </a:spcBef>
            <a:spcAft>
              <a:spcPct val="35000"/>
            </a:spcAft>
            <a:buNone/>
          </a:pPr>
          <a:r>
            <a:rPr lang="en-US" sz="1800" b="1" kern="1200" dirty="0">
              <a:solidFill>
                <a:schemeClr val="tx1"/>
              </a:solidFill>
              <a:latin typeface="Arial" panose="020B0604020202020204" pitchFamily="34" charset="0"/>
              <a:cs typeface="Arial" panose="020B0604020202020204" pitchFamily="34" charset="0"/>
            </a:rPr>
            <a:t>REKAM MEDIS</a:t>
          </a:r>
        </a:p>
      </dsp:txBody>
      <dsp:txXfrm>
        <a:off x="-16" y="521094"/>
        <a:ext cx="10398329" cy="757364"/>
      </dsp:txXfrm>
    </dsp:sp>
    <dsp:sp modelId="{B34CFFF7-73DD-4433-9483-E76987F35D81}">
      <dsp:nvSpPr>
        <dsp:cNvPr id="0" name=""/>
        <dsp:cNvSpPr/>
      </dsp:nvSpPr>
      <dsp:spPr>
        <a:xfrm>
          <a:off x="0" y="1269751"/>
          <a:ext cx="2097196" cy="1531459"/>
        </a:xfrm>
        <a:prstGeom prst="rect">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t" anchorCtr="0">
          <a:noAutofit/>
        </a:bodyPr>
        <a:lstStyle/>
        <a:p>
          <a:pPr marL="87313" lvl="0" indent="0" algn="l" defTabSz="800100">
            <a:lnSpc>
              <a:spcPct val="90000"/>
            </a:lnSpc>
            <a:spcBef>
              <a:spcPct val="0"/>
            </a:spcBef>
            <a:spcAft>
              <a:spcPct val="35000"/>
            </a:spcAft>
            <a:buFont typeface="Arial" panose="020B0604020202020204" pitchFamily="34" charset="0"/>
            <a:buNone/>
          </a:pPr>
          <a:r>
            <a:rPr lang="en-US" sz="1800" b="0" kern="1200" dirty="0" err="1">
              <a:solidFill>
                <a:schemeClr val="tx1"/>
              </a:solidFill>
              <a:latin typeface="Arial" panose="020B0604020202020204" pitchFamily="34" charset="0"/>
              <a:cs typeface="Arial" panose="020B0604020202020204" pitchFamily="34" charset="0"/>
            </a:rPr>
            <a:t>Pendafataran</a:t>
          </a:r>
          <a:endParaRPr lang="en-US" sz="1800" b="0" kern="1200" dirty="0">
            <a:solidFill>
              <a:schemeClr val="tx1"/>
            </a:solidFill>
            <a:latin typeface="Arial" panose="020B0604020202020204" pitchFamily="34" charset="0"/>
            <a:cs typeface="Arial" panose="020B0604020202020204" pitchFamily="34" charset="0"/>
          </a:endParaRPr>
        </a:p>
        <a:p>
          <a:pPr marL="87313" lvl="0" indent="0" algn="l" defTabSz="800100">
            <a:lnSpc>
              <a:spcPct val="90000"/>
            </a:lnSpc>
            <a:spcBef>
              <a:spcPct val="0"/>
            </a:spcBef>
            <a:spcAft>
              <a:spcPct val="35000"/>
            </a:spcAft>
            <a:buFont typeface="Arial" panose="020B0604020202020204" pitchFamily="34" charset="0"/>
            <a:buNone/>
          </a:pPr>
          <a:r>
            <a:rPr lang="en-US" sz="1800" b="0" kern="1200" dirty="0" err="1">
              <a:solidFill>
                <a:schemeClr val="tx1"/>
              </a:solidFill>
              <a:latin typeface="Arial" panose="020B0604020202020204" pitchFamily="34" charset="0"/>
              <a:cs typeface="Arial" panose="020B0604020202020204" pitchFamily="34" charset="0"/>
            </a:rPr>
            <a:t>Penerbitan</a:t>
          </a:r>
          <a:r>
            <a:rPr lang="en-US" sz="1800" b="0" kern="1200" dirty="0">
              <a:solidFill>
                <a:schemeClr val="tx1"/>
              </a:solidFill>
              <a:latin typeface="Arial" panose="020B0604020202020204" pitchFamily="34" charset="0"/>
              <a:cs typeface="Arial" panose="020B0604020202020204" pitchFamily="34" charset="0"/>
            </a:rPr>
            <a:t> SEP</a:t>
          </a:r>
        </a:p>
      </dsp:txBody>
      <dsp:txXfrm>
        <a:off x="0" y="1269751"/>
        <a:ext cx="2097196" cy="1531459"/>
      </dsp:txXfrm>
    </dsp:sp>
    <dsp:sp modelId="{DD6ADE5F-A809-4AE3-BA44-3BBDF8967B50}">
      <dsp:nvSpPr>
        <dsp:cNvPr id="0" name=""/>
        <dsp:cNvSpPr/>
      </dsp:nvSpPr>
      <dsp:spPr>
        <a:xfrm>
          <a:off x="2128060" y="895437"/>
          <a:ext cx="8677608" cy="1514728"/>
        </a:xfrm>
        <a:prstGeom prst="rightArrow">
          <a:avLst>
            <a:gd name="adj1" fmla="val 50000"/>
            <a:gd name="adj2" fmla="val 50000"/>
          </a:avLst>
        </a:prstGeom>
        <a:solidFill>
          <a:srgbClr val="FFC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254000" bIns="240463" numCol="1" spcCol="1270" anchor="ctr" anchorCtr="0">
          <a:noAutofit/>
        </a:bodyPr>
        <a:lstStyle/>
        <a:p>
          <a:pPr marL="87313" lvl="0" indent="0" algn="l" defTabSz="800100">
            <a:lnSpc>
              <a:spcPct val="90000"/>
            </a:lnSpc>
            <a:spcBef>
              <a:spcPct val="0"/>
            </a:spcBef>
            <a:spcAft>
              <a:spcPct val="35000"/>
            </a:spcAft>
            <a:buNone/>
          </a:pPr>
          <a:r>
            <a:rPr lang="en-US" sz="1800" b="1" kern="1200" dirty="0">
              <a:solidFill>
                <a:schemeClr val="tx1"/>
              </a:solidFill>
              <a:latin typeface="Arial" panose="020B0604020202020204" pitchFamily="34" charset="0"/>
              <a:cs typeface="Arial" panose="020B0604020202020204" pitchFamily="34" charset="0"/>
            </a:rPr>
            <a:t>PERAWAT</a:t>
          </a:r>
          <a:endParaRPr lang="en-ID" sz="1800" b="1" kern="1200" dirty="0">
            <a:solidFill>
              <a:schemeClr val="tx1"/>
            </a:solidFill>
            <a:latin typeface="Arial" panose="020B0604020202020204" pitchFamily="34" charset="0"/>
            <a:cs typeface="Arial" panose="020B0604020202020204" pitchFamily="34" charset="0"/>
          </a:endParaRPr>
        </a:p>
      </dsp:txBody>
      <dsp:txXfrm>
        <a:off x="2128060" y="1274119"/>
        <a:ext cx="8298926" cy="757364"/>
      </dsp:txXfrm>
    </dsp:sp>
    <dsp:sp modelId="{528E9BFB-F5E6-4ACD-AC43-9AA8AF229A64}">
      <dsp:nvSpPr>
        <dsp:cNvPr id="0" name=""/>
        <dsp:cNvSpPr/>
      </dsp:nvSpPr>
      <dsp:spPr>
        <a:xfrm>
          <a:off x="2149725" y="2085706"/>
          <a:ext cx="2379203" cy="2177858"/>
        </a:xfrm>
        <a:prstGeom prst="rect">
          <a:avLst/>
        </a:prstGeom>
        <a:solidFill>
          <a:schemeClr val="lt1">
            <a:hueOff val="0"/>
            <a:satOff val="0"/>
            <a:lumOff val="0"/>
            <a:alphaOff val="0"/>
          </a:schemeClr>
        </a:solidFill>
        <a:ln w="6350" cap="flat" cmpd="sng" algn="ctr">
          <a:solidFill>
            <a:schemeClr val="accent3">
              <a:hueOff val="142856"/>
              <a:satOff val="-16031"/>
              <a:lumOff val="2745"/>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t" anchorCtr="0">
          <a:noAutofit/>
        </a:bodyPr>
        <a:lstStyle/>
        <a:p>
          <a:pPr marL="174625" lvl="0" indent="0" algn="l" defTabSz="800100">
            <a:lnSpc>
              <a:spcPct val="90000"/>
            </a:lnSpc>
            <a:spcBef>
              <a:spcPct val="0"/>
            </a:spcBef>
            <a:spcAft>
              <a:spcPct val="35000"/>
            </a:spcAft>
            <a:buClr>
              <a:srgbClr val="FF0000"/>
            </a:buClr>
            <a:buFont typeface="Arial" panose="020B0604020202020204" pitchFamily="34" charset="0"/>
            <a:buNone/>
          </a:pPr>
          <a:r>
            <a:rPr lang="en-US" sz="1800" b="0" kern="1200" dirty="0" err="1">
              <a:solidFill>
                <a:schemeClr val="tx1"/>
              </a:solidFill>
              <a:latin typeface="Arial" panose="020B0604020202020204" pitchFamily="34" charset="0"/>
              <a:cs typeface="Arial" panose="020B0604020202020204" pitchFamily="34" charset="0"/>
            </a:rPr>
            <a:t>Pelayanan</a:t>
          </a:r>
          <a:r>
            <a:rPr lang="en-US" sz="1800" b="0" kern="1200" dirty="0">
              <a:solidFill>
                <a:schemeClr val="tx1"/>
              </a:solidFill>
              <a:latin typeface="Arial" panose="020B0604020202020204" pitchFamily="34" charset="0"/>
              <a:cs typeface="Arial" panose="020B0604020202020204" pitchFamily="34" charset="0"/>
            </a:rPr>
            <a:t> </a:t>
          </a:r>
          <a:r>
            <a:rPr lang="en-US" sz="1800" b="0" kern="1200" dirty="0" err="1">
              <a:solidFill>
                <a:schemeClr val="tx1"/>
              </a:solidFill>
              <a:latin typeface="Arial" panose="020B0604020202020204" pitchFamily="34" charset="0"/>
              <a:cs typeface="Arial" panose="020B0604020202020204" pitchFamily="34" charset="0"/>
            </a:rPr>
            <a:t>sebelum</a:t>
          </a:r>
          <a:r>
            <a:rPr lang="en-US" sz="1800" b="0" kern="1200" dirty="0">
              <a:solidFill>
                <a:schemeClr val="tx1"/>
              </a:solidFill>
              <a:latin typeface="Arial" panose="020B0604020202020204" pitchFamily="34" charset="0"/>
              <a:cs typeface="Arial" panose="020B0604020202020204" pitchFamily="34" charset="0"/>
            </a:rPr>
            <a:t>, </a:t>
          </a:r>
          <a:r>
            <a:rPr lang="en-US" sz="1800" b="0" kern="1200" dirty="0" err="1">
              <a:solidFill>
                <a:schemeClr val="tx1"/>
              </a:solidFill>
              <a:latin typeface="Arial" panose="020B0604020202020204" pitchFamily="34" charset="0"/>
              <a:cs typeface="Arial" panose="020B0604020202020204" pitchFamily="34" charset="0"/>
            </a:rPr>
            <a:t>selama</a:t>
          </a:r>
          <a:r>
            <a:rPr lang="en-US" sz="1800" b="0" kern="1200" dirty="0">
              <a:solidFill>
                <a:schemeClr val="tx1"/>
              </a:solidFill>
              <a:latin typeface="Arial" panose="020B0604020202020204" pitchFamily="34" charset="0"/>
              <a:cs typeface="Arial" panose="020B0604020202020204" pitchFamily="34" charset="0"/>
            </a:rPr>
            <a:t> dan </a:t>
          </a:r>
          <a:r>
            <a:rPr lang="en-US" sz="1800" b="0" kern="1200" dirty="0" err="1">
              <a:solidFill>
                <a:schemeClr val="tx1"/>
              </a:solidFill>
              <a:latin typeface="Arial" panose="020B0604020202020204" pitchFamily="34" charset="0"/>
              <a:cs typeface="Arial" panose="020B0604020202020204" pitchFamily="34" charset="0"/>
            </a:rPr>
            <a:t>sesudah</a:t>
          </a:r>
          <a:r>
            <a:rPr lang="en-US" sz="1800" b="0" kern="1200" dirty="0">
              <a:solidFill>
                <a:schemeClr val="tx1"/>
              </a:solidFill>
              <a:latin typeface="Arial" panose="020B0604020202020204" pitchFamily="34" charset="0"/>
              <a:cs typeface="Arial" panose="020B0604020202020204" pitchFamily="34" charset="0"/>
            </a:rPr>
            <a:t> </a:t>
          </a:r>
          <a:r>
            <a:rPr lang="en-US" sz="1800" b="0" kern="1200" dirty="0" err="1">
              <a:solidFill>
                <a:schemeClr val="tx1"/>
              </a:solidFill>
              <a:latin typeface="Arial" panose="020B0604020202020204" pitchFamily="34" charset="0"/>
              <a:cs typeface="Arial" panose="020B0604020202020204" pitchFamily="34" charset="0"/>
            </a:rPr>
            <a:t>pelayanan</a:t>
          </a:r>
          <a:r>
            <a:rPr lang="en-US" sz="1800" b="0" kern="1200" dirty="0">
              <a:solidFill>
                <a:schemeClr val="tx1"/>
              </a:solidFill>
              <a:latin typeface="Arial" panose="020B0604020202020204" pitchFamily="34" charset="0"/>
              <a:cs typeface="Arial" panose="020B0604020202020204" pitchFamily="34" charset="0"/>
            </a:rPr>
            <a:t> oleh </a:t>
          </a:r>
          <a:r>
            <a:rPr lang="en-US" sz="1800" b="0" kern="1200" dirty="0" err="1">
              <a:solidFill>
                <a:schemeClr val="tx1"/>
              </a:solidFill>
              <a:latin typeface="Arial" panose="020B0604020202020204" pitchFamily="34" charset="0"/>
              <a:cs typeface="Arial" panose="020B0604020202020204" pitchFamily="34" charset="0"/>
            </a:rPr>
            <a:t>dokter</a:t>
          </a:r>
          <a:endParaRPr lang="en-US" sz="1800" b="0" kern="1200" dirty="0">
            <a:solidFill>
              <a:schemeClr val="tx1"/>
            </a:solidFill>
            <a:latin typeface="Arial" panose="020B0604020202020204" pitchFamily="34" charset="0"/>
            <a:cs typeface="Arial" panose="020B0604020202020204" pitchFamily="34" charset="0"/>
          </a:endParaRPr>
        </a:p>
        <a:p>
          <a:pPr marL="174625" lvl="0" indent="0" algn="l" defTabSz="800100">
            <a:lnSpc>
              <a:spcPct val="90000"/>
            </a:lnSpc>
            <a:spcBef>
              <a:spcPct val="0"/>
            </a:spcBef>
            <a:spcAft>
              <a:spcPct val="35000"/>
            </a:spcAft>
            <a:buClr>
              <a:srgbClr val="FF0000"/>
            </a:buClr>
            <a:buFont typeface="Wingdings" panose="05000000000000000000" pitchFamily="2" charset="2"/>
            <a:buNone/>
          </a:pPr>
          <a:r>
            <a:rPr lang="en-ID" sz="1800" b="0" kern="1200" dirty="0">
              <a:solidFill>
                <a:schemeClr val="tx1"/>
              </a:solidFill>
              <a:latin typeface="Arial" panose="020B0604020202020204" pitchFamily="34" charset="0"/>
              <a:cs typeface="Arial" panose="020B0604020202020204" pitchFamily="34" charset="0"/>
            </a:rPr>
            <a:t>Monitoring </a:t>
          </a:r>
          <a:r>
            <a:rPr lang="en-ID" sz="1800" b="0" kern="1200" dirty="0" err="1">
              <a:solidFill>
                <a:schemeClr val="tx1"/>
              </a:solidFill>
              <a:latin typeface="Arial" panose="020B0604020202020204" pitchFamily="34" charset="0"/>
              <a:cs typeface="Arial" panose="020B0604020202020204" pitchFamily="34" charset="0"/>
            </a:rPr>
            <a:t>kelengkapan</a:t>
          </a:r>
          <a:r>
            <a:rPr lang="en-ID" sz="1800" b="0" kern="1200" dirty="0">
              <a:solidFill>
                <a:schemeClr val="tx1"/>
              </a:solidFill>
              <a:latin typeface="Arial" panose="020B0604020202020204" pitchFamily="34" charset="0"/>
              <a:cs typeface="Arial" panose="020B0604020202020204" pitchFamily="34" charset="0"/>
            </a:rPr>
            <a:t> </a:t>
          </a:r>
          <a:r>
            <a:rPr lang="en-ID" sz="1800" b="0" kern="1200" dirty="0" err="1">
              <a:solidFill>
                <a:schemeClr val="tx1"/>
              </a:solidFill>
              <a:latin typeface="Arial" panose="020B0604020202020204" pitchFamily="34" charset="0"/>
              <a:cs typeface="Arial" panose="020B0604020202020204" pitchFamily="34" charset="0"/>
            </a:rPr>
            <a:t>administrasi</a:t>
          </a:r>
          <a:r>
            <a:rPr lang="en-ID" sz="1800" b="0" kern="1200" dirty="0">
              <a:solidFill>
                <a:schemeClr val="tx1"/>
              </a:solidFill>
              <a:latin typeface="Arial" panose="020B0604020202020204" pitchFamily="34" charset="0"/>
              <a:cs typeface="Arial" panose="020B0604020202020204" pitchFamily="34" charset="0"/>
            </a:rPr>
            <a:t> </a:t>
          </a:r>
        </a:p>
      </dsp:txBody>
      <dsp:txXfrm>
        <a:off x="2149725" y="2085706"/>
        <a:ext cx="2379203" cy="2177858"/>
      </dsp:txXfrm>
    </dsp:sp>
    <dsp:sp modelId="{8F8E6EB7-9E5B-4EBC-A54D-B53474738EB9}">
      <dsp:nvSpPr>
        <dsp:cNvPr id="0" name=""/>
        <dsp:cNvSpPr/>
      </dsp:nvSpPr>
      <dsp:spPr>
        <a:xfrm>
          <a:off x="4434204" y="1635587"/>
          <a:ext cx="6463541" cy="1561685"/>
        </a:xfrm>
        <a:prstGeom prst="rightArrow">
          <a:avLst>
            <a:gd name="adj1" fmla="val 50000"/>
            <a:gd name="adj2" fmla="val 50000"/>
          </a:avLst>
        </a:prstGeom>
        <a:solidFill>
          <a:srgbClr val="92D05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254000" bIns="240463" numCol="1" spcCol="1270" anchor="ctr" anchorCtr="0">
          <a:noAutofit/>
        </a:bodyPr>
        <a:lstStyle/>
        <a:p>
          <a:pPr marL="87313" lvl="0" indent="0" algn="l" defTabSz="800100">
            <a:lnSpc>
              <a:spcPct val="90000"/>
            </a:lnSpc>
            <a:spcBef>
              <a:spcPct val="0"/>
            </a:spcBef>
            <a:spcAft>
              <a:spcPct val="35000"/>
            </a:spcAft>
            <a:buNone/>
          </a:pPr>
          <a:r>
            <a:rPr lang="en-US" sz="1800" b="1" kern="1200" dirty="0">
              <a:solidFill>
                <a:schemeClr val="tx1"/>
              </a:solidFill>
              <a:latin typeface="Arial" panose="020B0604020202020204" pitchFamily="34" charset="0"/>
              <a:cs typeface="Arial" panose="020B0604020202020204" pitchFamily="34" charset="0"/>
            </a:rPr>
            <a:t>DOKTER/DPJP</a:t>
          </a:r>
          <a:endParaRPr lang="en-ID" sz="1800" b="1" kern="1200" dirty="0">
            <a:solidFill>
              <a:schemeClr val="tx1"/>
            </a:solidFill>
            <a:latin typeface="Arial" panose="020B0604020202020204" pitchFamily="34" charset="0"/>
            <a:cs typeface="Arial" panose="020B0604020202020204" pitchFamily="34" charset="0"/>
          </a:endParaRPr>
        </a:p>
      </dsp:txBody>
      <dsp:txXfrm>
        <a:off x="4434204" y="2026008"/>
        <a:ext cx="6073120" cy="780843"/>
      </dsp:txXfrm>
    </dsp:sp>
    <dsp:sp modelId="{68AC8801-ABE7-4015-B9B6-7D355DBE6F19}">
      <dsp:nvSpPr>
        <dsp:cNvPr id="0" name=""/>
        <dsp:cNvSpPr/>
      </dsp:nvSpPr>
      <dsp:spPr>
        <a:xfrm>
          <a:off x="4470748" y="2804998"/>
          <a:ext cx="3119294" cy="2375314"/>
        </a:xfrm>
        <a:prstGeom prst="rect">
          <a:avLst/>
        </a:prstGeom>
        <a:solidFill>
          <a:schemeClr val="lt1">
            <a:hueOff val="0"/>
            <a:satOff val="0"/>
            <a:lumOff val="0"/>
            <a:alphaOff val="0"/>
          </a:schemeClr>
        </a:solidFill>
        <a:ln w="6350" cap="flat" cmpd="sng" algn="ctr">
          <a:solidFill>
            <a:schemeClr val="accent3">
              <a:hueOff val="285712"/>
              <a:satOff val="-32061"/>
              <a:lumOff val="5491"/>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t" anchorCtr="0">
          <a:noAutofit/>
        </a:bodyPr>
        <a:lstStyle/>
        <a:p>
          <a:pPr marL="174625" lvl="0" indent="0" algn="l" defTabSz="800100">
            <a:lnSpc>
              <a:spcPct val="90000"/>
            </a:lnSpc>
            <a:spcBef>
              <a:spcPct val="0"/>
            </a:spcBef>
            <a:spcAft>
              <a:spcPct val="35000"/>
            </a:spcAft>
            <a:buFont typeface="Wingdings" panose="05000000000000000000" pitchFamily="2" charset="2"/>
            <a:buNone/>
          </a:pPr>
          <a:r>
            <a:rPr lang="en-US" sz="1800" b="0" kern="1200" dirty="0" err="1">
              <a:solidFill>
                <a:schemeClr val="tx1"/>
              </a:solidFill>
              <a:latin typeface="Arial" panose="020B0604020202020204" pitchFamily="34" charset="0"/>
              <a:cs typeface="Arial" panose="020B0604020202020204" pitchFamily="34" charset="0"/>
            </a:rPr>
            <a:t>Pemeriksaan</a:t>
          </a:r>
          <a:r>
            <a:rPr lang="en-US" sz="1800" b="0" kern="1200" dirty="0">
              <a:solidFill>
                <a:schemeClr val="tx1"/>
              </a:solidFill>
              <a:latin typeface="Arial" panose="020B0604020202020204" pitchFamily="34" charset="0"/>
              <a:cs typeface="Arial" panose="020B0604020202020204" pitchFamily="34" charset="0"/>
            </a:rPr>
            <a:t> </a:t>
          </a:r>
          <a:r>
            <a:rPr lang="en-US" sz="1800" b="0" kern="1200" dirty="0" err="1">
              <a:solidFill>
                <a:schemeClr val="tx1"/>
              </a:solidFill>
              <a:latin typeface="Arial" panose="020B0604020202020204" pitchFamily="34" charset="0"/>
              <a:cs typeface="Arial" panose="020B0604020202020204" pitchFamily="34" charset="0"/>
            </a:rPr>
            <a:t>klinis</a:t>
          </a:r>
          <a:r>
            <a:rPr lang="en-US" sz="1800" b="0" kern="1200" dirty="0">
              <a:solidFill>
                <a:schemeClr val="tx1"/>
              </a:solidFill>
              <a:latin typeface="Arial" panose="020B0604020202020204" pitchFamily="34" charset="0"/>
              <a:cs typeface="Arial" panose="020B0604020202020204" pitchFamily="34" charset="0"/>
            </a:rPr>
            <a:t> dan </a:t>
          </a:r>
          <a:r>
            <a:rPr lang="en-US" sz="1800" b="0" kern="1200" dirty="0" err="1">
              <a:solidFill>
                <a:schemeClr val="tx1"/>
              </a:solidFill>
              <a:latin typeface="Arial" panose="020B0604020202020204" pitchFamily="34" charset="0"/>
              <a:cs typeface="Arial" panose="020B0604020202020204" pitchFamily="34" charset="0"/>
            </a:rPr>
            <a:t>penunjang</a:t>
          </a:r>
          <a:endParaRPr lang="en-US" sz="1800" b="0" kern="1200" dirty="0">
            <a:solidFill>
              <a:schemeClr val="tx1"/>
            </a:solidFill>
            <a:latin typeface="Arial" panose="020B0604020202020204" pitchFamily="34" charset="0"/>
            <a:cs typeface="Arial" panose="020B0604020202020204" pitchFamily="34" charset="0"/>
          </a:endParaRPr>
        </a:p>
        <a:p>
          <a:pPr marL="174625" lvl="0" indent="0" algn="l" defTabSz="800100">
            <a:lnSpc>
              <a:spcPct val="90000"/>
            </a:lnSpc>
            <a:spcBef>
              <a:spcPct val="0"/>
            </a:spcBef>
            <a:spcAft>
              <a:spcPct val="35000"/>
            </a:spcAft>
            <a:buFont typeface="Wingdings" panose="05000000000000000000" pitchFamily="2" charset="2"/>
            <a:buNone/>
          </a:pPr>
          <a:r>
            <a:rPr lang="en-US" sz="1800" b="0" kern="1200" dirty="0" err="1">
              <a:solidFill>
                <a:schemeClr val="tx1"/>
              </a:solidFill>
              <a:latin typeface="Arial" panose="020B0604020202020204" pitchFamily="34" charset="0"/>
              <a:cs typeface="Arial" panose="020B0604020202020204" pitchFamily="34" charset="0"/>
            </a:rPr>
            <a:t>Penegakan</a:t>
          </a:r>
          <a:r>
            <a:rPr lang="en-US" sz="1800" b="0" kern="1200" dirty="0">
              <a:solidFill>
                <a:schemeClr val="tx1"/>
              </a:solidFill>
              <a:latin typeface="Arial" panose="020B0604020202020204" pitchFamily="34" charset="0"/>
              <a:cs typeface="Arial" panose="020B0604020202020204" pitchFamily="34" charset="0"/>
            </a:rPr>
            <a:t> diagnosis </a:t>
          </a:r>
          <a:r>
            <a:rPr lang="en-US" sz="1800" b="0" kern="1200" dirty="0" err="1">
              <a:solidFill>
                <a:schemeClr val="tx1"/>
              </a:solidFill>
              <a:latin typeface="Arial" panose="020B0604020202020204" pitchFamily="34" charset="0"/>
              <a:cs typeface="Arial" panose="020B0604020202020204" pitchFamily="34" charset="0"/>
            </a:rPr>
            <a:t>utama</a:t>
          </a:r>
          <a:r>
            <a:rPr lang="en-US" sz="1800" b="0" kern="1200" dirty="0">
              <a:solidFill>
                <a:schemeClr val="tx1"/>
              </a:solidFill>
              <a:latin typeface="Arial" panose="020B0604020202020204" pitchFamily="34" charset="0"/>
              <a:cs typeface="Arial" panose="020B0604020202020204" pitchFamily="34" charset="0"/>
            </a:rPr>
            <a:t> dan </a:t>
          </a:r>
          <a:r>
            <a:rPr lang="en-US" sz="1800" b="0" kern="1200" dirty="0" err="1">
              <a:solidFill>
                <a:schemeClr val="tx1"/>
              </a:solidFill>
              <a:latin typeface="Arial" panose="020B0604020202020204" pitchFamily="34" charset="0"/>
              <a:cs typeface="Arial" panose="020B0604020202020204" pitchFamily="34" charset="0"/>
            </a:rPr>
            <a:t>sekunder</a:t>
          </a:r>
          <a:endParaRPr lang="en-US" sz="1800" b="0" kern="1200" dirty="0">
            <a:solidFill>
              <a:schemeClr val="tx1"/>
            </a:solidFill>
            <a:latin typeface="Arial" panose="020B0604020202020204" pitchFamily="34" charset="0"/>
            <a:cs typeface="Arial" panose="020B0604020202020204" pitchFamily="34" charset="0"/>
          </a:endParaRPr>
        </a:p>
        <a:p>
          <a:pPr marL="174625" lvl="0" indent="0" algn="l" defTabSz="800100">
            <a:lnSpc>
              <a:spcPct val="90000"/>
            </a:lnSpc>
            <a:spcBef>
              <a:spcPct val="0"/>
            </a:spcBef>
            <a:spcAft>
              <a:spcPct val="35000"/>
            </a:spcAft>
            <a:buFont typeface="Wingdings" panose="05000000000000000000" pitchFamily="2" charset="2"/>
            <a:buNone/>
          </a:pPr>
          <a:r>
            <a:rPr lang="en-US" sz="1800" b="0" kern="1200" dirty="0" err="1">
              <a:solidFill>
                <a:schemeClr val="tx1"/>
              </a:solidFill>
              <a:latin typeface="Arial" panose="020B0604020202020204" pitchFamily="34" charset="0"/>
              <a:cs typeface="Arial" panose="020B0604020202020204" pitchFamily="34" charset="0"/>
            </a:rPr>
            <a:t>Pemberian</a:t>
          </a:r>
          <a:r>
            <a:rPr lang="en-US" sz="1800" b="0" kern="1200" dirty="0">
              <a:solidFill>
                <a:schemeClr val="tx1"/>
              </a:solidFill>
              <a:latin typeface="Arial" panose="020B0604020202020204" pitchFamily="34" charset="0"/>
              <a:cs typeface="Arial" panose="020B0604020202020204" pitchFamily="34" charset="0"/>
            </a:rPr>
            <a:t> </a:t>
          </a:r>
          <a:r>
            <a:rPr lang="en-US" sz="1800" b="0" kern="1200" dirty="0" err="1">
              <a:solidFill>
                <a:schemeClr val="tx1"/>
              </a:solidFill>
              <a:latin typeface="Arial" panose="020B0604020202020204" pitchFamily="34" charset="0"/>
              <a:cs typeface="Arial" panose="020B0604020202020204" pitchFamily="34" charset="0"/>
            </a:rPr>
            <a:t>terapi</a:t>
          </a:r>
          <a:r>
            <a:rPr lang="en-US" sz="1800" b="0" kern="1200" dirty="0">
              <a:solidFill>
                <a:schemeClr val="tx1"/>
              </a:solidFill>
              <a:latin typeface="Arial" panose="020B0604020202020204" pitchFamily="34" charset="0"/>
              <a:cs typeface="Arial" panose="020B0604020202020204" pitchFamily="34" charset="0"/>
            </a:rPr>
            <a:t> : </a:t>
          </a:r>
          <a:r>
            <a:rPr lang="en-US" sz="1800" b="0" kern="1200" dirty="0" err="1">
              <a:solidFill>
                <a:schemeClr val="tx1"/>
              </a:solidFill>
              <a:latin typeface="Arial" panose="020B0604020202020204" pitchFamily="34" charset="0"/>
              <a:cs typeface="Arial" panose="020B0604020202020204" pitchFamily="34" charset="0"/>
            </a:rPr>
            <a:t>obat</a:t>
          </a:r>
          <a:r>
            <a:rPr lang="en-US" sz="1800" b="0" kern="1200" dirty="0">
              <a:solidFill>
                <a:schemeClr val="tx1"/>
              </a:solidFill>
              <a:latin typeface="Arial" panose="020B0604020202020204" pitchFamily="34" charset="0"/>
              <a:cs typeface="Arial" panose="020B0604020202020204" pitchFamily="34" charset="0"/>
            </a:rPr>
            <a:t>, </a:t>
          </a:r>
          <a:r>
            <a:rPr lang="en-US" sz="1800" b="0" kern="1200" dirty="0" err="1">
              <a:solidFill>
                <a:schemeClr val="tx1"/>
              </a:solidFill>
              <a:latin typeface="Arial" panose="020B0604020202020204" pitchFamily="34" charset="0"/>
              <a:cs typeface="Arial" panose="020B0604020202020204" pitchFamily="34" charset="0"/>
            </a:rPr>
            <a:t>operasi</a:t>
          </a:r>
          <a:r>
            <a:rPr lang="en-US" sz="1800" b="0" kern="1200" dirty="0">
              <a:solidFill>
                <a:schemeClr val="tx1"/>
              </a:solidFill>
              <a:latin typeface="Arial" panose="020B0604020202020204" pitchFamily="34" charset="0"/>
              <a:cs typeface="Arial" panose="020B0604020202020204" pitchFamily="34" charset="0"/>
            </a:rPr>
            <a:t>, </a:t>
          </a:r>
          <a:r>
            <a:rPr lang="en-US" sz="1800" b="0" kern="1200" dirty="0" err="1">
              <a:solidFill>
                <a:schemeClr val="tx1"/>
              </a:solidFill>
              <a:latin typeface="Arial" panose="020B0604020202020204" pitchFamily="34" charset="0"/>
              <a:cs typeface="Arial" panose="020B0604020202020204" pitchFamily="34" charset="0"/>
            </a:rPr>
            <a:t>tindakan</a:t>
          </a:r>
          <a:r>
            <a:rPr lang="en-US" sz="1800" b="0" kern="1200" dirty="0">
              <a:solidFill>
                <a:schemeClr val="tx1"/>
              </a:solidFill>
              <a:latin typeface="Arial" panose="020B0604020202020204" pitchFamily="34" charset="0"/>
              <a:cs typeface="Arial" panose="020B0604020202020204" pitchFamily="34" charset="0"/>
            </a:rPr>
            <a:t> lain</a:t>
          </a:r>
        </a:p>
        <a:p>
          <a:pPr marL="174625" lvl="0" indent="0" algn="l" defTabSz="800100">
            <a:lnSpc>
              <a:spcPct val="90000"/>
            </a:lnSpc>
            <a:spcBef>
              <a:spcPct val="0"/>
            </a:spcBef>
            <a:spcAft>
              <a:spcPct val="35000"/>
            </a:spcAft>
            <a:buFont typeface="Wingdings" panose="05000000000000000000" pitchFamily="2" charset="2"/>
            <a:buNone/>
          </a:pPr>
          <a:r>
            <a:rPr lang="en-ID" sz="1800" b="0" kern="1200" dirty="0" err="1">
              <a:solidFill>
                <a:schemeClr val="tx1"/>
              </a:solidFill>
              <a:latin typeface="Arial" panose="020B0604020202020204" pitchFamily="34" charset="0"/>
              <a:cs typeface="Arial" panose="020B0604020202020204" pitchFamily="34" charset="0"/>
            </a:rPr>
            <a:t>Pembuatan</a:t>
          </a:r>
          <a:r>
            <a:rPr lang="en-ID" sz="1800" b="0" kern="1200" dirty="0">
              <a:solidFill>
                <a:schemeClr val="tx1"/>
              </a:solidFill>
              <a:latin typeface="Arial" panose="020B0604020202020204" pitchFamily="34" charset="0"/>
              <a:cs typeface="Arial" panose="020B0604020202020204" pitchFamily="34" charset="0"/>
            </a:rPr>
            <a:t> resume </a:t>
          </a:r>
          <a:r>
            <a:rPr lang="en-ID" sz="1800" b="0" kern="1200" dirty="0" err="1">
              <a:solidFill>
                <a:schemeClr val="tx1"/>
              </a:solidFill>
              <a:latin typeface="Arial" panose="020B0604020202020204" pitchFamily="34" charset="0"/>
              <a:cs typeface="Arial" panose="020B0604020202020204" pitchFamily="34" charset="0"/>
            </a:rPr>
            <a:t>medis</a:t>
          </a:r>
          <a:endParaRPr lang="en-ID" sz="1800" b="0" kern="1200" dirty="0">
            <a:solidFill>
              <a:schemeClr val="tx1"/>
            </a:solidFill>
            <a:latin typeface="Arial" panose="020B0604020202020204" pitchFamily="34" charset="0"/>
            <a:cs typeface="Arial" panose="020B0604020202020204" pitchFamily="34" charset="0"/>
          </a:endParaRPr>
        </a:p>
      </dsp:txBody>
      <dsp:txXfrm>
        <a:off x="4470748" y="2804998"/>
        <a:ext cx="3119294" cy="2375314"/>
      </dsp:txXfrm>
    </dsp:sp>
    <dsp:sp modelId="{8CC23D7C-3EAE-4EFC-96DA-4015B4418F1B}">
      <dsp:nvSpPr>
        <dsp:cNvPr id="0" name=""/>
        <dsp:cNvSpPr/>
      </dsp:nvSpPr>
      <dsp:spPr>
        <a:xfrm>
          <a:off x="7596694" y="2356143"/>
          <a:ext cx="3180300" cy="1598084"/>
        </a:xfrm>
        <a:prstGeom prst="rightArrow">
          <a:avLst>
            <a:gd name="adj1" fmla="val 50000"/>
            <a:gd name="adj2" fmla="val 50000"/>
          </a:avLst>
        </a:prstGeom>
        <a:solidFill>
          <a:srgbClr val="FF66CC"/>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254000" bIns="240463" numCol="1" spcCol="1270" anchor="ctr" anchorCtr="0">
          <a:noAutofit/>
        </a:bodyPr>
        <a:lstStyle/>
        <a:p>
          <a:pPr marL="87313" lvl="0" indent="0" algn="l" defTabSz="800100">
            <a:lnSpc>
              <a:spcPct val="90000"/>
            </a:lnSpc>
            <a:spcBef>
              <a:spcPct val="0"/>
            </a:spcBef>
            <a:spcAft>
              <a:spcPct val="35000"/>
            </a:spcAft>
            <a:buNone/>
          </a:pPr>
          <a:r>
            <a:rPr lang="en-US" sz="1800" b="1" kern="1200" dirty="0">
              <a:solidFill>
                <a:schemeClr val="tx1"/>
              </a:solidFill>
              <a:latin typeface="Arial" panose="020B0604020202020204" pitchFamily="34" charset="0"/>
              <a:cs typeface="Arial" panose="020B0604020202020204" pitchFamily="34" charset="0"/>
            </a:rPr>
            <a:t>KASIR/KEUANGAN</a:t>
          </a:r>
          <a:endParaRPr lang="en-ID" sz="1800" b="1" kern="1200" dirty="0">
            <a:solidFill>
              <a:schemeClr val="tx1"/>
            </a:solidFill>
            <a:latin typeface="Arial" panose="020B0604020202020204" pitchFamily="34" charset="0"/>
            <a:cs typeface="Arial" panose="020B0604020202020204" pitchFamily="34" charset="0"/>
          </a:endParaRPr>
        </a:p>
      </dsp:txBody>
      <dsp:txXfrm>
        <a:off x="7596694" y="2755664"/>
        <a:ext cx="2780779" cy="799042"/>
      </dsp:txXfrm>
    </dsp:sp>
    <dsp:sp modelId="{5B62E527-5155-4EB0-AA22-FD68F0455254}">
      <dsp:nvSpPr>
        <dsp:cNvPr id="0" name=""/>
        <dsp:cNvSpPr/>
      </dsp:nvSpPr>
      <dsp:spPr>
        <a:xfrm>
          <a:off x="7614948" y="3528073"/>
          <a:ext cx="2535870" cy="1352077"/>
        </a:xfrm>
        <a:prstGeom prst="rect">
          <a:avLst/>
        </a:prstGeom>
        <a:solidFill>
          <a:schemeClr val="lt1">
            <a:hueOff val="0"/>
            <a:satOff val="0"/>
            <a:lumOff val="0"/>
            <a:alphaOff val="0"/>
          </a:schemeClr>
        </a:solidFill>
        <a:ln w="6350" cap="flat" cmpd="sng" algn="ctr">
          <a:solidFill>
            <a:schemeClr val="accent3">
              <a:hueOff val="428568"/>
              <a:satOff val="-48092"/>
              <a:lumOff val="8236"/>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t" anchorCtr="0">
          <a:noAutofit/>
        </a:bodyPr>
        <a:lstStyle/>
        <a:p>
          <a:pPr marL="174625" lvl="0" indent="0" algn="l" defTabSz="800100">
            <a:lnSpc>
              <a:spcPct val="90000"/>
            </a:lnSpc>
            <a:spcBef>
              <a:spcPct val="0"/>
            </a:spcBef>
            <a:spcAft>
              <a:spcPct val="35000"/>
            </a:spcAft>
            <a:buFont typeface="Arial" panose="020B0604020202020204" pitchFamily="34" charset="0"/>
            <a:buNone/>
          </a:pPr>
          <a:r>
            <a:rPr lang="en-US" sz="1800" b="0" kern="1200" dirty="0" err="1">
              <a:solidFill>
                <a:schemeClr val="tx1"/>
              </a:solidFill>
              <a:latin typeface="Arial" panose="020B0604020202020204" pitchFamily="34" charset="0"/>
              <a:cs typeface="Arial" panose="020B0604020202020204" pitchFamily="34" charset="0"/>
            </a:rPr>
            <a:t>Pengumpulan</a:t>
          </a:r>
          <a:r>
            <a:rPr lang="en-US" sz="1800" b="0" kern="1200" dirty="0">
              <a:solidFill>
                <a:schemeClr val="tx1"/>
              </a:solidFill>
              <a:latin typeface="Arial" panose="020B0604020202020204" pitchFamily="34" charset="0"/>
              <a:cs typeface="Arial" panose="020B0604020202020204" pitchFamily="34" charset="0"/>
            </a:rPr>
            <a:t> </a:t>
          </a:r>
          <a:r>
            <a:rPr lang="en-US" sz="1800" b="0" kern="1200" dirty="0" err="1">
              <a:solidFill>
                <a:schemeClr val="tx1"/>
              </a:solidFill>
              <a:latin typeface="Arial" panose="020B0604020202020204" pitchFamily="34" charset="0"/>
              <a:cs typeface="Arial" panose="020B0604020202020204" pitchFamily="34" charset="0"/>
            </a:rPr>
            <a:t>bukti</a:t>
          </a:r>
          <a:r>
            <a:rPr lang="en-US" sz="1800" b="0" kern="1200" dirty="0">
              <a:solidFill>
                <a:schemeClr val="tx1"/>
              </a:solidFill>
              <a:latin typeface="Arial" panose="020B0604020202020204" pitchFamily="34" charset="0"/>
              <a:cs typeface="Arial" panose="020B0604020202020204" pitchFamily="34" charset="0"/>
            </a:rPr>
            <a:t> </a:t>
          </a:r>
          <a:r>
            <a:rPr lang="en-US" sz="1800" b="0" kern="1200" dirty="0" err="1">
              <a:solidFill>
                <a:schemeClr val="tx1"/>
              </a:solidFill>
              <a:latin typeface="Arial" panose="020B0604020202020204" pitchFamily="34" charset="0"/>
              <a:cs typeface="Arial" panose="020B0604020202020204" pitchFamily="34" charset="0"/>
            </a:rPr>
            <a:t>administrasi</a:t>
          </a:r>
          <a:r>
            <a:rPr lang="en-US" sz="1800" b="0" kern="1200" dirty="0">
              <a:solidFill>
                <a:schemeClr val="tx1"/>
              </a:solidFill>
              <a:latin typeface="Arial" panose="020B0604020202020204" pitchFamily="34" charset="0"/>
              <a:cs typeface="Arial" panose="020B0604020202020204" pitchFamily="34" charset="0"/>
            </a:rPr>
            <a:t> </a:t>
          </a:r>
          <a:r>
            <a:rPr lang="en-US" sz="1800" b="0" kern="1200" dirty="0" err="1">
              <a:solidFill>
                <a:schemeClr val="tx1"/>
              </a:solidFill>
              <a:latin typeface="Arial" panose="020B0604020202020204" pitchFamily="34" charset="0"/>
              <a:cs typeface="Arial" panose="020B0604020202020204" pitchFamily="34" charset="0"/>
            </a:rPr>
            <a:t>pelayanan</a:t>
          </a:r>
          <a:endParaRPr lang="en-ID" sz="1800" b="0" kern="1200" dirty="0">
            <a:solidFill>
              <a:schemeClr val="tx1"/>
            </a:solidFill>
            <a:latin typeface="Arial" panose="020B0604020202020204" pitchFamily="34" charset="0"/>
            <a:cs typeface="Arial" panose="020B0604020202020204" pitchFamily="34" charset="0"/>
          </a:endParaRPr>
        </a:p>
      </dsp:txBody>
      <dsp:txXfrm>
        <a:off x="7614948" y="3528073"/>
        <a:ext cx="2535870" cy="13520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A28A1-E54B-440A-8594-E2242CAD5C2F}">
      <dsp:nvSpPr>
        <dsp:cNvPr id="0" name=""/>
        <dsp:cNvSpPr/>
      </dsp:nvSpPr>
      <dsp:spPr>
        <a:xfrm>
          <a:off x="3957269" y="3907"/>
          <a:ext cx="5928660" cy="2684077"/>
        </a:xfrm>
        <a:prstGeom prst="rightArrow">
          <a:avLst>
            <a:gd name="adj1" fmla="val 75000"/>
            <a:gd name="adj2" fmla="val 50000"/>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0" kern="1200" dirty="0" err="1">
              <a:solidFill>
                <a:schemeClr val="tx1"/>
              </a:solidFill>
              <a:latin typeface="Arial" panose="020B0604020202020204" pitchFamily="34" charset="0"/>
              <a:cs typeface="Arial" panose="020B0604020202020204" pitchFamily="34" charset="0"/>
            </a:rPr>
            <a:t>Verifikasi</a:t>
          </a:r>
          <a:r>
            <a:rPr lang="en-US" sz="2000" b="0" kern="1200" dirty="0">
              <a:solidFill>
                <a:schemeClr val="tx1"/>
              </a:solidFill>
              <a:latin typeface="Arial" panose="020B0604020202020204" pitchFamily="34" charset="0"/>
              <a:cs typeface="Arial" panose="020B0604020202020204" pitchFamily="34" charset="0"/>
            </a:rPr>
            <a:t>  </a:t>
          </a:r>
          <a:r>
            <a:rPr lang="en-US" sz="2000" b="0" kern="1200" dirty="0" err="1">
              <a:solidFill>
                <a:schemeClr val="tx1"/>
              </a:solidFill>
              <a:latin typeface="Arial" panose="020B0604020202020204" pitchFamily="34" charset="0"/>
              <a:cs typeface="Arial" panose="020B0604020202020204" pitchFamily="34" charset="0"/>
            </a:rPr>
            <a:t>kelengkapan</a:t>
          </a:r>
          <a:r>
            <a:rPr lang="en-US" sz="2000" b="0" kern="1200" dirty="0">
              <a:solidFill>
                <a:schemeClr val="tx1"/>
              </a:solidFill>
              <a:latin typeface="Arial" panose="020B0604020202020204" pitchFamily="34" charset="0"/>
              <a:cs typeface="Arial" panose="020B0604020202020204" pitchFamily="34" charset="0"/>
            </a:rPr>
            <a:t> </a:t>
          </a:r>
          <a:r>
            <a:rPr lang="en-US" sz="2000" b="0" kern="1200" dirty="0" err="1">
              <a:solidFill>
                <a:schemeClr val="tx1"/>
              </a:solidFill>
              <a:latin typeface="Arial" panose="020B0604020202020204" pitchFamily="34" charset="0"/>
              <a:cs typeface="Arial" panose="020B0604020202020204" pitchFamily="34" charset="0"/>
            </a:rPr>
            <a:t>bukti</a:t>
          </a:r>
          <a:r>
            <a:rPr lang="en-US" sz="2000" b="0" kern="1200" dirty="0">
              <a:solidFill>
                <a:schemeClr val="tx1"/>
              </a:solidFill>
              <a:latin typeface="Arial" panose="020B0604020202020204" pitchFamily="34" charset="0"/>
              <a:cs typeface="Arial" panose="020B0604020202020204" pitchFamily="34" charset="0"/>
            </a:rPr>
            <a:t> </a:t>
          </a:r>
          <a:r>
            <a:rPr lang="en-US" sz="2000" b="0" kern="1200" dirty="0" err="1">
              <a:solidFill>
                <a:schemeClr val="tx1"/>
              </a:solidFill>
              <a:latin typeface="Arial" panose="020B0604020202020204" pitchFamily="34" charset="0"/>
              <a:cs typeface="Arial" panose="020B0604020202020204" pitchFamily="34" charset="0"/>
            </a:rPr>
            <a:t>administrasi</a:t>
          </a:r>
          <a:r>
            <a:rPr lang="en-US" sz="2000" b="0" kern="1200" dirty="0">
              <a:solidFill>
                <a:schemeClr val="tx1"/>
              </a:solidFill>
              <a:latin typeface="Arial" panose="020B0604020202020204" pitchFamily="34" charset="0"/>
              <a:cs typeface="Arial" panose="020B0604020202020204" pitchFamily="34" charset="0"/>
            </a:rPr>
            <a:t> </a:t>
          </a:r>
          <a:r>
            <a:rPr lang="en-US" sz="2000" b="0" kern="1200" dirty="0" err="1">
              <a:solidFill>
                <a:schemeClr val="tx1"/>
              </a:solidFill>
              <a:latin typeface="Arial" panose="020B0604020202020204" pitchFamily="34" charset="0"/>
              <a:cs typeface="Arial" panose="020B0604020202020204" pitchFamily="34" charset="0"/>
            </a:rPr>
            <a:t>klaim</a:t>
          </a:r>
          <a:endParaRPr lang="en-ID" sz="2000" b="0" kern="1200" dirty="0">
            <a:solidFill>
              <a:schemeClr val="tx1"/>
            </a:solidFill>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b="0" kern="1200" dirty="0" err="1">
              <a:solidFill>
                <a:schemeClr val="tx1"/>
              </a:solidFill>
              <a:latin typeface="Arial" panose="020B0604020202020204" pitchFamily="34" charset="0"/>
              <a:cs typeface="Arial" panose="020B0604020202020204" pitchFamily="34" charset="0"/>
            </a:rPr>
            <a:t>Penyiapan</a:t>
          </a:r>
          <a:r>
            <a:rPr lang="en-US" sz="2000" b="0" kern="1200" dirty="0">
              <a:solidFill>
                <a:schemeClr val="tx1"/>
              </a:solidFill>
              <a:latin typeface="Arial" panose="020B0604020202020204" pitchFamily="34" charset="0"/>
              <a:cs typeface="Arial" panose="020B0604020202020204" pitchFamily="34" charset="0"/>
            </a:rPr>
            <a:t> </a:t>
          </a:r>
          <a:r>
            <a:rPr lang="en-US" sz="2000" b="0" kern="1200" dirty="0" err="1">
              <a:solidFill>
                <a:schemeClr val="tx1"/>
              </a:solidFill>
              <a:latin typeface="Arial" panose="020B0604020202020204" pitchFamily="34" charset="0"/>
              <a:cs typeface="Arial" panose="020B0604020202020204" pitchFamily="34" charset="0"/>
            </a:rPr>
            <a:t>berkas</a:t>
          </a:r>
          <a:r>
            <a:rPr lang="en-US" sz="2000" b="0" kern="1200" dirty="0">
              <a:solidFill>
                <a:schemeClr val="tx1"/>
              </a:solidFill>
              <a:latin typeface="Arial" panose="020B0604020202020204" pitchFamily="34" charset="0"/>
              <a:cs typeface="Arial" panose="020B0604020202020204" pitchFamily="34" charset="0"/>
            </a:rPr>
            <a:t> </a:t>
          </a:r>
          <a:r>
            <a:rPr lang="en-US" sz="2000" b="0" kern="1200" dirty="0" err="1">
              <a:solidFill>
                <a:schemeClr val="tx1"/>
              </a:solidFill>
              <a:latin typeface="Arial" panose="020B0604020202020204" pitchFamily="34" charset="0"/>
              <a:cs typeface="Arial" panose="020B0604020202020204" pitchFamily="34" charset="0"/>
            </a:rPr>
            <a:t>pengajuan</a:t>
          </a:r>
          <a:r>
            <a:rPr lang="en-US" sz="2000" b="0" kern="1200" dirty="0">
              <a:solidFill>
                <a:schemeClr val="tx1"/>
              </a:solidFill>
              <a:latin typeface="Arial" panose="020B0604020202020204" pitchFamily="34" charset="0"/>
              <a:cs typeface="Arial" panose="020B0604020202020204" pitchFamily="34" charset="0"/>
            </a:rPr>
            <a:t> </a:t>
          </a:r>
          <a:r>
            <a:rPr lang="en-US" sz="2000" b="0" kern="1200" dirty="0" err="1">
              <a:solidFill>
                <a:schemeClr val="tx1"/>
              </a:solidFill>
              <a:latin typeface="Arial" panose="020B0604020202020204" pitchFamily="34" charset="0"/>
              <a:cs typeface="Arial" panose="020B0604020202020204" pitchFamily="34" charset="0"/>
            </a:rPr>
            <a:t>klaim</a:t>
          </a:r>
          <a:endParaRPr lang="en-ID" sz="2000" b="0" kern="1200" dirty="0">
            <a:solidFill>
              <a:schemeClr val="tx1"/>
            </a:solidFill>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b="0" kern="1200" dirty="0">
              <a:solidFill>
                <a:schemeClr val="tx1"/>
              </a:solidFill>
              <a:latin typeface="Arial" panose="020B0604020202020204" pitchFamily="34" charset="0"/>
              <a:cs typeface="Arial" panose="020B0604020202020204" pitchFamily="34" charset="0"/>
            </a:rPr>
            <a:t>Upload txt </a:t>
          </a:r>
          <a:r>
            <a:rPr lang="en-US" sz="2000" b="0" kern="1200" dirty="0" err="1">
              <a:solidFill>
                <a:schemeClr val="tx1"/>
              </a:solidFill>
              <a:latin typeface="Arial" panose="020B0604020202020204" pitchFamily="34" charset="0"/>
              <a:cs typeface="Arial" panose="020B0604020202020204" pitchFamily="34" charset="0"/>
            </a:rPr>
            <a:t>ke</a:t>
          </a:r>
          <a:r>
            <a:rPr lang="en-US" sz="2000" b="0" kern="1200" dirty="0">
              <a:solidFill>
                <a:schemeClr val="tx1"/>
              </a:solidFill>
              <a:latin typeface="Arial" panose="020B0604020202020204" pitchFamily="34" charset="0"/>
              <a:cs typeface="Arial" panose="020B0604020202020204" pitchFamily="34" charset="0"/>
            </a:rPr>
            <a:t> DIVA</a:t>
          </a:r>
          <a:endParaRPr lang="en-ID" sz="2000" b="0" kern="1200" dirty="0">
            <a:solidFill>
              <a:schemeClr val="tx1"/>
            </a:solidFill>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b="0" kern="1200" dirty="0" err="1">
              <a:solidFill>
                <a:schemeClr val="tx1"/>
              </a:solidFill>
              <a:latin typeface="Arial" panose="020B0604020202020204" pitchFamily="34" charset="0"/>
              <a:cs typeface="Arial" panose="020B0604020202020204" pitchFamily="34" charset="0"/>
            </a:rPr>
            <a:t>Pengiriman</a:t>
          </a:r>
          <a:r>
            <a:rPr lang="en-US" sz="2000" b="0" kern="1200" dirty="0">
              <a:solidFill>
                <a:schemeClr val="tx1"/>
              </a:solidFill>
              <a:latin typeface="Arial" panose="020B0604020202020204" pitchFamily="34" charset="0"/>
              <a:cs typeface="Arial" panose="020B0604020202020204" pitchFamily="34" charset="0"/>
            </a:rPr>
            <a:t> </a:t>
          </a:r>
          <a:r>
            <a:rPr lang="en-US" sz="2000" b="0" kern="1200" dirty="0" err="1">
              <a:solidFill>
                <a:schemeClr val="tx1"/>
              </a:solidFill>
              <a:latin typeface="Arial" panose="020B0604020202020204" pitchFamily="34" charset="0"/>
              <a:cs typeface="Arial" panose="020B0604020202020204" pitchFamily="34" charset="0"/>
            </a:rPr>
            <a:t>bukti</a:t>
          </a:r>
          <a:r>
            <a:rPr lang="en-US" sz="2000" b="0" kern="1200" dirty="0">
              <a:solidFill>
                <a:schemeClr val="tx1"/>
              </a:solidFill>
              <a:latin typeface="Arial" panose="020B0604020202020204" pitchFamily="34" charset="0"/>
              <a:cs typeface="Arial" panose="020B0604020202020204" pitchFamily="34" charset="0"/>
            </a:rPr>
            <a:t> </a:t>
          </a:r>
          <a:r>
            <a:rPr lang="en-US" sz="2000" b="0" kern="1200" dirty="0" err="1">
              <a:solidFill>
                <a:schemeClr val="tx1"/>
              </a:solidFill>
              <a:latin typeface="Arial" panose="020B0604020202020204" pitchFamily="34" charset="0"/>
              <a:cs typeface="Arial" panose="020B0604020202020204" pitchFamily="34" charset="0"/>
            </a:rPr>
            <a:t>pengajuan</a:t>
          </a:r>
          <a:r>
            <a:rPr lang="en-US" sz="2000" b="0" kern="1200" dirty="0">
              <a:solidFill>
                <a:schemeClr val="tx1"/>
              </a:solidFill>
              <a:latin typeface="Arial" panose="020B0604020202020204" pitchFamily="34" charset="0"/>
              <a:cs typeface="Arial" panose="020B0604020202020204" pitchFamily="34" charset="0"/>
            </a:rPr>
            <a:t> </a:t>
          </a:r>
          <a:r>
            <a:rPr lang="en-US" sz="2000" b="0" kern="1200" dirty="0" err="1">
              <a:solidFill>
                <a:schemeClr val="tx1"/>
              </a:solidFill>
              <a:latin typeface="Arial" panose="020B0604020202020204" pitchFamily="34" charset="0"/>
              <a:cs typeface="Arial" panose="020B0604020202020204" pitchFamily="34" charset="0"/>
            </a:rPr>
            <a:t>berkas</a:t>
          </a:r>
          <a:r>
            <a:rPr lang="en-US" sz="2000" b="0" kern="1200" dirty="0">
              <a:solidFill>
                <a:schemeClr val="tx1"/>
              </a:solidFill>
              <a:latin typeface="Arial" panose="020B0604020202020204" pitchFamily="34" charset="0"/>
              <a:cs typeface="Arial" panose="020B0604020202020204" pitchFamily="34" charset="0"/>
            </a:rPr>
            <a:t> </a:t>
          </a:r>
          <a:r>
            <a:rPr lang="en-US" sz="2000" b="0" kern="1200" dirty="0" err="1">
              <a:solidFill>
                <a:schemeClr val="tx1"/>
              </a:solidFill>
              <a:latin typeface="Arial" panose="020B0604020202020204" pitchFamily="34" charset="0"/>
              <a:cs typeface="Arial" panose="020B0604020202020204" pitchFamily="34" charset="0"/>
            </a:rPr>
            <a:t>klaim</a:t>
          </a:r>
          <a:r>
            <a:rPr lang="en-US" sz="2000" b="0" kern="1200" dirty="0">
              <a:solidFill>
                <a:schemeClr val="tx1"/>
              </a:solidFill>
              <a:latin typeface="Arial" panose="020B0604020202020204" pitchFamily="34" charset="0"/>
              <a:cs typeface="Arial" panose="020B0604020202020204" pitchFamily="34" charset="0"/>
            </a:rPr>
            <a:t> </a:t>
          </a:r>
          <a:r>
            <a:rPr lang="en-US" sz="2000" b="0" kern="1200" dirty="0">
              <a:solidFill>
                <a:schemeClr val="tx1"/>
              </a:solidFill>
              <a:latin typeface="Arial" panose="020B0604020202020204" pitchFamily="34" charset="0"/>
              <a:cs typeface="Arial" panose="020B0604020202020204" pitchFamily="34" charset="0"/>
              <a:sym typeface="Wingdings" panose="05000000000000000000" pitchFamily="2" charset="2"/>
            </a:rPr>
            <a:t>by </a:t>
          </a:r>
          <a:r>
            <a:rPr lang="en-US" sz="2000" b="0" kern="1200" dirty="0" err="1">
              <a:solidFill>
                <a:schemeClr val="tx1"/>
              </a:solidFill>
              <a:latin typeface="Arial" panose="020B0604020202020204" pitchFamily="34" charset="0"/>
              <a:cs typeface="Arial" panose="020B0604020202020204" pitchFamily="34" charset="0"/>
              <a:sym typeface="Wingdings" panose="05000000000000000000" pitchFamily="2" charset="2"/>
            </a:rPr>
            <a:t>aplikasi</a:t>
          </a:r>
          <a:r>
            <a:rPr lang="en-US" sz="2000" b="0" kern="1200" dirty="0">
              <a:solidFill>
                <a:schemeClr val="tx1"/>
              </a:solidFill>
              <a:latin typeface="Arial" panose="020B0604020202020204" pitchFamily="34" charset="0"/>
              <a:cs typeface="Arial" panose="020B0604020202020204" pitchFamily="34" charset="0"/>
              <a:sym typeface="Wingdings" panose="05000000000000000000" pitchFamily="2" charset="2"/>
            </a:rPr>
            <a:t> </a:t>
          </a:r>
          <a:endParaRPr lang="en-ID" sz="2000" b="0" kern="1200" dirty="0">
            <a:solidFill>
              <a:schemeClr val="tx1"/>
            </a:solidFill>
            <a:latin typeface="Arial" panose="020B0604020202020204" pitchFamily="34" charset="0"/>
            <a:cs typeface="Arial" panose="020B0604020202020204" pitchFamily="34" charset="0"/>
          </a:endParaRPr>
        </a:p>
      </dsp:txBody>
      <dsp:txXfrm>
        <a:off x="3957269" y="339417"/>
        <a:ext cx="4922131" cy="2013057"/>
      </dsp:txXfrm>
    </dsp:sp>
    <dsp:sp modelId="{0E76BB02-D88B-4E1B-810B-585FC9025B5D}">
      <dsp:nvSpPr>
        <dsp:cNvPr id="0" name=""/>
        <dsp:cNvSpPr/>
      </dsp:nvSpPr>
      <dsp:spPr>
        <a:xfrm>
          <a:off x="4829" y="317073"/>
          <a:ext cx="3952440" cy="2057746"/>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err="1">
              <a:solidFill>
                <a:schemeClr val="tx1"/>
              </a:solidFill>
              <a:latin typeface="Arial" panose="020B0604020202020204" pitchFamily="34" charset="0"/>
              <a:cs typeface="Arial" panose="020B0604020202020204" pitchFamily="34" charset="0"/>
            </a:rPr>
            <a:t>Petugas</a:t>
          </a:r>
          <a:r>
            <a:rPr lang="en-US" sz="2800" b="1" kern="1200" dirty="0">
              <a:solidFill>
                <a:schemeClr val="tx1"/>
              </a:solidFill>
              <a:latin typeface="Arial" panose="020B0604020202020204" pitchFamily="34" charset="0"/>
              <a:cs typeface="Arial" panose="020B0604020202020204" pitchFamily="34" charset="0"/>
            </a:rPr>
            <a:t> </a:t>
          </a:r>
          <a:r>
            <a:rPr lang="en-US" sz="2800" b="1" kern="1200" dirty="0" err="1">
              <a:solidFill>
                <a:schemeClr val="tx1"/>
              </a:solidFill>
              <a:latin typeface="Arial" panose="020B0604020202020204" pitchFamily="34" charset="0"/>
              <a:cs typeface="Arial" panose="020B0604020202020204" pitchFamily="34" charset="0"/>
            </a:rPr>
            <a:t>administrasi</a:t>
          </a:r>
          <a:r>
            <a:rPr lang="en-US" sz="2800" b="1" kern="1200" dirty="0">
              <a:solidFill>
                <a:schemeClr val="tx1"/>
              </a:solidFill>
              <a:latin typeface="Arial" panose="020B0604020202020204" pitchFamily="34" charset="0"/>
              <a:cs typeface="Arial" panose="020B0604020202020204" pitchFamily="34" charset="0"/>
            </a:rPr>
            <a:t> </a:t>
          </a:r>
          <a:r>
            <a:rPr lang="en-US" sz="2800" b="1" kern="1200" dirty="0" err="1">
              <a:solidFill>
                <a:schemeClr val="tx1"/>
              </a:solidFill>
              <a:latin typeface="Arial" panose="020B0604020202020204" pitchFamily="34" charset="0"/>
              <a:cs typeface="Arial" panose="020B0604020202020204" pitchFamily="34" charset="0"/>
            </a:rPr>
            <a:t>klaim</a:t>
          </a:r>
          <a:r>
            <a:rPr lang="en-US" sz="2800" b="1" kern="1200" dirty="0">
              <a:solidFill>
                <a:schemeClr val="tx1"/>
              </a:solidFill>
              <a:latin typeface="Arial" panose="020B0604020202020204" pitchFamily="34" charset="0"/>
              <a:cs typeface="Arial" panose="020B0604020202020204" pitchFamily="34" charset="0"/>
            </a:rPr>
            <a:t> </a:t>
          </a:r>
          <a:endParaRPr lang="en-ID" sz="2800" b="1" kern="1200" dirty="0">
            <a:solidFill>
              <a:schemeClr val="tx1"/>
            </a:solidFill>
            <a:latin typeface="Arial" panose="020B0604020202020204" pitchFamily="34" charset="0"/>
            <a:cs typeface="Arial" panose="020B0604020202020204" pitchFamily="34" charset="0"/>
          </a:endParaRPr>
        </a:p>
      </dsp:txBody>
      <dsp:txXfrm>
        <a:off x="105280" y="417524"/>
        <a:ext cx="3751538" cy="1856844"/>
      </dsp:txXfrm>
    </dsp:sp>
    <dsp:sp modelId="{1F689F7A-ACA7-4EBF-A04E-8B2110CEAEF1}">
      <dsp:nvSpPr>
        <dsp:cNvPr id="0" name=""/>
        <dsp:cNvSpPr/>
      </dsp:nvSpPr>
      <dsp:spPr>
        <a:xfrm>
          <a:off x="3962099" y="2320122"/>
          <a:ext cx="5928660" cy="1344400"/>
        </a:xfrm>
        <a:prstGeom prst="rightArrow">
          <a:avLst>
            <a:gd name="adj1" fmla="val 75000"/>
            <a:gd name="adj2" fmla="val 50000"/>
          </a:avLst>
        </a:prstGeom>
        <a:solidFill>
          <a:srgbClr val="FFFFCC">
            <a:alpha val="89804"/>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err="1">
              <a:latin typeface="Arial" panose="020B0604020202020204" pitchFamily="34" charset="0"/>
              <a:cs typeface="Arial" panose="020B0604020202020204" pitchFamily="34" charset="0"/>
            </a:rPr>
            <a:t>Melakukan</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koding</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sesuai</a:t>
          </a:r>
          <a:r>
            <a:rPr lang="en-US" sz="2000" kern="1200" dirty="0">
              <a:latin typeface="Arial" panose="020B0604020202020204" pitchFamily="34" charset="0"/>
              <a:cs typeface="Arial" panose="020B0604020202020204" pitchFamily="34" charset="0"/>
            </a:rPr>
            <a:t> ICD 10 dan ICD 9 CM </a:t>
          </a:r>
          <a:r>
            <a:rPr lang="en-US" sz="2000" kern="1200" dirty="0" err="1">
              <a:latin typeface="Arial" panose="020B0604020202020204" pitchFamily="34" charset="0"/>
              <a:cs typeface="Arial" panose="020B0604020202020204" pitchFamily="34" charset="0"/>
            </a:rPr>
            <a:t>berdasarkan</a:t>
          </a:r>
          <a:r>
            <a:rPr lang="en-US" sz="2000" kern="1200" dirty="0">
              <a:latin typeface="Arial" panose="020B0604020202020204" pitchFamily="34" charset="0"/>
              <a:cs typeface="Arial" panose="020B0604020202020204" pitchFamily="34" charset="0"/>
            </a:rPr>
            <a:t> resume </a:t>
          </a:r>
          <a:r>
            <a:rPr lang="en-US" sz="2000" kern="1200" dirty="0" err="1">
              <a:latin typeface="Arial" panose="020B0604020202020204" pitchFamily="34" charset="0"/>
              <a:cs typeface="Arial" panose="020B0604020202020204" pitchFamily="34" charset="0"/>
            </a:rPr>
            <a:t>medis</a:t>
          </a:r>
          <a:r>
            <a:rPr lang="en-US" sz="2000" kern="1200" dirty="0">
              <a:latin typeface="Arial" panose="020B0604020202020204" pitchFamily="34" charset="0"/>
              <a:cs typeface="Arial" panose="020B0604020202020204" pitchFamily="34" charset="0"/>
            </a:rPr>
            <a:t> dan </a:t>
          </a:r>
          <a:r>
            <a:rPr lang="en-US" sz="2000" kern="1200" dirty="0" err="1">
              <a:latin typeface="Arial" panose="020B0604020202020204" pitchFamily="34" charset="0"/>
              <a:cs typeface="Arial" panose="020B0604020202020204" pitchFamily="34" charset="0"/>
            </a:rPr>
            <a:t>bukti</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pendukung</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dalam</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rekam</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medis</a:t>
          </a:r>
          <a:r>
            <a:rPr lang="en-US" sz="2000" kern="1200" dirty="0">
              <a:latin typeface="Arial" panose="020B0604020202020204" pitchFamily="34" charset="0"/>
              <a:cs typeface="Arial" panose="020B0604020202020204" pitchFamily="34" charset="0"/>
            </a:rPr>
            <a:t>. </a:t>
          </a:r>
          <a:endParaRPr lang="en-ID" sz="2000" kern="1200" dirty="0">
            <a:latin typeface="Arial" panose="020B0604020202020204" pitchFamily="34" charset="0"/>
            <a:cs typeface="Arial" panose="020B0604020202020204" pitchFamily="34" charset="0"/>
          </a:endParaRPr>
        </a:p>
      </dsp:txBody>
      <dsp:txXfrm>
        <a:off x="3962099" y="2488172"/>
        <a:ext cx="5424510" cy="1008300"/>
      </dsp:txXfrm>
    </dsp:sp>
    <dsp:sp modelId="{2FA21DC5-E36B-47B3-A12B-C1304FC50ADE}">
      <dsp:nvSpPr>
        <dsp:cNvPr id="0" name=""/>
        <dsp:cNvSpPr/>
      </dsp:nvSpPr>
      <dsp:spPr>
        <a:xfrm>
          <a:off x="25342" y="2479106"/>
          <a:ext cx="3952440" cy="1025341"/>
        </a:xfrm>
        <a:prstGeom prst="roundRect">
          <a:avLst/>
        </a:prstGeom>
        <a:solidFill>
          <a:srgbClr val="FFC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err="1">
              <a:solidFill>
                <a:schemeClr val="tx1"/>
              </a:solidFill>
              <a:latin typeface="Arial" panose="020B0604020202020204" pitchFamily="34" charset="0"/>
              <a:cs typeface="Arial" panose="020B0604020202020204" pitchFamily="34" charset="0"/>
            </a:rPr>
            <a:t>Petugas</a:t>
          </a:r>
          <a:r>
            <a:rPr lang="en-US" sz="2800" b="1" kern="1200" dirty="0">
              <a:solidFill>
                <a:schemeClr val="tx1"/>
              </a:solidFill>
              <a:latin typeface="Arial" panose="020B0604020202020204" pitchFamily="34" charset="0"/>
              <a:cs typeface="Arial" panose="020B0604020202020204" pitchFamily="34" charset="0"/>
            </a:rPr>
            <a:t> </a:t>
          </a:r>
          <a:r>
            <a:rPr lang="en-US" sz="2800" b="1" kern="1200" dirty="0" err="1">
              <a:solidFill>
                <a:schemeClr val="tx1"/>
              </a:solidFill>
              <a:latin typeface="Arial" panose="020B0604020202020204" pitchFamily="34" charset="0"/>
              <a:cs typeface="Arial" panose="020B0604020202020204" pitchFamily="34" charset="0"/>
            </a:rPr>
            <a:t>koding</a:t>
          </a:r>
          <a:r>
            <a:rPr lang="en-US" sz="2800" b="1" kern="1200" dirty="0">
              <a:solidFill>
                <a:schemeClr val="tx1"/>
              </a:solidFill>
              <a:latin typeface="Arial" panose="020B0604020202020204" pitchFamily="34" charset="0"/>
              <a:cs typeface="Arial" panose="020B0604020202020204" pitchFamily="34" charset="0"/>
            </a:rPr>
            <a:t>, </a:t>
          </a:r>
          <a:r>
            <a:rPr lang="en-US" sz="2800" b="1" kern="1200" dirty="0" err="1">
              <a:solidFill>
                <a:schemeClr val="tx1"/>
              </a:solidFill>
              <a:latin typeface="Arial" panose="020B0604020202020204" pitchFamily="34" charset="0"/>
              <a:cs typeface="Arial" panose="020B0604020202020204" pitchFamily="34" charset="0"/>
            </a:rPr>
            <a:t>gruping</a:t>
          </a:r>
          <a:endParaRPr lang="en-ID" sz="2800" b="1" kern="1200" dirty="0">
            <a:solidFill>
              <a:schemeClr val="tx1"/>
            </a:solidFill>
            <a:latin typeface="Arial" panose="020B0604020202020204" pitchFamily="34" charset="0"/>
            <a:cs typeface="Arial" panose="020B0604020202020204" pitchFamily="34" charset="0"/>
          </a:endParaRPr>
        </a:p>
      </dsp:txBody>
      <dsp:txXfrm>
        <a:off x="75395" y="2529159"/>
        <a:ext cx="3852334" cy="925235"/>
      </dsp:txXfrm>
    </dsp:sp>
    <dsp:sp modelId="{7006B4EF-26E2-4942-971B-994610202902}">
      <dsp:nvSpPr>
        <dsp:cNvPr id="0" name=""/>
        <dsp:cNvSpPr/>
      </dsp:nvSpPr>
      <dsp:spPr>
        <a:xfrm>
          <a:off x="3957269" y="3769626"/>
          <a:ext cx="5928660" cy="1151436"/>
        </a:xfrm>
        <a:prstGeom prst="rightArrow">
          <a:avLst>
            <a:gd name="adj1" fmla="val 75000"/>
            <a:gd name="adj2" fmla="val 50000"/>
          </a:avLst>
        </a:prstGeom>
        <a:solidFill>
          <a:srgbClr val="CCFFCC">
            <a:alpha val="89804"/>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0" kern="1200" dirty="0" err="1">
              <a:solidFill>
                <a:schemeClr val="tx1"/>
              </a:solidFill>
              <a:latin typeface="Arial" panose="020B0604020202020204" pitchFamily="34" charset="0"/>
              <a:cs typeface="Arial" panose="020B0604020202020204" pitchFamily="34" charset="0"/>
            </a:rPr>
            <a:t>Memastikan</a:t>
          </a:r>
          <a:r>
            <a:rPr lang="en-US" sz="2000" b="0" kern="1200" dirty="0">
              <a:solidFill>
                <a:schemeClr val="tx1"/>
              </a:solidFill>
              <a:latin typeface="Arial" panose="020B0604020202020204" pitchFamily="34" charset="0"/>
              <a:cs typeface="Arial" panose="020B0604020202020204" pitchFamily="34" charset="0"/>
            </a:rPr>
            <a:t> </a:t>
          </a:r>
          <a:r>
            <a:rPr lang="en-US" sz="2000" b="0" kern="1200" dirty="0" err="1">
              <a:solidFill>
                <a:schemeClr val="tx1"/>
              </a:solidFill>
              <a:latin typeface="Arial" panose="020B0604020202020204" pitchFamily="34" charset="0"/>
              <a:cs typeface="Arial" panose="020B0604020202020204" pitchFamily="34" charset="0"/>
            </a:rPr>
            <a:t>kesesuaian</a:t>
          </a:r>
          <a:r>
            <a:rPr lang="en-US" sz="2000" b="0" kern="1200" dirty="0">
              <a:solidFill>
                <a:schemeClr val="tx1"/>
              </a:solidFill>
              <a:latin typeface="Arial" panose="020B0604020202020204" pitchFamily="34" charset="0"/>
              <a:cs typeface="Arial" panose="020B0604020202020204" pitchFamily="34" charset="0"/>
            </a:rPr>
            <a:t> </a:t>
          </a:r>
          <a:r>
            <a:rPr lang="en-US" sz="2000" b="0" kern="1200" dirty="0" err="1">
              <a:solidFill>
                <a:schemeClr val="tx1"/>
              </a:solidFill>
              <a:latin typeface="Arial" panose="020B0604020202020204" pitchFamily="34" charset="0"/>
              <a:cs typeface="Arial" panose="020B0604020202020204" pitchFamily="34" charset="0"/>
            </a:rPr>
            <a:t>koding</a:t>
          </a:r>
          <a:r>
            <a:rPr lang="en-US" sz="2000" b="0" kern="1200" dirty="0">
              <a:solidFill>
                <a:schemeClr val="tx1"/>
              </a:solidFill>
              <a:latin typeface="Arial" panose="020B0604020202020204" pitchFamily="34" charset="0"/>
              <a:cs typeface="Arial" panose="020B0604020202020204" pitchFamily="34" charset="0"/>
            </a:rPr>
            <a:t> </a:t>
          </a:r>
          <a:r>
            <a:rPr lang="en-US" sz="2000" b="0" kern="1200" dirty="0" err="1">
              <a:solidFill>
                <a:schemeClr val="tx1"/>
              </a:solidFill>
              <a:latin typeface="Arial" panose="020B0604020202020204" pitchFamily="34" charset="0"/>
              <a:cs typeface="Arial" panose="020B0604020202020204" pitchFamily="34" charset="0"/>
            </a:rPr>
            <a:t>dengan</a:t>
          </a:r>
          <a:r>
            <a:rPr lang="en-US" sz="2000" b="0" kern="1200" dirty="0">
              <a:solidFill>
                <a:schemeClr val="tx1"/>
              </a:solidFill>
              <a:latin typeface="Arial" panose="020B0604020202020204" pitchFamily="34" charset="0"/>
              <a:cs typeface="Arial" panose="020B0604020202020204" pitchFamily="34" charset="0"/>
            </a:rPr>
            <a:t> </a:t>
          </a:r>
          <a:r>
            <a:rPr lang="en-US" sz="2000" b="0" kern="1200" dirty="0" err="1">
              <a:solidFill>
                <a:schemeClr val="tx1"/>
              </a:solidFill>
              <a:latin typeface="Arial" panose="020B0604020202020204" pitchFamily="34" charset="0"/>
              <a:cs typeface="Arial" panose="020B0604020202020204" pitchFamily="34" charset="0"/>
            </a:rPr>
            <a:t>aturan</a:t>
          </a:r>
          <a:r>
            <a:rPr lang="en-US" sz="2000" b="0" kern="1200" dirty="0">
              <a:solidFill>
                <a:schemeClr val="tx1"/>
              </a:solidFill>
              <a:latin typeface="Arial" panose="020B0604020202020204" pitchFamily="34" charset="0"/>
              <a:cs typeface="Arial" panose="020B0604020202020204" pitchFamily="34" charset="0"/>
            </a:rPr>
            <a:t> </a:t>
          </a:r>
          <a:r>
            <a:rPr lang="en-US" sz="2000" b="0" kern="1200" dirty="0" err="1">
              <a:solidFill>
                <a:schemeClr val="tx1"/>
              </a:solidFill>
              <a:latin typeface="Arial" panose="020B0604020202020204" pitchFamily="34" charset="0"/>
              <a:cs typeface="Arial" panose="020B0604020202020204" pitchFamily="34" charset="0"/>
            </a:rPr>
            <a:t>klaim</a:t>
          </a:r>
          <a:r>
            <a:rPr lang="en-US" sz="2000" b="0" kern="1200" dirty="0">
              <a:solidFill>
                <a:schemeClr val="tx1"/>
              </a:solidFill>
              <a:latin typeface="Arial" panose="020B0604020202020204" pitchFamily="34" charset="0"/>
              <a:cs typeface="Arial" panose="020B0604020202020204" pitchFamily="34" charset="0"/>
            </a:rPr>
            <a:t> yang </a:t>
          </a:r>
          <a:r>
            <a:rPr lang="en-US" sz="2000" b="0" kern="1200" dirty="0" err="1">
              <a:solidFill>
                <a:schemeClr val="tx1"/>
              </a:solidFill>
              <a:latin typeface="Arial" panose="020B0604020202020204" pitchFamily="34" charset="0"/>
              <a:cs typeface="Arial" panose="020B0604020202020204" pitchFamily="34" charset="0"/>
            </a:rPr>
            <a:t>berlaku</a:t>
          </a:r>
          <a:r>
            <a:rPr lang="en-US" sz="2000" b="0" kern="1200" dirty="0">
              <a:solidFill>
                <a:schemeClr val="tx1"/>
              </a:solidFill>
              <a:latin typeface="Arial" panose="020B0604020202020204" pitchFamily="34" charset="0"/>
              <a:cs typeface="Arial" panose="020B0604020202020204" pitchFamily="34" charset="0"/>
            </a:rPr>
            <a:t>. </a:t>
          </a:r>
          <a:endParaRPr lang="en-ID" sz="2000" b="0" kern="1200" dirty="0">
            <a:solidFill>
              <a:schemeClr val="tx1"/>
            </a:solidFill>
            <a:latin typeface="Arial" panose="020B0604020202020204" pitchFamily="34" charset="0"/>
            <a:cs typeface="Arial" panose="020B0604020202020204" pitchFamily="34" charset="0"/>
          </a:endParaRPr>
        </a:p>
      </dsp:txBody>
      <dsp:txXfrm>
        <a:off x="3957269" y="3913556"/>
        <a:ext cx="5496872" cy="863577"/>
      </dsp:txXfrm>
    </dsp:sp>
    <dsp:sp modelId="{F3354955-0F6B-48DC-B542-90A75559A61D}">
      <dsp:nvSpPr>
        <dsp:cNvPr id="0" name=""/>
        <dsp:cNvSpPr/>
      </dsp:nvSpPr>
      <dsp:spPr>
        <a:xfrm>
          <a:off x="25283" y="3793324"/>
          <a:ext cx="3952440" cy="1099758"/>
        </a:xfrm>
        <a:prstGeom prst="roundRect">
          <a:avLst/>
        </a:prstGeom>
        <a:solidFill>
          <a:srgbClr val="92D05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err="1">
              <a:solidFill>
                <a:schemeClr val="tx1"/>
              </a:solidFill>
              <a:latin typeface="Arial" panose="020B0604020202020204" pitchFamily="34" charset="0"/>
              <a:cs typeface="Arial" panose="020B0604020202020204" pitchFamily="34" charset="0"/>
            </a:rPr>
            <a:t>Verifikator</a:t>
          </a:r>
          <a:r>
            <a:rPr lang="en-US" sz="2800" b="1" kern="1200" dirty="0">
              <a:solidFill>
                <a:schemeClr val="tx1"/>
              </a:solidFill>
              <a:latin typeface="Arial" panose="020B0604020202020204" pitchFamily="34" charset="0"/>
              <a:cs typeface="Arial" panose="020B0604020202020204" pitchFamily="34" charset="0"/>
            </a:rPr>
            <a:t> internal</a:t>
          </a:r>
          <a:endParaRPr lang="en-ID" sz="2800" b="1" kern="1200" dirty="0">
            <a:solidFill>
              <a:schemeClr val="tx1"/>
            </a:solidFill>
            <a:latin typeface="Arial" panose="020B0604020202020204" pitchFamily="34" charset="0"/>
            <a:cs typeface="Arial" panose="020B0604020202020204" pitchFamily="34" charset="0"/>
          </a:endParaRPr>
        </a:p>
      </dsp:txBody>
      <dsp:txXfrm>
        <a:off x="78969" y="3847010"/>
        <a:ext cx="3845068" cy="9923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2963A9-28CB-4881-AB08-DE3777B8F610}">
      <dsp:nvSpPr>
        <dsp:cNvPr id="0" name=""/>
        <dsp:cNvSpPr/>
      </dsp:nvSpPr>
      <dsp:spPr>
        <a:xfrm>
          <a:off x="659509" y="1710074"/>
          <a:ext cx="1952793" cy="976396"/>
        </a:xfrm>
        <a:prstGeom prst="roundRect">
          <a:avLst>
            <a:gd name="adj" fmla="val 10000"/>
          </a:avLst>
        </a:prstGeom>
        <a:solidFill>
          <a:srgbClr val="6699FF"/>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Calibri" panose="020F0502020204030204" pitchFamily="34" charset="0"/>
              <a:ea typeface="Calibri" panose="020F0502020204030204" pitchFamily="34" charset="0"/>
              <a:cs typeface="Calibri" panose="020F0502020204030204" pitchFamily="34" charset="0"/>
            </a:rPr>
            <a:t>HASIL VERIFIKASI</a:t>
          </a:r>
          <a:endParaRPr lang="en-ID" sz="24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688107" y="1738672"/>
        <a:ext cx="1895597" cy="919200"/>
      </dsp:txXfrm>
    </dsp:sp>
    <dsp:sp modelId="{9383760C-E3A7-47A2-8D3F-91A0FC660796}">
      <dsp:nvSpPr>
        <dsp:cNvPr id="0" name=""/>
        <dsp:cNvSpPr/>
      </dsp:nvSpPr>
      <dsp:spPr>
        <a:xfrm rot="19274653">
          <a:off x="2312128" y="1324633"/>
          <a:ext cx="2726649" cy="40390"/>
        </a:xfrm>
        <a:custGeom>
          <a:avLst/>
          <a:gdLst/>
          <a:ahLst/>
          <a:cxnLst/>
          <a:rect l="0" t="0" r="0" b="0"/>
          <a:pathLst>
            <a:path>
              <a:moveTo>
                <a:pt x="0" y="20195"/>
              </a:moveTo>
              <a:lnTo>
                <a:pt x="2726649" y="20195"/>
              </a:lnTo>
            </a:path>
          </a:pathLst>
        </a:custGeom>
        <a:noFill/>
        <a:ln w="12700" cap="flat" cmpd="sng" algn="ctr">
          <a:solidFill>
            <a:schemeClr val="accent1">
              <a:tint val="9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ID" sz="1000" kern="120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3607287" y="1276662"/>
        <a:ext cx="136332" cy="136332"/>
      </dsp:txXfrm>
    </dsp:sp>
    <dsp:sp modelId="{7C7C80EE-ECF9-4483-B56D-4D108BC6C6B6}">
      <dsp:nvSpPr>
        <dsp:cNvPr id="0" name=""/>
        <dsp:cNvSpPr/>
      </dsp:nvSpPr>
      <dsp:spPr>
        <a:xfrm>
          <a:off x="4738603" y="3185"/>
          <a:ext cx="1952793" cy="976396"/>
        </a:xfrm>
        <a:prstGeom prst="roundRect">
          <a:avLst>
            <a:gd name="adj" fmla="val 10000"/>
          </a:avLst>
        </a:prstGeom>
        <a:solidFill>
          <a:srgbClr val="92D05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Calibri" panose="020F0502020204030204" pitchFamily="34" charset="0"/>
              <a:ea typeface="Calibri" panose="020F0502020204030204" pitchFamily="34" charset="0"/>
              <a:cs typeface="Calibri" panose="020F0502020204030204" pitchFamily="34" charset="0"/>
            </a:rPr>
            <a:t>LAYAK BAYAR</a:t>
          </a:r>
          <a:endParaRPr lang="en-ID" sz="24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4767201" y="31783"/>
        <a:ext cx="1895597" cy="919200"/>
      </dsp:txXfrm>
    </dsp:sp>
    <dsp:sp modelId="{1A6F1A8A-8AE2-4BB6-9C7B-692785F9997A}">
      <dsp:nvSpPr>
        <dsp:cNvPr id="0" name=""/>
        <dsp:cNvSpPr/>
      </dsp:nvSpPr>
      <dsp:spPr>
        <a:xfrm rot="21593753">
          <a:off x="6691395" y="469596"/>
          <a:ext cx="1753260" cy="40390"/>
        </a:xfrm>
        <a:custGeom>
          <a:avLst/>
          <a:gdLst/>
          <a:ahLst/>
          <a:cxnLst/>
          <a:rect l="0" t="0" r="0" b="0"/>
          <a:pathLst>
            <a:path>
              <a:moveTo>
                <a:pt x="0" y="20195"/>
              </a:moveTo>
              <a:lnTo>
                <a:pt x="1753260" y="20195"/>
              </a:lnTo>
            </a:path>
          </a:pathLst>
        </a:custGeom>
        <a:noFill/>
        <a:ln w="12700" cap="flat" cmpd="sng" algn="ctr">
          <a:solidFill>
            <a:schemeClr val="accent1">
              <a:tint val="7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ID" sz="700" kern="120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7524193" y="445959"/>
        <a:ext cx="87663" cy="87663"/>
      </dsp:txXfrm>
    </dsp:sp>
    <dsp:sp modelId="{09E3949C-E393-4336-9158-65F2D3465A2E}">
      <dsp:nvSpPr>
        <dsp:cNvPr id="0" name=""/>
        <dsp:cNvSpPr/>
      </dsp:nvSpPr>
      <dsp:spPr>
        <a:xfrm>
          <a:off x="8444654" y="0"/>
          <a:ext cx="1952793" cy="976396"/>
        </a:xfrm>
        <a:prstGeom prst="roundRect">
          <a:avLst>
            <a:gd name="adj" fmla="val 10000"/>
          </a:avLst>
        </a:prstGeom>
        <a:solidFill>
          <a:srgbClr val="92D05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err="1">
              <a:solidFill>
                <a:schemeClr val="tx1"/>
              </a:solidFill>
              <a:latin typeface="Calibri" panose="020F0502020204030204" pitchFamily="34" charset="0"/>
              <a:ea typeface="Calibri" panose="020F0502020204030204" pitchFamily="34" charset="0"/>
              <a:cs typeface="Calibri" panose="020F0502020204030204" pitchFamily="34" charset="0"/>
            </a:rPr>
            <a:t>Menerima</a:t>
          </a:r>
          <a:r>
            <a:rPr lang="en-US" sz="2400" kern="1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400" kern="1200" dirty="0" err="1">
              <a:solidFill>
                <a:schemeClr val="tx1"/>
              </a:solidFill>
              <a:latin typeface="Calibri" panose="020F0502020204030204" pitchFamily="34" charset="0"/>
              <a:ea typeface="Calibri" panose="020F0502020204030204" pitchFamily="34" charset="0"/>
              <a:cs typeface="Calibri" panose="020F0502020204030204" pitchFamily="34" charset="0"/>
            </a:rPr>
            <a:t>pembayaran</a:t>
          </a:r>
          <a:endParaRPr lang="en-ID" sz="24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8473252" y="28598"/>
        <a:ext cx="1895597" cy="919200"/>
      </dsp:txXfrm>
    </dsp:sp>
    <dsp:sp modelId="{5BA865C0-942E-4412-91AB-E968DB190C3E}">
      <dsp:nvSpPr>
        <dsp:cNvPr id="0" name=""/>
        <dsp:cNvSpPr/>
      </dsp:nvSpPr>
      <dsp:spPr>
        <a:xfrm rot="20678478">
          <a:off x="2572928" y="1886061"/>
          <a:ext cx="2205049" cy="40390"/>
        </a:xfrm>
        <a:custGeom>
          <a:avLst/>
          <a:gdLst/>
          <a:ahLst/>
          <a:cxnLst/>
          <a:rect l="0" t="0" r="0" b="0"/>
          <a:pathLst>
            <a:path>
              <a:moveTo>
                <a:pt x="0" y="20195"/>
              </a:moveTo>
              <a:lnTo>
                <a:pt x="2205049" y="20195"/>
              </a:lnTo>
            </a:path>
          </a:pathLst>
        </a:custGeom>
        <a:noFill/>
        <a:ln w="12700" cap="flat" cmpd="sng" algn="ctr">
          <a:solidFill>
            <a:schemeClr val="accent1">
              <a:tint val="9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ID" sz="800" kern="120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3620327" y="1851130"/>
        <a:ext cx="110252" cy="110252"/>
      </dsp:txXfrm>
    </dsp:sp>
    <dsp:sp modelId="{04E7C355-70B8-4852-97C6-44A3C478E5E8}">
      <dsp:nvSpPr>
        <dsp:cNvPr id="0" name=""/>
        <dsp:cNvSpPr/>
      </dsp:nvSpPr>
      <dsp:spPr>
        <a:xfrm>
          <a:off x="4738603" y="1126042"/>
          <a:ext cx="1952793" cy="976396"/>
        </a:xfrm>
        <a:prstGeom prst="roundRect">
          <a:avLst>
            <a:gd name="adj" fmla="val 10000"/>
          </a:avLst>
        </a:prstGeom>
        <a:solidFill>
          <a:srgbClr val="FF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Calibri" panose="020F0502020204030204" pitchFamily="34" charset="0"/>
              <a:ea typeface="Calibri" panose="020F0502020204030204" pitchFamily="34" charset="0"/>
              <a:cs typeface="Calibri" panose="020F0502020204030204" pitchFamily="34" charset="0"/>
            </a:rPr>
            <a:t>TIDAK LAYAK BAYAR</a:t>
          </a:r>
          <a:endParaRPr lang="en-ID" sz="24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4767201" y="1154640"/>
        <a:ext cx="1895597" cy="919200"/>
      </dsp:txXfrm>
    </dsp:sp>
    <dsp:sp modelId="{C8DC61A8-60ED-4EFE-B0AA-3A1041410DF5}">
      <dsp:nvSpPr>
        <dsp:cNvPr id="0" name=""/>
        <dsp:cNvSpPr/>
      </dsp:nvSpPr>
      <dsp:spPr>
        <a:xfrm rot="21556454">
          <a:off x="6691325" y="1582797"/>
          <a:ext cx="1776013" cy="40390"/>
        </a:xfrm>
        <a:custGeom>
          <a:avLst/>
          <a:gdLst/>
          <a:ahLst/>
          <a:cxnLst/>
          <a:rect l="0" t="0" r="0" b="0"/>
          <a:pathLst>
            <a:path>
              <a:moveTo>
                <a:pt x="0" y="20195"/>
              </a:moveTo>
              <a:lnTo>
                <a:pt x="1776013" y="20195"/>
              </a:lnTo>
            </a:path>
          </a:pathLst>
        </a:custGeom>
        <a:noFill/>
        <a:ln w="12700" cap="flat" cmpd="sng" algn="ctr">
          <a:solidFill>
            <a:schemeClr val="accent1">
              <a:tint val="7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ID" sz="700" kern="120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7534931" y="1558592"/>
        <a:ext cx="88800" cy="88800"/>
      </dsp:txXfrm>
    </dsp:sp>
    <dsp:sp modelId="{364A53CD-653E-469F-AE5C-672DECF22249}">
      <dsp:nvSpPr>
        <dsp:cNvPr id="0" name=""/>
        <dsp:cNvSpPr/>
      </dsp:nvSpPr>
      <dsp:spPr>
        <a:xfrm>
          <a:off x="8467267" y="1103546"/>
          <a:ext cx="1952793" cy="976396"/>
        </a:xfrm>
        <a:prstGeom prst="roundRect">
          <a:avLst>
            <a:gd name="adj" fmla="val 10000"/>
          </a:avLst>
        </a:prstGeom>
        <a:solidFill>
          <a:srgbClr val="FF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err="1">
              <a:solidFill>
                <a:schemeClr val="tx1"/>
              </a:solidFill>
              <a:latin typeface="Calibri" panose="020F0502020204030204" pitchFamily="34" charset="0"/>
              <a:ea typeface="Calibri" panose="020F0502020204030204" pitchFamily="34" charset="0"/>
              <a:cs typeface="Calibri" panose="020F0502020204030204" pitchFamily="34" charset="0"/>
            </a:rPr>
            <a:t>Evaluasi</a:t>
          </a:r>
          <a:r>
            <a:rPr lang="en-US" sz="2400" kern="1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400" kern="1200" dirty="0" err="1">
              <a:solidFill>
                <a:schemeClr val="tx1"/>
              </a:solidFill>
              <a:latin typeface="Calibri" panose="020F0502020204030204" pitchFamily="34" charset="0"/>
              <a:ea typeface="Calibri" panose="020F0502020204030204" pitchFamily="34" charset="0"/>
              <a:cs typeface="Calibri" panose="020F0502020204030204" pitchFamily="34" charset="0"/>
            </a:rPr>
            <a:t>masalah</a:t>
          </a:r>
          <a:endParaRPr lang="en-ID" sz="24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8495865" y="1132144"/>
        <a:ext cx="1895597" cy="919200"/>
      </dsp:txXfrm>
    </dsp:sp>
    <dsp:sp modelId="{C8B6A5E5-D6F2-4A32-B802-23F47CF27153}">
      <dsp:nvSpPr>
        <dsp:cNvPr id="0" name=""/>
        <dsp:cNvSpPr/>
      </dsp:nvSpPr>
      <dsp:spPr>
        <a:xfrm rot="853197">
          <a:off x="2578698" y="2447489"/>
          <a:ext cx="2193508" cy="40390"/>
        </a:xfrm>
        <a:custGeom>
          <a:avLst/>
          <a:gdLst/>
          <a:ahLst/>
          <a:cxnLst/>
          <a:rect l="0" t="0" r="0" b="0"/>
          <a:pathLst>
            <a:path>
              <a:moveTo>
                <a:pt x="0" y="20195"/>
              </a:moveTo>
              <a:lnTo>
                <a:pt x="2193508" y="20195"/>
              </a:lnTo>
            </a:path>
          </a:pathLst>
        </a:custGeom>
        <a:noFill/>
        <a:ln w="12700" cap="flat" cmpd="sng" algn="ctr">
          <a:solidFill>
            <a:schemeClr val="accent1">
              <a:tint val="9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ID" sz="800" kern="120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3620615" y="2412847"/>
        <a:ext cx="109675" cy="109675"/>
      </dsp:txXfrm>
    </dsp:sp>
    <dsp:sp modelId="{BC0CDA73-12CD-488C-849B-A22329EDE542}">
      <dsp:nvSpPr>
        <dsp:cNvPr id="0" name=""/>
        <dsp:cNvSpPr/>
      </dsp:nvSpPr>
      <dsp:spPr>
        <a:xfrm>
          <a:off x="4738603" y="2248898"/>
          <a:ext cx="1952793" cy="976396"/>
        </a:xfrm>
        <a:prstGeom prst="roundRect">
          <a:avLst>
            <a:gd name="adj" fmla="val 10000"/>
          </a:avLst>
        </a:prstGeom>
        <a:solidFill>
          <a:srgbClr val="FFC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Calibri" panose="020F0502020204030204" pitchFamily="34" charset="0"/>
              <a:ea typeface="Calibri" panose="020F0502020204030204" pitchFamily="34" charset="0"/>
              <a:cs typeface="Calibri" panose="020F0502020204030204" pitchFamily="34" charset="0"/>
            </a:rPr>
            <a:t>PENDING</a:t>
          </a:r>
          <a:endParaRPr lang="en-ID" sz="24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4767201" y="2277496"/>
        <a:ext cx="1895597" cy="919200"/>
      </dsp:txXfrm>
    </dsp:sp>
    <dsp:sp modelId="{3D508243-9FA8-441C-BEAD-E3EF21F1FAC1}">
      <dsp:nvSpPr>
        <dsp:cNvPr id="0" name=""/>
        <dsp:cNvSpPr/>
      </dsp:nvSpPr>
      <dsp:spPr>
        <a:xfrm rot="21575818">
          <a:off x="6691374" y="2710496"/>
          <a:ext cx="1821122" cy="40390"/>
        </a:xfrm>
        <a:custGeom>
          <a:avLst/>
          <a:gdLst/>
          <a:ahLst/>
          <a:cxnLst/>
          <a:rect l="0" t="0" r="0" b="0"/>
          <a:pathLst>
            <a:path>
              <a:moveTo>
                <a:pt x="0" y="20195"/>
              </a:moveTo>
              <a:lnTo>
                <a:pt x="1821122" y="20195"/>
              </a:lnTo>
            </a:path>
          </a:pathLst>
        </a:custGeom>
        <a:noFill/>
        <a:ln w="12700" cap="flat" cmpd="sng" algn="ctr">
          <a:solidFill>
            <a:schemeClr val="accent1">
              <a:tint val="7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ID" sz="700" kern="120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7556407" y="2685163"/>
        <a:ext cx="91056" cy="91056"/>
      </dsp:txXfrm>
    </dsp:sp>
    <dsp:sp modelId="{1EFC14D9-349D-4B8A-B309-D6B87E41DE75}">
      <dsp:nvSpPr>
        <dsp:cNvPr id="0" name=""/>
        <dsp:cNvSpPr/>
      </dsp:nvSpPr>
      <dsp:spPr>
        <a:xfrm>
          <a:off x="8512474" y="2236088"/>
          <a:ext cx="1952793" cy="976396"/>
        </a:xfrm>
        <a:prstGeom prst="roundRect">
          <a:avLst>
            <a:gd name="adj" fmla="val 10000"/>
          </a:avLst>
        </a:prstGeom>
        <a:solidFill>
          <a:srgbClr val="FFC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err="1">
              <a:solidFill>
                <a:schemeClr val="tx1"/>
              </a:solidFill>
              <a:latin typeface="Calibri" panose="020F0502020204030204" pitchFamily="34" charset="0"/>
              <a:ea typeface="Calibri" panose="020F0502020204030204" pitchFamily="34" charset="0"/>
              <a:cs typeface="Calibri" panose="020F0502020204030204" pitchFamily="34" charset="0"/>
            </a:rPr>
            <a:t>Menjawab</a:t>
          </a:r>
          <a:r>
            <a:rPr lang="en-US" sz="2400" kern="1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400" kern="1200" dirty="0" err="1">
              <a:solidFill>
                <a:schemeClr val="tx1"/>
              </a:solidFill>
              <a:latin typeface="Calibri" panose="020F0502020204030204" pitchFamily="34" charset="0"/>
              <a:ea typeface="Calibri" panose="020F0502020204030204" pitchFamily="34" charset="0"/>
              <a:cs typeface="Calibri" panose="020F0502020204030204" pitchFamily="34" charset="0"/>
            </a:rPr>
            <a:t>masalah</a:t>
          </a:r>
          <a:r>
            <a:rPr lang="en-US" sz="2400" kern="1200" dirty="0">
              <a:solidFill>
                <a:schemeClr val="tx1"/>
              </a:solidFill>
              <a:latin typeface="Calibri" panose="020F0502020204030204" pitchFamily="34" charset="0"/>
              <a:ea typeface="Calibri" panose="020F0502020204030204" pitchFamily="34" charset="0"/>
              <a:cs typeface="Calibri" panose="020F0502020204030204" pitchFamily="34" charset="0"/>
            </a:rPr>
            <a:t> pending</a:t>
          </a:r>
          <a:endParaRPr lang="en-ID" sz="24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8541072" y="2264686"/>
        <a:ext cx="1895597" cy="919200"/>
      </dsp:txXfrm>
    </dsp:sp>
    <dsp:sp modelId="{F313233C-AEDC-4DFD-8635-26A807F02A23}">
      <dsp:nvSpPr>
        <dsp:cNvPr id="0" name=""/>
        <dsp:cNvSpPr/>
      </dsp:nvSpPr>
      <dsp:spPr>
        <a:xfrm rot="2280435">
          <a:off x="2326163" y="3008917"/>
          <a:ext cx="2698579" cy="40390"/>
        </a:xfrm>
        <a:custGeom>
          <a:avLst/>
          <a:gdLst/>
          <a:ahLst/>
          <a:cxnLst/>
          <a:rect l="0" t="0" r="0" b="0"/>
          <a:pathLst>
            <a:path>
              <a:moveTo>
                <a:pt x="0" y="20195"/>
              </a:moveTo>
              <a:lnTo>
                <a:pt x="2698579" y="20195"/>
              </a:lnTo>
            </a:path>
          </a:pathLst>
        </a:custGeom>
        <a:noFill/>
        <a:ln w="12700" cap="flat" cmpd="sng" algn="ctr">
          <a:solidFill>
            <a:schemeClr val="accent1">
              <a:tint val="9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ID" sz="1000" kern="120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3607988" y="2961648"/>
        <a:ext cx="134928" cy="134928"/>
      </dsp:txXfrm>
    </dsp:sp>
    <dsp:sp modelId="{4BC3D5C8-C483-4696-AA26-3CE1776DC9AD}">
      <dsp:nvSpPr>
        <dsp:cNvPr id="0" name=""/>
        <dsp:cNvSpPr/>
      </dsp:nvSpPr>
      <dsp:spPr>
        <a:xfrm>
          <a:off x="4738603" y="3371755"/>
          <a:ext cx="1952793" cy="976396"/>
        </a:xfrm>
        <a:prstGeom prst="roundRect">
          <a:avLst>
            <a:gd name="adj" fmla="val 10000"/>
          </a:avLst>
        </a:prstGeom>
        <a:solidFill>
          <a:srgbClr val="FF66CC"/>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Calibri" panose="020F0502020204030204" pitchFamily="34" charset="0"/>
              <a:ea typeface="Calibri" panose="020F0502020204030204" pitchFamily="34" charset="0"/>
              <a:cs typeface="Calibri" panose="020F0502020204030204" pitchFamily="34" charset="0"/>
            </a:rPr>
            <a:t>DISPUTE</a:t>
          </a:r>
          <a:endParaRPr lang="en-ID" sz="24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4767201" y="3400353"/>
        <a:ext cx="1895597" cy="919200"/>
      </dsp:txXfrm>
    </dsp:sp>
    <dsp:sp modelId="{24C1F96F-F22E-486E-B413-02DA9360AB30}">
      <dsp:nvSpPr>
        <dsp:cNvPr id="0" name=""/>
        <dsp:cNvSpPr/>
      </dsp:nvSpPr>
      <dsp:spPr>
        <a:xfrm rot="21578824">
          <a:off x="6691379" y="3834114"/>
          <a:ext cx="1832419" cy="40390"/>
        </a:xfrm>
        <a:custGeom>
          <a:avLst/>
          <a:gdLst/>
          <a:ahLst/>
          <a:cxnLst/>
          <a:rect l="0" t="0" r="0" b="0"/>
          <a:pathLst>
            <a:path>
              <a:moveTo>
                <a:pt x="0" y="20195"/>
              </a:moveTo>
              <a:lnTo>
                <a:pt x="1832419" y="20195"/>
              </a:lnTo>
            </a:path>
          </a:pathLst>
        </a:custGeom>
        <a:noFill/>
        <a:ln w="12700" cap="flat" cmpd="sng" algn="ctr">
          <a:solidFill>
            <a:schemeClr val="accent1">
              <a:tint val="7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ID" sz="700" kern="120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7561778" y="3808499"/>
        <a:ext cx="91620" cy="91620"/>
      </dsp:txXfrm>
    </dsp:sp>
    <dsp:sp modelId="{7C8D1AF8-651A-47B5-B798-E2E69FD76695}">
      <dsp:nvSpPr>
        <dsp:cNvPr id="0" name=""/>
        <dsp:cNvSpPr/>
      </dsp:nvSpPr>
      <dsp:spPr>
        <a:xfrm>
          <a:off x="8523781" y="3360468"/>
          <a:ext cx="1952793" cy="976396"/>
        </a:xfrm>
        <a:prstGeom prst="roundRect">
          <a:avLst>
            <a:gd name="adj" fmla="val 10000"/>
          </a:avLst>
        </a:prstGeom>
        <a:solidFill>
          <a:srgbClr val="FF66CC"/>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err="1">
              <a:solidFill>
                <a:schemeClr val="tx1"/>
              </a:solidFill>
              <a:latin typeface="Calibri" panose="020F0502020204030204" pitchFamily="34" charset="0"/>
              <a:ea typeface="Calibri" panose="020F0502020204030204" pitchFamily="34" charset="0"/>
              <a:cs typeface="Calibri" panose="020F0502020204030204" pitchFamily="34" charset="0"/>
            </a:rPr>
            <a:t>Menyurati</a:t>
          </a:r>
          <a:r>
            <a:rPr lang="en-US" sz="2400" kern="1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400" kern="1200" dirty="0" err="1">
              <a:solidFill>
                <a:schemeClr val="tx1"/>
              </a:solidFill>
              <a:latin typeface="Calibri" panose="020F0502020204030204" pitchFamily="34" charset="0"/>
              <a:ea typeface="Calibri" panose="020F0502020204030204" pitchFamily="34" charset="0"/>
              <a:cs typeface="Calibri" panose="020F0502020204030204" pitchFamily="34" charset="0"/>
            </a:rPr>
            <a:t>Dinkes</a:t>
          </a:r>
          <a:r>
            <a:rPr lang="en-US" sz="2400" kern="1200" dirty="0">
              <a:solidFill>
                <a:schemeClr val="tx1"/>
              </a:solidFill>
              <a:latin typeface="Calibri" panose="020F0502020204030204" pitchFamily="34" charset="0"/>
              <a:ea typeface="Calibri" panose="020F0502020204030204" pitchFamily="34" charset="0"/>
              <a:cs typeface="Calibri" panose="020F0502020204030204" pitchFamily="34" charset="0"/>
            </a:rPr>
            <a:t>, PERSI, </a:t>
          </a:r>
          <a:r>
            <a:rPr lang="en-US" sz="2400" kern="1200" dirty="0" err="1">
              <a:solidFill>
                <a:schemeClr val="tx1"/>
              </a:solidFill>
              <a:latin typeface="Calibri" panose="020F0502020204030204" pitchFamily="34" charset="0"/>
              <a:ea typeface="Calibri" panose="020F0502020204030204" pitchFamily="34" charset="0"/>
              <a:cs typeface="Calibri" panose="020F0502020204030204" pitchFamily="34" charset="0"/>
            </a:rPr>
            <a:t>Kemkes</a:t>
          </a:r>
          <a:endParaRPr lang="en-ID" sz="24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8552379" y="3389066"/>
        <a:ext cx="1895597" cy="9192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10E5DC-1F79-4A0C-9DB9-BA8A09E8BCF4}">
      <dsp:nvSpPr>
        <dsp:cNvPr id="0" name=""/>
        <dsp:cNvSpPr/>
      </dsp:nvSpPr>
      <dsp:spPr>
        <a:xfrm>
          <a:off x="1184616" y="2602"/>
          <a:ext cx="3564377" cy="1485787"/>
        </a:xfrm>
        <a:prstGeom prst="ellipse">
          <a:avLst/>
        </a:prstGeom>
        <a:solidFill>
          <a:srgbClr val="FF66CC"/>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0" kern="1200" dirty="0" err="1">
              <a:solidFill>
                <a:schemeClr val="tx1"/>
              </a:solidFill>
              <a:latin typeface="Calibri" panose="020F0502020204030204" pitchFamily="34" charset="0"/>
              <a:ea typeface="Calibri" panose="020F0502020204030204" pitchFamily="34" charset="0"/>
              <a:cs typeface="Calibri" panose="020F0502020204030204" pitchFamily="34" charset="0"/>
            </a:rPr>
            <a:t>Masalah</a:t>
          </a:r>
          <a:r>
            <a:rPr lang="en-US" sz="2400" b="0" kern="1200" dirty="0">
              <a:solidFill>
                <a:schemeClr val="tx1"/>
              </a:solidFill>
              <a:latin typeface="Calibri" panose="020F0502020204030204" pitchFamily="34" charset="0"/>
              <a:ea typeface="Calibri" panose="020F0502020204030204" pitchFamily="34" charset="0"/>
              <a:cs typeface="Calibri" panose="020F0502020204030204" pitchFamily="34" charset="0"/>
            </a:rPr>
            <a:t> ADMINISTRASI</a:t>
          </a:r>
          <a:endParaRPr lang="en-ID" sz="2400" b="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28600" lvl="1" indent="-228600" algn="ctr" defTabSz="889000">
            <a:lnSpc>
              <a:spcPct val="90000"/>
            </a:lnSpc>
            <a:spcBef>
              <a:spcPct val="0"/>
            </a:spcBef>
            <a:spcAft>
              <a:spcPct val="15000"/>
            </a:spcAft>
            <a:buChar char="•"/>
          </a:pPr>
          <a:r>
            <a:rPr lang="en-US" sz="2000" b="1" kern="1200" dirty="0" err="1">
              <a:solidFill>
                <a:schemeClr val="tx1"/>
              </a:solidFill>
              <a:latin typeface="Calibri" panose="020F0502020204030204" pitchFamily="34" charset="0"/>
              <a:ea typeface="Calibri" panose="020F0502020204030204" pitchFamily="34" charset="0"/>
              <a:cs typeface="Calibri" panose="020F0502020204030204" pitchFamily="34" charset="0"/>
            </a:rPr>
            <a:t>Petugas</a:t>
          </a:r>
          <a:r>
            <a:rPr lang="en-US"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b="1" kern="1200" dirty="0" err="1">
              <a:solidFill>
                <a:schemeClr val="tx1"/>
              </a:solidFill>
              <a:latin typeface="Calibri" panose="020F0502020204030204" pitchFamily="34" charset="0"/>
              <a:ea typeface="Calibri" panose="020F0502020204030204" pitchFamily="34" charset="0"/>
              <a:cs typeface="Calibri" panose="020F0502020204030204" pitchFamily="34" charset="0"/>
            </a:rPr>
            <a:t>administrasi</a:t>
          </a:r>
          <a:endParaRPr lang="en-ID"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1706607" y="220190"/>
        <a:ext cx="2520395" cy="1050611"/>
      </dsp:txXfrm>
    </dsp:sp>
    <dsp:sp modelId="{D6B53195-E801-4575-A4FB-FA279508FC95}">
      <dsp:nvSpPr>
        <dsp:cNvPr id="0" name=""/>
        <dsp:cNvSpPr/>
      </dsp:nvSpPr>
      <dsp:spPr>
        <a:xfrm>
          <a:off x="2683214" y="1567795"/>
          <a:ext cx="567180" cy="567180"/>
        </a:xfrm>
        <a:prstGeom prst="mathPlus">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ID" sz="20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2758394" y="1784685"/>
        <a:ext cx="416820" cy="133400"/>
      </dsp:txXfrm>
    </dsp:sp>
    <dsp:sp modelId="{9CAE63EA-CE4D-4498-8C35-B001228A8A83}">
      <dsp:nvSpPr>
        <dsp:cNvPr id="0" name=""/>
        <dsp:cNvSpPr/>
      </dsp:nvSpPr>
      <dsp:spPr>
        <a:xfrm>
          <a:off x="1070564" y="2214381"/>
          <a:ext cx="3792481" cy="1161986"/>
        </a:xfrm>
        <a:prstGeom prst="ellipse">
          <a:avLst/>
        </a:prstGeom>
        <a:solidFill>
          <a:srgbClr val="92D05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0" kern="1200" dirty="0" err="1">
              <a:solidFill>
                <a:schemeClr val="tx1"/>
              </a:solidFill>
              <a:latin typeface="Calibri" panose="020F0502020204030204" pitchFamily="34" charset="0"/>
              <a:ea typeface="Calibri" panose="020F0502020204030204" pitchFamily="34" charset="0"/>
              <a:cs typeface="Calibri" panose="020F0502020204030204" pitchFamily="34" charset="0"/>
            </a:rPr>
            <a:t>Masalah</a:t>
          </a:r>
          <a:r>
            <a:rPr lang="en-US" sz="2400" b="0" kern="1200" dirty="0">
              <a:solidFill>
                <a:schemeClr val="tx1"/>
              </a:solidFill>
              <a:latin typeface="Calibri" panose="020F0502020204030204" pitchFamily="34" charset="0"/>
              <a:ea typeface="Calibri" panose="020F0502020204030204" pitchFamily="34" charset="0"/>
              <a:cs typeface="Calibri" panose="020F0502020204030204" pitchFamily="34" charset="0"/>
            </a:rPr>
            <a:t> MEDIS</a:t>
          </a:r>
          <a:endParaRPr lang="en-ID" sz="2400" b="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28600" lvl="1" indent="-228600" algn="ctr" defTabSz="889000">
            <a:lnSpc>
              <a:spcPct val="90000"/>
            </a:lnSpc>
            <a:spcBef>
              <a:spcPct val="0"/>
            </a:spcBef>
            <a:spcAft>
              <a:spcPct val="15000"/>
            </a:spcAft>
            <a:buChar char="•"/>
          </a:pPr>
          <a:r>
            <a:rPr lang="en-US"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DPJP</a:t>
          </a:r>
          <a:endParaRPr lang="en-ID"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1625960" y="2384550"/>
        <a:ext cx="2681689" cy="821648"/>
      </dsp:txXfrm>
    </dsp:sp>
    <dsp:sp modelId="{DCE281DD-87ED-426D-8F3B-216710EFA38F}">
      <dsp:nvSpPr>
        <dsp:cNvPr id="0" name=""/>
        <dsp:cNvSpPr/>
      </dsp:nvSpPr>
      <dsp:spPr>
        <a:xfrm>
          <a:off x="2683214" y="3455773"/>
          <a:ext cx="567180" cy="567180"/>
        </a:xfrm>
        <a:prstGeom prst="mathPlus">
          <a:avLst/>
        </a:prstGeom>
        <a:gradFill rotWithShape="0">
          <a:gsLst>
            <a:gs pos="0">
              <a:schemeClr val="accent3">
                <a:hueOff val="214284"/>
                <a:satOff val="-24046"/>
                <a:lumOff val="4118"/>
                <a:alphaOff val="0"/>
                <a:satMod val="103000"/>
                <a:lumMod val="102000"/>
                <a:tint val="94000"/>
              </a:schemeClr>
            </a:gs>
            <a:gs pos="50000">
              <a:schemeClr val="accent3">
                <a:hueOff val="214284"/>
                <a:satOff val="-24046"/>
                <a:lumOff val="4118"/>
                <a:alphaOff val="0"/>
                <a:satMod val="110000"/>
                <a:lumMod val="100000"/>
                <a:shade val="100000"/>
              </a:schemeClr>
            </a:gs>
            <a:gs pos="100000">
              <a:schemeClr val="accent3">
                <a:hueOff val="214284"/>
                <a:satOff val="-24046"/>
                <a:lumOff val="4118"/>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ID" sz="20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2758394" y="3672663"/>
        <a:ext cx="416820" cy="133400"/>
      </dsp:txXfrm>
    </dsp:sp>
    <dsp:sp modelId="{BB43C16B-6233-4674-9F7B-54225AF3B72A}">
      <dsp:nvSpPr>
        <dsp:cNvPr id="0" name=""/>
        <dsp:cNvSpPr/>
      </dsp:nvSpPr>
      <dsp:spPr>
        <a:xfrm>
          <a:off x="1095637" y="4102358"/>
          <a:ext cx="3742335" cy="1171618"/>
        </a:xfrm>
        <a:prstGeom prst="ellipse">
          <a:avLst/>
        </a:prstGeom>
        <a:solidFill>
          <a:schemeClr val="bg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0" kern="1200" dirty="0" err="1">
              <a:solidFill>
                <a:schemeClr val="tx1"/>
              </a:solidFill>
              <a:latin typeface="Calibri" panose="020F0502020204030204" pitchFamily="34" charset="0"/>
              <a:ea typeface="Calibri" panose="020F0502020204030204" pitchFamily="34" charset="0"/>
              <a:cs typeface="Calibri" panose="020F0502020204030204" pitchFamily="34" charset="0"/>
            </a:rPr>
            <a:t>Masalah</a:t>
          </a:r>
          <a:r>
            <a:rPr lang="en-US" sz="2400" b="0" kern="1200" dirty="0">
              <a:solidFill>
                <a:schemeClr val="tx1"/>
              </a:solidFill>
              <a:latin typeface="Calibri" panose="020F0502020204030204" pitchFamily="34" charset="0"/>
              <a:ea typeface="Calibri" panose="020F0502020204030204" pitchFamily="34" charset="0"/>
              <a:cs typeface="Calibri" panose="020F0502020204030204" pitchFamily="34" charset="0"/>
            </a:rPr>
            <a:t> KODING </a:t>
          </a:r>
          <a:endParaRPr lang="en-ID" sz="2400" b="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28600" lvl="1" indent="-228600" algn="ctr" defTabSz="889000">
            <a:lnSpc>
              <a:spcPct val="90000"/>
            </a:lnSpc>
            <a:spcBef>
              <a:spcPct val="0"/>
            </a:spcBef>
            <a:spcAft>
              <a:spcPct val="15000"/>
            </a:spcAft>
            <a:buChar char="•"/>
          </a:pPr>
          <a:r>
            <a:rPr lang="en-US" sz="2000" b="1" kern="1200" dirty="0" err="1">
              <a:solidFill>
                <a:schemeClr val="tx1"/>
              </a:solidFill>
              <a:latin typeface="Calibri" panose="020F0502020204030204" pitchFamily="34" charset="0"/>
              <a:ea typeface="Calibri" panose="020F0502020204030204" pitchFamily="34" charset="0"/>
              <a:cs typeface="Calibri" panose="020F0502020204030204" pitchFamily="34" charset="0"/>
            </a:rPr>
            <a:t>Petugas</a:t>
          </a:r>
          <a:r>
            <a:rPr lang="en-US"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b="1" kern="1200" dirty="0" err="1">
              <a:solidFill>
                <a:schemeClr val="tx1"/>
              </a:solidFill>
              <a:latin typeface="Calibri" panose="020F0502020204030204" pitchFamily="34" charset="0"/>
              <a:ea typeface="Calibri" panose="020F0502020204030204" pitchFamily="34" charset="0"/>
              <a:cs typeface="Calibri" panose="020F0502020204030204" pitchFamily="34" charset="0"/>
            </a:rPr>
            <a:t>koding</a:t>
          </a:r>
          <a:endParaRPr lang="en-ID"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1643689" y="4273937"/>
        <a:ext cx="2646231" cy="828460"/>
      </dsp:txXfrm>
    </dsp:sp>
    <dsp:sp modelId="{312CC405-DF43-4C4C-AD0B-9D1BA28346D0}">
      <dsp:nvSpPr>
        <dsp:cNvPr id="0" name=""/>
        <dsp:cNvSpPr/>
      </dsp:nvSpPr>
      <dsp:spPr>
        <a:xfrm>
          <a:off x="5009730" y="2456401"/>
          <a:ext cx="310971" cy="363777"/>
        </a:xfrm>
        <a:prstGeom prst="rightArrow">
          <a:avLst>
            <a:gd name="adj1" fmla="val 60000"/>
            <a:gd name="adj2" fmla="val 50000"/>
          </a:avLst>
        </a:prstGeom>
        <a:gradFill rotWithShape="0">
          <a:gsLst>
            <a:gs pos="0">
              <a:schemeClr val="accent3">
                <a:hueOff val="428568"/>
                <a:satOff val="-48092"/>
                <a:lumOff val="8236"/>
                <a:alphaOff val="0"/>
                <a:satMod val="103000"/>
                <a:lumMod val="102000"/>
                <a:tint val="94000"/>
              </a:schemeClr>
            </a:gs>
            <a:gs pos="50000">
              <a:schemeClr val="accent3">
                <a:hueOff val="428568"/>
                <a:satOff val="-48092"/>
                <a:lumOff val="8236"/>
                <a:alphaOff val="0"/>
                <a:satMod val="110000"/>
                <a:lumMod val="100000"/>
                <a:shade val="100000"/>
              </a:schemeClr>
            </a:gs>
            <a:gs pos="100000">
              <a:schemeClr val="accent3">
                <a:hueOff val="428568"/>
                <a:satOff val="-48092"/>
                <a:lumOff val="8236"/>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ID" sz="2000" kern="1200">
            <a:latin typeface="Calibri" panose="020F0502020204030204" pitchFamily="34" charset="0"/>
            <a:ea typeface="Calibri" panose="020F0502020204030204" pitchFamily="34" charset="0"/>
            <a:cs typeface="Calibri" panose="020F0502020204030204" pitchFamily="34" charset="0"/>
          </a:endParaRPr>
        </a:p>
      </dsp:txBody>
      <dsp:txXfrm>
        <a:off x="5009730" y="2529156"/>
        <a:ext cx="217680" cy="218267"/>
      </dsp:txXfrm>
    </dsp:sp>
    <dsp:sp modelId="{B3F4FE2D-F2B2-4FA0-9A7E-C48195DEA2DF}">
      <dsp:nvSpPr>
        <dsp:cNvPr id="0" name=""/>
        <dsp:cNvSpPr/>
      </dsp:nvSpPr>
      <dsp:spPr>
        <a:xfrm>
          <a:off x="5449784" y="665010"/>
          <a:ext cx="3776483" cy="3946559"/>
        </a:xfrm>
        <a:prstGeom prst="ellipse">
          <a:avLst/>
        </a:prstGeom>
        <a:solidFill>
          <a:srgbClr val="CCFFCC"/>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0" kern="1200" dirty="0">
              <a:solidFill>
                <a:schemeClr val="tx1"/>
              </a:solidFill>
              <a:latin typeface="Calibri" panose="020F0502020204030204" pitchFamily="34" charset="0"/>
              <a:ea typeface="Calibri" panose="020F0502020204030204" pitchFamily="34" charset="0"/>
              <a:cs typeface="Calibri" panose="020F0502020204030204" pitchFamily="34" charset="0"/>
            </a:rPr>
            <a:t>GRUPING</a:t>
          </a:r>
          <a:endParaRPr lang="en-ID" sz="3200" b="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85750" lvl="1" indent="-285750" algn="ctr" defTabSz="1422400">
            <a:lnSpc>
              <a:spcPct val="90000"/>
            </a:lnSpc>
            <a:spcBef>
              <a:spcPct val="0"/>
            </a:spcBef>
            <a:spcAft>
              <a:spcPct val="15000"/>
            </a:spcAft>
            <a:buChar char="•"/>
          </a:pPr>
          <a:r>
            <a:rPr lang="en-US" sz="3200" b="1" kern="1200" dirty="0" err="1">
              <a:solidFill>
                <a:schemeClr val="tx1"/>
              </a:solidFill>
              <a:latin typeface="Calibri" panose="020F0502020204030204" pitchFamily="34" charset="0"/>
              <a:ea typeface="Calibri" panose="020F0502020204030204" pitchFamily="34" charset="0"/>
              <a:cs typeface="Calibri" panose="020F0502020204030204" pitchFamily="34" charset="0"/>
            </a:rPr>
            <a:t>Petugas</a:t>
          </a:r>
          <a:r>
            <a:rPr lang="en-US" sz="3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b="1" kern="1200" dirty="0" err="1">
              <a:solidFill>
                <a:schemeClr val="tx1"/>
              </a:solidFill>
              <a:latin typeface="Calibri" panose="020F0502020204030204" pitchFamily="34" charset="0"/>
              <a:ea typeface="Calibri" panose="020F0502020204030204" pitchFamily="34" charset="0"/>
              <a:cs typeface="Calibri" panose="020F0502020204030204" pitchFamily="34" charset="0"/>
            </a:rPr>
            <a:t>gruping</a:t>
          </a:r>
          <a:endParaRPr lang="en-ID" sz="32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6002837" y="1242970"/>
        <a:ext cx="2670377" cy="2790639"/>
      </dsp:txXfrm>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A5AE42-7DC1-8140-9B13-146984FDEF22}" type="datetimeFigureOut">
              <a:rPr lang="en-US" smtClean="0"/>
              <a:t>5/14/2025</a:t>
            </a:fld>
            <a:endParaRPr lang="en-US"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75F72-8950-AF4F-9381-1D26FB547EA1}" type="datetimeFigureOut">
              <a:rPr lang="en-US" smtClean="0"/>
              <a:t>5/14/2025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id-ID" dirty="0"/>
              <a:t>PIC</a:t>
            </a:r>
            <a:r>
              <a:rPr lang="id-ID" baseline="0" dirty="0"/>
              <a:t> Pelayanan: bertanggungjawab kelancaran pelayanan pasien. Memastikan bahwa pasien mendapat pelayanan medis sesuai PNPK/PPK yang berlaku. Bisa diampu oleh Bidang pelayanan medis (sebaiknya dokter)</a:t>
            </a:r>
          </a:p>
          <a:p>
            <a:pPr marL="228600" indent="-228600">
              <a:buAutoNum type="arabicPeriod"/>
            </a:pPr>
            <a:r>
              <a:rPr lang="id-ID" baseline="0" dirty="0"/>
              <a:t>PIC Klaim : bertanggung jawab terhadap kelancaran klaim. Memastikan bahwa pasien yang dilayani memenuhi kriteria (syarat administrasi diverifikasi sejak awal pendaftaran), memastikan semua pasien yang sudah dilayani dapat diklaim (koding, verifikasi koding dan gruping). Bisa diampu oleh Unit Rekam Medis.</a:t>
            </a:r>
          </a:p>
          <a:p>
            <a:pPr marL="228600" indent="-228600">
              <a:buAutoNum type="arabicPeriod"/>
            </a:pPr>
            <a:r>
              <a:rPr lang="id-ID" baseline="0" dirty="0"/>
              <a:t>PIC administrasi klaim: bertanggungjawab terhadap kelengkapan bukti administrasi klaim (berkas klaim sesuai dengan data txt, membuat surat-surat yang dibutuhkan untuk proses pengajuan klaim). Bisa diampu oleh bagian keuangan.</a:t>
            </a:r>
          </a:p>
          <a:p>
            <a:pPr marL="228600" indent="-228600">
              <a:buAutoNum type="arabicPeriod"/>
            </a:pPr>
            <a:r>
              <a:rPr lang="id-ID" baseline="0" dirty="0"/>
              <a:t>Petugas HFIS: bertanggung jawab terhadap kebenaran data di HFIS (selalu update terkait perubahan data di rumah sakit). Bisa diampu oleh bagian SDM/ bidang Yanmed</a:t>
            </a:r>
          </a:p>
          <a:p>
            <a:pPr marL="228600" indent="-228600">
              <a:buAutoNum type="arabicPeriod"/>
            </a:pPr>
            <a:r>
              <a:rPr lang="id-ID" baseline="0" dirty="0"/>
              <a:t>Tim Anti Fraud: bertanggungjawab terhadap pencegahan kejadian fraud. Memastikan bahwa tidak ada kesengajaan melakukan fraud dalam pelayanan pasien maupun pengajuan klaim. Melakukan audit klaim untuk dapat mendeteksi secara dini terhadap kemungkinan adanya potensi fraud. Mempelajari komplain pasien yang berpotensi fraud, baik oleh petugas rumah sakit maupun dari pasien atau pihak penjamin. Bisa diampu oleh SPI</a:t>
            </a:r>
          </a:p>
          <a:p>
            <a:pPr marL="228600" indent="-228600">
              <a:buAutoNum type="arabicPeriod"/>
            </a:pPr>
            <a:r>
              <a:rPr lang="id-ID" baseline="0" dirty="0"/>
              <a:t>TKMKB (Tim Kendali Mutu  dan Kendali Biaya). Bertanggungjawab terhadap pengendalian mutu pelayanan dan pengendalian biaya pasien-pasien dengan biaya tinggi. Melakukan audit medik untuk kasus-kasus biaya tinggi, kasus-kasus gagal tindakan atau kejadian kematian dll.  Bisa diampu oleh komite medis, bidang pelayanan medis dan bagian keuangan.</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id-ID" baseline="0" dirty="0"/>
              <a:t>PPIP (</a:t>
            </a:r>
            <a:r>
              <a:rPr lang="en-US" sz="1200" b="0" i="0" kern="1200" dirty="0" err="1">
                <a:solidFill>
                  <a:schemeClr val="tx1"/>
                </a:solidFill>
                <a:effectLst/>
                <a:latin typeface="+mn-lt"/>
                <a:ea typeface="+mn-ea"/>
                <a:cs typeface="+mn-cs"/>
              </a:rPr>
              <a:t>Petugas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Pemberi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Informasi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Penanganan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Pengaduan</a:t>
            </a:r>
            <a:r>
              <a:rPr lang="en-US" sz="1200" b="0" i="0" kern="1200" dirty="0">
                <a:solidFill>
                  <a:schemeClr val="tx1"/>
                </a:solidFill>
                <a:effectLst/>
                <a:latin typeface="+mn-lt"/>
                <a:ea typeface="+mn-ea"/>
                <a:cs typeface="+mn-cs"/>
              </a:rPr>
              <a:t> BPJS </a:t>
            </a:r>
            <a:r>
              <a:rPr lang="en-US" sz="1200" b="0" i="0" kern="1200" dirty="0" err="1">
                <a:solidFill>
                  <a:schemeClr val="tx1"/>
                </a:solidFill>
                <a:effectLst/>
                <a:latin typeface="+mn-lt"/>
                <a:ea typeface="+mn-ea"/>
                <a:cs typeface="+mn-cs"/>
              </a:rPr>
              <a:t>Kesehatan</a:t>
            </a:r>
            <a:r>
              <a:rPr lang="en-US" sz="1200" b="0" i="0" kern="1200" dirty="0">
                <a:solidFill>
                  <a:schemeClr val="tx1"/>
                </a:solidFill>
                <a:effectLst/>
                <a:latin typeface="+mn-lt"/>
                <a:ea typeface="+mn-ea"/>
                <a:cs typeface="+mn-cs"/>
              </a:rPr>
              <a:t> di RS</a:t>
            </a:r>
            <a:r>
              <a:rPr lang="id-ID" sz="1200" b="0" i="0" kern="1200" dirty="0">
                <a:solidFill>
                  <a:schemeClr val="tx1"/>
                </a:solidFill>
                <a:effectLst/>
                <a:latin typeface="+mn-lt"/>
                <a:ea typeface="+mn-ea"/>
                <a:cs typeface="+mn-cs"/>
              </a:rPr>
              <a:t>) bertanggung jawab terhadap pemberian informasi dan penanganan pengaduan</a:t>
            </a:r>
            <a:r>
              <a:rPr lang="id-ID" sz="1200" b="0" i="0" kern="1200" baseline="0" dirty="0">
                <a:solidFill>
                  <a:schemeClr val="tx1"/>
                </a:solidFill>
                <a:effectLst/>
                <a:latin typeface="+mn-lt"/>
                <a:ea typeface="+mn-ea"/>
                <a:cs typeface="+mn-cs"/>
              </a:rPr>
              <a:t> dan melaporkan kepada yang terkait bila tidak dapat menangani komplain sendiri. Bisa diampu oleh bagian Humas.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id-ID" sz="1200" b="0" i="0" kern="1200" baseline="0" dirty="0">
                <a:solidFill>
                  <a:schemeClr val="tx1"/>
                </a:solidFill>
                <a:effectLst/>
                <a:latin typeface="+mn-lt"/>
                <a:ea typeface="+mn-ea"/>
                <a:cs typeface="+mn-cs"/>
              </a:rPr>
              <a:t>TIM IT: bertanggung jawab terhadap kelancaran SIMRS selama pelayanan maupun proses klaim. Memastikan selalu update aplikasi terkait v-klaim, e-klaim dan bridging dengan pihat Pusjak dan BPJSK serta penjamin lainnya.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id-ID" sz="1200" b="0" i="0" kern="1200" baseline="0" dirty="0">
                <a:solidFill>
                  <a:schemeClr val="tx1"/>
                </a:solidFill>
                <a:effectLst/>
                <a:latin typeface="+mn-lt"/>
                <a:ea typeface="+mn-ea"/>
                <a:cs typeface="+mn-cs"/>
              </a:rPr>
              <a:t>Petugas PRB : bertanggungjawab terhadap registrasi pasien yang akan di-PRB-kan</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b="0" i="0" kern="1200" dirty="0">
              <a:solidFill>
                <a:schemeClr val="tx1"/>
              </a:solidFill>
              <a:effectLst/>
              <a:latin typeface="+mn-lt"/>
              <a:ea typeface="+mn-ea"/>
              <a:cs typeface="+mn-cs"/>
            </a:endParaRPr>
          </a:p>
          <a:p>
            <a:pPr marL="228600" indent="-228600">
              <a:buAutoNum type="arabicPeriod"/>
            </a:pPr>
            <a:endParaRPr lang="id-ID" baseline="0" dirty="0"/>
          </a:p>
          <a:p>
            <a:pPr marL="228600" indent="-228600">
              <a:buAutoNum type="arabicPeriod"/>
            </a:pPr>
            <a:endParaRPr lang="id-ID" baseline="0" dirty="0"/>
          </a:p>
          <a:p>
            <a:pPr marL="228600" indent="-228600">
              <a:buAutoNum type="arabicPeriod"/>
            </a:pPr>
            <a:endParaRPr lang="id-ID" baseline="0" dirty="0"/>
          </a:p>
        </p:txBody>
      </p:sp>
      <p:sp>
        <p:nvSpPr>
          <p:cNvPr id="4" name="Slide Number Placeholder 3"/>
          <p:cNvSpPr>
            <a:spLocks noGrp="1"/>
          </p:cNvSpPr>
          <p:nvPr>
            <p:ph type="sldNum" sz="quarter" idx="10"/>
          </p:nvPr>
        </p:nvSpPr>
        <p:spPr/>
        <p:txBody>
          <a:bodyPr/>
          <a:lstStyle/>
          <a:p>
            <a:fld id="{8958C7C6-74E7-49F5-B8DA-67CEF72AAB9C}" type="slidenum">
              <a:rPr lang="id-ID" smtClean="0"/>
              <a:t>2</a:t>
            </a:fld>
            <a:endParaRPr lang="id-ID"/>
          </a:p>
        </p:txBody>
      </p:sp>
    </p:spTree>
    <p:extLst>
      <p:ext uri="{BB962C8B-B14F-4D97-AF65-F5344CB8AC3E}">
        <p14:creationId xmlns:p14="http://schemas.microsoft.com/office/powerpoint/2010/main" val="164734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0775476F-A808-1F46-A368-07984F6DA22E}" type="slidenum">
              <a:rPr lang="en-US" smtClean="0"/>
              <a:t>3</a:t>
            </a:fld>
            <a:endParaRPr lang="en-US" dirty="0"/>
          </a:p>
        </p:txBody>
      </p:sp>
    </p:spTree>
    <p:extLst>
      <p:ext uri="{BB962C8B-B14F-4D97-AF65-F5344CB8AC3E}">
        <p14:creationId xmlns:p14="http://schemas.microsoft.com/office/powerpoint/2010/main" val="4276611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0775476F-A808-1F46-A368-07984F6DA22E}" type="slidenum">
              <a:rPr lang="en-US" smtClean="0"/>
              <a:t>15</a:t>
            </a:fld>
            <a:endParaRPr lang="en-US" dirty="0"/>
          </a:p>
        </p:txBody>
      </p:sp>
    </p:spTree>
    <p:extLst>
      <p:ext uri="{BB962C8B-B14F-4D97-AF65-F5344CB8AC3E}">
        <p14:creationId xmlns:p14="http://schemas.microsoft.com/office/powerpoint/2010/main" val="3814390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23" name="Slide Image Placeholder 1"/>
          <p:cNvSpPr>
            <a:spLocks noGrp="1" noRot="1" noChangeAspect="1"/>
          </p:cNvSpPr>
          <p:nvPr>
            <p:ph type="sldImg"/>
          </p:nvPr>
        </p:nvSpPr>
        <p:spPr>
          <a:xfrm>
            <a:off x="381000" y="685800"/>
            <a:ext cx="6096000" cy="3429000"/>
          </a:xfrm>
        </p:spPr>
      </p:sp>
      <p:sp>
        <p:nvSpPr>
          <p:cNvPr id="1048924" name="Notes Placeholder 2"/>
          <p:cNvSpPr>
            <a:spLocks noGrp="1"/>
          </p:cNvSpPr>
          <p:nvPr>
            <p:ph type="body" idx="1"/>
          </p:nvPr>
        </p:nvSpPr>
        <p:spPr/>
        <p:txBody>
          <a:bodyPr/>
          <a:lstStyle/>
          <a:p>
            <a:endParaRPr lang="en-US"/>
          </a:p>
        </p:txBody>
      </p:sp>
      <p:sp>
        <p:nvSpPr>
          <p:cNvPr id="1048925" name="Slide Number Placeholder 3"/>
          <p:cNvSpPr>
            <a:spLocks noGrp="1"/>
          </p:cNvSpPr>
          <p:nvPr>
            <p:ph type="sldNum" sz="quarter" idx="10"/>
          </p:nvPr>
        </p:nvSpPr>
        <p:spPr/>
        <p:txBody>
          <a:bodyPr/>
          <a:lstStyle/>
          <a:p>
            <a:fld id="{5599B60B-2CAC-D140-B3CD-863E7F6C93E5}" type="slidenum">
              <a:rPr lang="id-ID" altLang="en-US" smtClean="0"/>
              <a:t>24</a:t>
            </a:fld>
            <a:endParaRPr lang="id-ID" altLang="en-US"/>
          </a:p>
        </p:txBody>
      </p:sp>
    </p:spTree>
    <p:extLst>
      <p:ext uri="{BB962C8B-B14F-4D97-AF65-F5344CB8AC3E}">
        <p14:creationId xmlns:p14="http://schemas.microsoft.com/office/powerpoint/2010/main" val="1630749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Dari hasli analisa data klaim </a:t>
            </a:r>
            <a:r>
              <a:rPr lang="id-ID" dirty="0">
                <a:sym typeface="Wingdings" panose="05000000000000000000" pitchFamily="2" charset="2"/>
              </a:rPr>
              <a:t> bisa digunakan sebagai dasar mengambil data untuk dilakukan audit.</a:t>
            </a:r>
          </a:p>
          <a:p>
            <a:r>
              <a:rPr lang="id-ID" dirty="0">
                <a:sym typeface="Wingdings" panose="05000000000000000000" pitchFamily="2" charset="2"/>
              </a:rPr>
              <a:t>Dari hasil audit  bisa didapatkan akar masalah penyebab besar biaya tindakan.</a:t>
            </a:r>
          </a:p>
          <a:p>
            <a:r>
              <a:rPr lang="id-ID" dirty="0">
                <a:sym typeface="Wingdings" panose="05000000000000000000" pitchFamily="2" charset="2"/>
              </a:rPr>
              <a:t>Setelah diperoleh akar masalahnya  dapat disusun rekomendasi untuk memperbaiki pelayanan agar tidak terjadi selisih biaya minus.</a:t>
            </a:r>
          </a:p>
          <a:p>
            <a:endParaRPr lang="id-ID" dirty="0"/>
          </a:p>
        </p:txBody>
      </p:sp>
      <p:sp>
        <p:nvSpPr>
          <p:cNvPr id="4" name="Slide Number Placeholder 3"/>
          <p:cNvSpPr>
            <a:spLocks noGrp="1"/>
          </p:cNvSpPr>
          <p:nvPr>
            <p:ph type="sldNum" sz="quarter" idx="10"/>
          </p:nvPr>
        </p:nvSpPr>
        <p:spPr/>
        <p:txBody>
          <a:bodyPr/>
          <a:lstStyle/>
          <a:p>
            <a:fld id="{E9963F70-941C-4DA1-9CC3-45A7EEFBC7E8}" type="slidenum">
              <a:rPr lang="id-ID" smtClean="0"/>
              <a:t>34</a:t>
            </a:fld>
            <a:endParaRPr lang="id-ID"/>
          </a:p>
        </p:txBody>
      </p:sp>
    </p:spTree>
    <p:extLst>
      <p:ext uri="{BB962C8B-B14F-4D97-AF65-F5344CB8AC3E}">
        <p14:creationId xmlns:p14="http://schemas.microsoft.com/office/powerpoint/2010/main" val="308238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D90036E-D78E-7995-BEF4-F64DA613C71D}"/>
              </a:ext>
            </a:extLst>
          </p:cNvPr>
          <p:cNvSpPr>
            <a:spLocks noGrp="1"/>
          </p:cNvSpPr>
          <p:nvPr>
            <p:ph type="pic" sz="quarter" idx="10"/>
          </p:nvPr>
        </p:nvSpPr>
        <p:spPr>
          <a:xfrm>
            <a:off x="0" y="0"/>
            <a:ext cx="12192000" cy="6858000"/>
          </a:xfrm>
          <a:solidFill>
            <a:schemeClr val="tx1">
              <a:lumMod val="50000"/>
              <a:lumOff val="50000"/>
            </a:schemeClr>
          </a:solidFill>
        </p:spPr>
        <p:txBody>
          <a:bodyPr/>
          <a:lstStyle>
            <a:lvl1pPr marL="0" indent="0">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408176" y="1463040"/>
            <a:ext cx="6327648" cy="2180543"/>
          </a:xfrm>
          <a:noFill/>
        </p:spPr>
        <p:txBody>
          <a:bodyPr anchor="b">
            <a:noAutofit/>
          </a:bodyPr>
          <a:lstStyle>
            <a:lvl1pPr algn="ctr">
              <a:defRPr sz="48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911096" y="3995928"/>
            <a:ext cx="5321808" cy="824404"/>
          </a:xfrm>
          <a:noFill/>
        </p:spPr>
        <p:txBody>
          <a:bodyPr anchor="ct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865A83-7754-90AF-ABA5-0759C2C74767}"/>
              </a:ext>
            </a:extLst>
          </p:cNvPr>
          <p:cNvSpPr/>
          <p:nvPr userDrawn="1"/>
        </p:nvSpPr>
        <p:spPr>
          <a:xfrm>
            <a:off x="-1" y="0"/>
            <a:ext cx="12188952" cy="204825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10998D-17F5-CC68-2E37-9789F050BF62}"/>
              </a:ext>
            </a:extLst>
          </p:cNvPr>
          <p:cNvSpPr>
            <a:spLocks noGrp="1"/>
          </p:cNvSpPr>
          <p:nvPr>
            <p:ph type="title"/>
          </p:nvPr>
        </p:nvSpPr>
        <p:spPr>
          <a:xfrm>
            <a:off x="932688" y="228600"/>
            <a:ext cx="9528048" cy="1600200"/>
          </a:xfrm>
        </p:spPr>
        <p:txBody>
          <a:bodyPr/>
          <a:lstStyle>
            <a:lvl1pPr>
              <a:defRPr>
                <a:solidFill>
                  <a:schemeClr val="bg1"/>
                </a:solidFill>
              </a:defRPr>
            </a:lvl1pPr>
          </a:lstStyle>
          <a:p>
            <a:r>
              <a:rPr lang="en-US"/>
              <a:t>Click to edit Master title style</a:t>
            </a:r>
          </a:p>
        </p:txBody>
      </p:sp>
      <p:sp>
        <p:nvSpPr>
          <p:cNvPr id="9" name="Content Placeholder 8">
            <a:extLst>
              <a:ext uri="{FF2B5EF4-FFF2-40B4-BE49-F238E27FC236}">
                <a16:creationId xmlns:a16="http://schemas.microsoft.com/office/drawing/2014/main" id="{1DBC944E-6F68-C409-3596-8B6F50E09B9B}"/>
              </a:ext>
            </a:extLst>
          </p:cNvPr>
          <p:cNvSpPr>
            <a:spLocks noGrp="1"/>
          </p:cNvSpPr>
          <p:nvPr>
            <p:ph sz="quarter" idx="12"/>
          </p:nvPr>
        </p:nvSpPr>
        <p:spPr>
          <a:xfrm>
            <a:off x="932688" y="2770632"/>
            <a:ext cx="2487168" cy="3502152"/>
          </a:xfrm>
        </p:spPr>
        <p:txBody>
          <a:bodyPr lIns="91440" rIns="91440"/>
          <a:lstStyle>
            <a:lvl1pPr marL="0" indent="0">
              <a:spcAft>
                <a:spcPts val="1200"/>
              </a:spcAft>
              <a:buClr>
                <a:schemeClr val="accent2"/>
              </a:buClr>
              <a:buNone/>
              <a:defRPr sz="2400">
                <a:solidFill>
                  <a:schemeClr val="tx2">
                    <a:lumMod val="25000"/>
                  </a:schemeClr>
                </a:solidFill>
              </a:defRPr>
            </a:lvl1pPr>
            <a:lvl2pPr marL="228600">
              <a:spcBef>
                <a:spcPts val="1000"/>
              </a:spcBef>
              <a:buClr>
                <a:schemeClr val="accent2"/>
              </a:buClr>
              <a:defRPr sz="2400">
                <a:solidFill>
                  <a:schemeClr val="tx2">
                    <a:lumMod val="25000"/>
                  </a:schemeClr>
                </a:solidFill>
              </a:defRPr>
            </a:lvl2pPr>
            <a:lvl3pPr marL="685800">
              <a:buClr>
                <a:schemeClr val="accent2"/>
              </a:buClr>
              <a:defRPr sz="2000">
                <a:solidFill>
                  <a:schemeClr val="tx2">
                    <a:lumMod val="25000"/>
                  </a:schemeClr>
                </a:solidFill>
              </a:defRPr>
            </a:lvl3pPr>
            <a:lvl4pPr marL="1143000">
              <a:buClr>
                <a:schemeClr val="accent2"/>
              </a:buClr>
              <a:defRPr sz="1800">
                <a:solidFill>
                  <a:schemeClr val="tx2">
                    <a:lumMod val="25000"/>
                  </a:schemeClr>
                </a:solidFill>
              </a:defRPr>
            </a:lvl4pPr>
            <a:lvl5pPr marL="1600200">
              <a:buClr>
                <a:schemeClr val="accent2"/>
              </a:buClr>
              <a:defRPr sz="1600">
                <a:solidFill>
                  <a:schemeClr val="tx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8">
            <a:extLst>
              <a:ext uri="{FF2B5EF4-FFF2-40B4-BE49-F238E27FC236}">
                <a16:creationId xmlns:a16="http://schemas.microsoft.com/office/drawing/2014/main" id="{450D1A9C-4404-2909-F0C4-B7571474C940}"/>
              </a:ext>
            </a:extLst>
          </p:cNvPr>
          <p:cNvSpPr>
            <a:spLocks noGrp="1"/>
          </p:cNvSpPr>
          <p:nvPr>
            <p:ph sz="quarter" idx="13"/>
          </p:nvPr>
        </p:nvSpPr>
        <p:spPr>
          <a:xfrm>
            <a:off x="3785616" y="2770632"/>
            <a:ext cx="7571232" cy="3392424"/>
          </a:xfrm>
        </p:spPr>
        <p:txBody>
          <a:bodyPr/>
          <a:lstStyle>
            <a:lvl1pPr marL="0" indent="0">
              <a:spcAft>
                <a:spcPts val="0"/>
              </a:spcAft>
              <a:buClr>
                <a:schemeClr val="accent2"/>
              </a:buClr>
              <a:buNone/>
              <a:defRPr sz="2400">
                <a:solidFill>
                  <a:schemeClr val="tx2">
                    <a:lumMod val="25000"/>
                  </a:schemeClr>
                </a:solidFill>
              </a:defRPr>
            </a:lvl1pPr>
            <a:lvl2pPr marL="228600">
              <a:spcBef>
                <a:spcPts val="1000"/>
              </a:spcBef>
              <a:buClr>
                <a:schemeClr val="accent2"/>
              </a:buClr>
              <a:defRPr sz="2400">
                <a:solidFill>
                  <a:schemeClr val="tx2">
                    <a:lumMod val="25000"/>
                  </a:schemeClr>
                </a:solidFill>
              </a:defRPr>
            </a:lvl2pPr>
            <a:lvl3pPr marL="685800">
              <a:buClr>
                <a:schemeClr val="accent2"/>
              </a:buClr>
              <a:defRPr sz="2000">
                <a:solidFill>
                  <a:schemeClr val="tx2">
                    <a:lumMod val="25000"/>
                  </a:schemeClr>
                </a:solidFill>
              </a:defRPr>
            </a:lvl3pPr>
            <a:lvl4pPr marL="1143000">
              <a:buClr>
                <a:schemeClr val="accent2"/>
              </a:buClr>
              <a:defRPr sz="1800">
                <a:solidFill>
                  <a:schemeClr val="tx2">
                    <a:lumMod val="25000"/>
                  </a:schemeClr>
                </a:solidFill>
              </a:defRPr>
            </a:lvl4pPr>
            <a:lvl5pPr marL="1600200">
              <a:buClr>
                <a:schemeClr val="accent2"/>
              </a:buClr>
              <a:defRPr sz="1600">
                <a:solidFill>
                  <a:schemeClr val="tx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03FE570D-F390-097A-83FE-FB9C9CD92EA6}"/>
              </a:ext>
            </a:extLst>
          </p:cNvPr>
          <p:cNvSpPr>
            <a:spLocks noGrp="1"/>
          </p:cNvSpPr>
          <p:nvPr>
            <p:ph type="ftr" sz="quarter" idx="10"/>
          </p:nvPr>
        </p:nvSpPr>
        <p:spPr>
          <a:xfrm>
            <a:off x="932688" y="6356350"/>
            <a:ext cx="4114800" cy="365125"/>
          </a:xfrm>
        </p:spPr>
        <p:txBody>
          <a:bodyPr/>
          <a:lstStyle/>
          <a:p>
            <a:r>
              <a:rPr lang="en-US" dirty="0"/>
              <a:t>Presentation title</a:t>
            </a:r>
          </a:p>
        </p:txBody>
      </p:sp>
      <p:sp>
        <p:nvSpPr>
          <p:cNvPr id="4" name="Slide Number Placeholder 3">
            <a:extLst>
              <a:ext uri="{FF2B5EF4-FFF2-40B4-BE49-F238E27FC236}">
                <a16:creationId xmlns:a16="http://schemas.microsoft.com/office/drawing/2014/main" id="{3D119F3A-839F-70D5-1136-F47387FBF61F}"/>
              </a:ext>
            </a:extLst>
          </p:cNvPr>
          <p:cNvSpPr>
            <a:spLocks noGrp="1"/>
          </p:cNvSpPr>
          <p:nvPr>
            <p:ph type="sldNum" sz="quarter" idx="11"/>
          </p:nvPr>
        </p:nvSpPr>
        <p:spPr>
          <a:xfrm>
            <a:off x="10635996" y="6356350"/>
            <a:ext cx="784860" cy="365125"/>
          </a:xfrm>
        </p:spPr>
        <p:txBody>
          <a:bodyPr/>
          <a:lstStyle/>
          <a:p>
            <a:fld id="{294A09A9-5501-47C1-A89A-A340965A2BE2}" type="slidenum">
              <a:rPr lang="en-US" smtClean="0"/>
              <a:pPr/>
              <a:t>‹#›</a:t>
            </a:fld>
            <a:endParaRPr lang="en-US" dirty="0"/>
          </a:p>
        </p:txBody>
      </p:sp>
      <p:pic>
        <p:nvPicPr>
          <p:cNvPr id="8" name="Graphic 7">
            <a:extLst>
              <a:ext uri="{FF2B5EF4-FFF2-40B4-BE49-F238E27FC236}">
                <a16:creationId xmlns:a16="http://schemas.microsoft.com/office/drawing/2014/main" id="{D1885D14-9B48-E0B1-43FF-B19F5005FDA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32292"/>
          <a:stretch/>
        </p:blipFill>
        <p:spPr>
          <a:xfrm>
            <a:off x="8472405" y="132047"/>
            <a:ext cx="3848748" cy="1913728"/>
          </a:xfrm>
          <a:prstGeom prst="rect">
            <a:avLst/>
          </a:prstGeom>
        </p:spPr>
      </p:pic>
      <p:sp>
        <p:nvSpPr>
          <p:cNvPr id="10" name="Rectangle 9">
            <a:extLst>
              <a:ext uri="{FF2B5EF4-FFF2-40B4-BE49-F238E27FC236}">
                <a16:creationId xmlns:a16="http://schemas.microsoft.com/office/drawing/2014/main" id="{CD7ECFC8-50F2-4F2A-960A-F4F79E198620}"/>
              </a:ext>
            </a:extLst>
          </p:cNvPr>
          <p:cNvSpPr/>
          <p:nvPr userDrawn="1"/>
        </p:nvSpPr>
        <p:spPr>
          <a:xfrm>
            <a:off x="0" y="2022420"/>
            <a:ext cx="12192000" cy="45719"/>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73990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865A83-7754-90AF-ABA5-0759C2C74767}"/>
              </a:ext>
            </a:extLst>
          </p:cNvPr>
          <p:cNvSpPr/>
          <p:nvPr userDrawn="1"/>
        </p:nvSpPr>
        <p:spPr>
          <a:xfrm>
            <a:off x="-1" y="0"/>
            <a:ext cx="12188952" cy="204825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10998D-17F5-CC68-2E37-9789F050BF62}"/>
              </a:ext>
            </a:extLst>
          </p:cNvPr>
          <p:cNvSpPr>
            <a:spLocks noGrp="1"/>
          </p:cNvSpPr>
          <p:nvPr>
            <p:ph type="title"/>
          </p:nvPr>
        </p:nvSpPr>
        <p:spPr>
          <a:xfrm>
            <a:off x="932688" y="228600"/>
            <a:ext cx="9528048" cy="1600200"/>
          </a:xfrm>
        </p:spPr>
        <p:txBody>
          <a:bodyPr/>
          <a:lstStyle>
            <a:lvl1pPr>
              <a:defRPr>
                <a:solidFill>
                  <a:schemeClr val="bg1"/>
                </a:solidFill>
              </a:defRPr>
            </a:lvl1pPr>
          </a:lstStyle>
          <a:p>
            <a:r>
              <a:rPr lang="en-US"/>
              <a:t>Click to edit Master title style</a:t>
            </a:r>
          </a:p>
        </p:txBody>
      </p:sp>
      <p:sp>
        <p:nvSpPr>
          <p:cNvPr id="9" name="Content Placeholder 8">
            <a:extLst>
              <a:ext uri="{FF2B5EF4-FFF2-40B4-BE49-F238E27FC236}">
                <a16:creationId xmlns:a16="http://schemas.microsoft.com/office/drawing/2014/main" id="{1DBC944E-6F68-C409-3596-8B6F50E09B9B}"/>
              </a:ext>
            </a:extLst>
          </p:cNvPr>
          <p:cNvSpPr>
            <a:spLocks noGrp="1"/>
          </p:cNvSpPr>
          <p:nvPr>
            <p:ph sz="quarter" idx="12"/>
          </p:nvPr>
        </p:nvSpPr>
        <p:spPr>
          <a:xfrm>
            <a:off x="932688" y="2432304"/>
            <a:ext cx="6163056" cy="3739896"/>
          </a:xfrm>
        </p:spPr>
        <p:txBody>
          <a:bodyPr lIns="91440" rIns="91440"/>
          <a:lstStyle>
            <a:lvl1pPr marL="228600" indent="-228600">
              <a:spcAft>
                <a:spcPts val="0"/>
              </a:spcAft>
              <a:buClr>
                <a:schemeClr val="accent2"/>
              </a:buClr>
              <a:buFont typeface="Arial" panose="020B0604020202020204" pitchFamily="34" charset="0"/>
              <a:buChar char="•"/>
              <a:defRPr sz="2400">
                <a:solidFill>
                  <a:schemeClr val="tx2">
                    <a:lumMod val="25000"/>
                  </a:schemeClr>
                </a:solidFill>
              </a:defRPr>
            </a:lvl1pPr>
            <a:lvl2pPr marL="685800">
              <a:spcBef>
                <a:spcPts val="500"/>
              </a:spcBef>
              <a:buClr>
                <a:schemeClr val="accent2"/>
              </a:buClr>
              <a:defRPr sz="2400">
                <a:solidFill>
                  <a:schemeClr val="tx2">
                    <a:lumMod val="25000"/>
                  </a:schemeClr>
                </a:solidFill>
              </a:defRPr>
            </a:lvl2pPr>
            <a:lvl3pPr marL="1143000">
              <a:buClr>
                <a:schemeClr val="accent2"/>
              </a:buClr>
              <a:defRPr sz="2000">
                <a:solidFill>
                  <a:schemeClr val="tx2">
                    <a:lumMod val="25000"/>
                  </a:schemeClr>
                </a:solidFill>
              </a:defRPr>
            </a:lvl3pPr>
            <a:lvl4pPr marL="1600200">
              <a:buClr>
                <a:schemeClr val="accent2"/>
              </a:buClr>
              <a:defRPr sz="1800">
                <a:solidFill>
                  <a:schemeClr val="tx2">
                    <a:lumMod val="25000"/>
                  </a:schemeClr>
                </a:solidFill>
              </a:defRPr>
            </a:lvl4pPr>
            <a:lvl5pPr marL="2057400">
              <a:buClr>
                <a:schemeClr val="accent2"/>
              </a:buClr>
              <a:defRPr sz="1600">
                <a:solidFill>
                  <a:schemeClr val="tx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8">
            <a:extLst>
              <a:ext uri="{FF2B5EF4-FFF2-40B4-BE49-F238E27FC236}">
                <a16:creationId xmlns:a16="http://schemas.microsoft.com/office/drawing/2014/main" id="{450D1A9C-4404-2909-F0C4-B7571474C940}"/>
              </a:ext>
            </a:extLst>
          </p:cNvPr>
          <p:cNvSpPr>
            <a:spLocks noGrp="1"/>
          </p:cNvSpPr>
          <p:nvPr>
            <p:ph sz="quarter" idx="13"/>
          </p:nvPr>
        </p:nvSpPr>
        <p:spPr>
          <a:xfrm>
            <a:off x="7424928" y="2441448"/>
            <a:ext cx="4169664" cy="3703320"/>
          </a:xfrm>
        </p:spPr>
        <p:txBody>
          <a:bodyPr/>
          <a:lstStyle>
            <a:lvl1pPr marL="0" indent="0">
              <a:spcAft>
                <a:spcPts val="0"/>
              </a:spcAft>
              <a:buClr>
                <a:schemeClr val="accent2"/>
              </a:buClr>
              <a:buNone/>
              <a:defRPr sz="2400">
                <a:solidFill>
                  <a:schemeClr val="tx2">
                    <a:lumMod val="25000"/>
                  </a:schemeClr>
                </a:solidFill>
              </a:defRPr>
            </a:lvl1pPr>
            <a:lvl2pPr marL="228600">
              <a:spcBef>
                <a:spcPts val="1000"/>
              </a:spcBef>
              <a:buClr>
                <a:schemeClr val="accent2"/>
              </a:buClr>
              <a:defRPr sz="2400">
                <a:solidFill>
                  <a:schemeClr val="tx2">
                    <a:lumMod val="25000"/>
                  </a:schemeClr>
                </a:solidFill>
              </a:defRPr>
            </a:lvl2pPr>
            <a:lvl3pPr marL="685800">
              <a:buClr>
                <a:schemeClr val="accent2"/>
              </a:buClr>
              <a:defRPr sz="2000">
                <a:solidFill>
                  <a:schemeClr val="tx2">
                    <a:lumMod val="25000"/>
                  </a:schemeClr>
                </a:solidFill>
              </a:defRPr>
            </a:lvl3pPr>
            <a:lvl4pPr marL="1143000">
              <a:buClr>
                <a:schemeClr val="accent2"/>
              </a:buClr>
              <a:defRPr sz="1800">
                <a:solidFill>
                  <a:schemeClr val="tx2">
                    <a:lumMod val="25000"/>
                  </a:schemeClr>
                </a:solidFill>
              </a:defRPr>
            </a:lvl4pPr>
            <a:lvl5pPr marL="1600200">
              <a:buClr>
                <a:schemeClr val="accent2"/>
              </a:buClr>
              <a:defRPr sz="1600">
                <a:solidFill>
                  <a:schemeClr val="tx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03FE570D-F390-097A-83FE-FB9C9CD92EA6}"/>
              </a:ext>
            </a:extLst>
          </p:cNvPr>
          <p:cNvSpPr>
            <a:spLocks noGrp="1"/>
          </p:cNvSpPr>
          <p:nvPr>
            <p:ph type="ftr" sz="quarter" idx="10"/>
          </p:nvPr>
        </p:nvSpPr>
        <p:spPr>
          <a:xfrm>
            <a:off x="932688" y="6356350"/>
            <a:ext cx="4114800" cy="365125"/>
          </a:xfrm>
        </p:spPr>
        <p:txBody>
          <a:bodyPr/>
          <a:lstStyle/>
          <a:p>
            <a:r>
              <a:rPr lang="en-US" dirty="0"/>
              <a:t>Presentation title</a:t>
            </a:r>
          </a:p>
        </p:txBody>
      </p:sp>
      <p:sp>
        <p:nvSpPr>
          <p:cNvPr id="4" name="Slide Number Placeholder 3">
            <a:extLst>
              <a:ext uri="{FF2B5EF4-FFF2-40B4-BE49-F238E27FC236}">
                <a16:creationId xmlns:a16="http://schemas.microsoft.com/office/drawing/2014/main" id="{3D119F3A-839F-70D5-1136-F47387FBF61F}"/>
              </a:ext>
            </a:extLst>
          </p:cNvPr>
          <p:cNvSpPr>
            <a:spLocks noGrp="1"/>
          </p:cNvSpPr>
          <p:nvPr>
            <p:ph type="sldNum" sz="quarter" idx="11"/>
          </p:nvPr>
        </p:nvSpPr>
        <p:spPr>
          <a:xfrm>
            <a:off x="10635996" y="6356350"/>
            <a:ext cx="784860" cy="365125"/>
          </a:xfrm>
        </p:spPr>
        <p:txBody>
          <a:bodyPr/>
          <a:lstStyle/>
          <a:p>
            <a:fld id="{294A09A9-5501-47C1-A89A-A340965A2BE2}" type="slidenum">
              <a:rPr lang="en-US" smtClean="0"/>
              <a:pPr/>
              <a:t>‹#›</a:t>
            </a:fld>
            <a:endParaRPr lang="en-US" dirty="0"/>
          </a:p>
        </p:txBody>
      </p:sp>
      <p:pic>
        <p:nvPicPr>
          <p:cNvPr id="8" name="Graphic 7">
            <a:extLst>
              <a:ext uri="{FF2B5EF4-FFF2-40B4-BE49-F238E27FC236}">
                <a16:creationId xmlns:a16="http://schemas.microsoft.com/office/drawing/2014/main" id="{D1885D14-9B48-E0B1-43FF-B19F5005FDA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32292"/>
          <a:stretch/>
        </p:blipFill>
        <p:spPr>
          <a:xfrm>
            <a:off x="8472405" y="132047"/>
            <a:ext cx="3848748" cy="1913728"/>
          </a:xfrm>
          <a:prstGeom prst="rect">
            <a:avLst/>
          </a:prstGeom>
        </p:spPr>
      </p:pic>
      <p:sp>
        <p:nvSpPr>
          <p:cNvPr id="10" name="Rectangle 9">
            <a:extLst>
              <a:ext uri="{FF2B5EF4-FFF2-40B4-BE49-F238E27FC236}">
                <a16:creationId xmlns:a16="http://schemas.microsoft.com/office/drawing/2014/main" id="{CD7ECFC8-50F2-4F2A-960A-F4F79E198620}"/>
              </a:ext>
            </a:extLst>
          </p:cNvPr>
          <p:cNvSpPr/>
          <p:nvPr userDrawn="1"/>
        </p:nvSpPr>
        <p:spPr>
          <a:xfrm>
            <a:off x="0" y="2022420"/>
            <a:ext cx="12192000" cy="45719"/>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1EB1C5A3-22FF-382D-3801-B6D9C4AC53E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b="52051"/>
          <a:stretch/>
        </p:blipFill>
        <p:spPr>
          <a:xfrm>
            <a:off x="4629335" y="1815780"/>
            <a:ext cx="5586493" cy="5042220"/>
          </a:xfrm>
          <a:prstGeom prst="rect">
            <a:avLst/>
          </a:prstGeom>
        </p:spPr>
      </p:pic>
    </p:spTree>
    <p:extLst>
      <p:ext uri="{BB962C8B-B14F-4D97-AF65-F5344CB8AC3E}">
        <p14:creationId xmlns:p14="http://schemas.microsoft.com/office/powerpoint/2010/main" val="659767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865A83-7754-90AF-ABA5-0759C2C74767}"/>
              </a:ext>
            </a:extLst>
          </p:cNvPr>
          <p:cNvSpPr/>
          <p:nvPr userDrawn="1"/>
        </p:nvSpPr>
        <p:spPr>
          <a:xfrm>
            <a:off x="-1" y="0"/>
            <a:ext cx="12188952" cy="204825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10998D-17F5-CC68-2E37-9789F050BF62}"/>
              </a:ext>
            </a:extLst>
          </p:cNvPr>
          <p:cNvSpPr>
            <a:spLocks noGrp="1"/>
          </p:cNvSpPr>
          <p:nvPr>
            <p:ph type="title"/>
          </p:nvPr>
        </p:nvSpPr>
        <p:spPr>
          <a:xfrm>
            <a:off x="932688" y="228600"/>
            <a:ext cx="9528048" cy="1600200"/>
          </a:xfrm>
        </p:spPr>
        <p:txBody>
          <a:bodyPr/>
          <a:lstStyle>
            <a:lvl1pPr>
              <a:defRPr>
                <a:solidFill>
                  <a:schemeClr val="bg1"/>
                </a:solidFill>
              </a:defRPr>
            </a:lvl1pPr>
          </a:lstStyle>
          <a:p>
            <a:r>
              <a:rPr lang="en-US"/>
              <a:t>Click to edit Master title style</a:t>
            </a:r>
          </a:p>
        </p:txBody>
      </p:sp>
      <p:sp>
        <p:nvSpPr>
          <p:cNvPr id="11" name="Content Placeholder 8">
            <a:extLst>
              <a:ext uri="{FF2B5EF4-FFF2-40B4-BE49-F238E27FC236}">
                <a16:creationId xmlns:a16="http://schemas.microsoft.com/office/drawing/2014/main" id="{450D1A9C-4404-2909-F0C4-B7571474C940}"/>
              </a:ext>
            </a:extLst>
          </p:cNvPr>
          <p:cNvSpPr>
            <a:spLocks noGrp="1"/>
          </p:cNvSpPr>
          <p:nvPr>
            <p:ph sz="quarter" idx="13"/>
          </p:nvPr>
        </p:nvSpPr>
        <p:spPr>
          <a:xfrm>
            <a:off x="841248" y="2770632"/>
            <a:ext cx="10515600" cy="3392424"/>
          </a:xfrm>
        </p:spPr>
        <p:txBody>
          <a:bodyPr/>
          <a:lstStyle>
            <a:lvl1pPr marL="0" indent="0">
              <a:spcAft>
                <a:spcPts val="0"/>
              </a:spcAft>
              <a:buClr>
                <a:schemeClr val="accent2"/>
              </a:buClr>
              <a:buNone/>
              <a:defRPr sz="2400">
                <a:solidFill>
                  <a:schemeClr val="tx2">
                    <a:lumMod val="25000"/>
                  </a:schemeClr>
                </a:solidFill>
              </a:defRPr>
            </a:lvl1pPr>
            <a:lvl2pPr marL="228600">
              <a:spcBef>
                <a:spcPts val="1000"/>
              </a:spcBef>
              <a:buClr>
                <a:schemeClr val="accent2"/>
              </a:buClr>
              <a:defRPr sz="2400">
                <a:solidFill>
                  <a:schemeClr val="tx2">
                    <a:lumMod val="25000"/>
                  </a:schemeClr>
                </a:solidFill>
              </a:defRPr>
            </a:lvl2pPr>
            <a:lvl3pPr marL="685800">
              <a:buClr>
                <a:schemeClr val="accent2"/>
              </a:buClr>
              <a:defRPr sz="2000">
                <a:solidFill>
                  <a:schemeClr val="tx2">
                    <a:lumMod val="25000"/>
                  </a:schemeClr>
                </a:solidFill>
              </a:defRPr>
            </a:lvl3pPr>
            <a:lvl4pPr marL="1143000">
              <a:buClr>
                <a:schemeClr val="accent2"/>
              </a:buClr>
              <a:defRPr sz="1800">
                <a:solidFill>
                  <a:schemeClr val="tx2">
                    <a:lumMod val="25000"/>
                  </a:schemeClr>
                </a:solidFill>
              </a:defRPr>
            </a:lvl4pPr>
            <a:lvl5pPr marL="1600200">
              <a:buClr>
                <a:schemeClr val="accent2"/>
              </a:buClr>
              <a:defRPr sz="1600">
                <a:solidFill>
                  <a:schemeClr val="tx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03FE570D-F390-097A-83FE-FB9C9CD92EA6}"/>
              </a:ext>
            </a:extLst>
          </p:cNvPr>
          <p:cNvSpPr>
            <a:spLocks noGrp="1"/>
          </p:cNvSpPr>
          <p:nvPr>
            <p:ph type="ftr" sz="quarter" idx="10"/>
          </p:nvPr>
        </p:nvSpPr>
        <p:spPr>
          <a:xfrm>
            <a:off x="932688" y="6356350"/>
            <a:ext cx="4114800" cy="365125"/>
          </a:xfrm>
        </p:spPr>
        <p:txBody>
          <a:bodyPr/>
          <a:lstStyle/>
          <a:p>
            <a:r>
              <a:rPr lang="en-US" dirty="0"/>
              <a:t>Presentation title</a:t>
            </a:r>
          </a:p>
        </p:txBody>
      </p:sp>
      <p:sp>
        <p:nvSpPr>
          <p:cNvPr id="4" name="Slide Number Placeholder 3">
            <a:extLst>
              <a:ext uri="{FF2B5EF4-FFF2-40B4-BE49-F238E27FC236}">
                <a16:creationId xmlns:a16="http://schemas.microsoft.com/office/drawing/2014/main" id="{3D119F3A-839F-70D5-1136-F47387FBF61F}"/>
              </a:ext>
            </a:extLst>
          </p:cNvPr>
          <p:cNvSpPr>
            <a:spLocks noGrp="1"/>
          </p:cNvSpPr>
          <p:nvPr>
            <p:ph type="sldNum" sz="quarter" idx="11"/>
          </p:nvPr>
        </p:nvSpPr>
        <p:spPr>
          <a:xfrm>
            <a:off x="10635996" y="6356350"/>
            <a:ext cx="784860" cy="365125"/>
          </a:xfrm>
        </p:spPr>
        <p:txBody>
          <a:bodyPr/>
          <a:lstStyle/>
          <a:p>
            <a:fld id="{294A09A9-5501-47C1-A89A-A340965A2BE2}" type="slidenum">
              <a:rPr lang="en-US" smtClean="0"/>
              <a:pPr/>
              <a:t>‹#›</a:t>
            </a:fld>
            <a:endParaRPr lang="en-US" dirty="0"/>
          </a:p>
        </p:txBody>
      </p:sp>
      <p:pic>
        <p:nvPicPr>
          <p:cNvPr id="8" name="Graphic 7">
            <a:extLst>
              <a:ext uri="{FF2B5EF4-FFF2-40B4-BE49-F238E27FC236}">
                <a16:creationId xmlns:a16="http://schemas.microsoft.com/office/drawing/2014/main" id="{D1885D14-9B48-E0B1-43FF-B19F5005FDA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32292"/>
          <a:stretch/>
        </p:blipFill>
        <p:spPr>
          <a:xfrm>
            <a:off x="8472405" y="132047"/>
            <a:ext cx="3848748" cy="1913728"/>
          </a:xfrm>
          <a:prstGeom prst="rect">
            <a:avLst/>
          </a:prstGeom>
        </p:spPr>
      </p:pic>
      <p:sp>
        <p:nvSpPr>
          <p:cNvPr id="10" name="Rectangle 9">
            <a:extLst>
              <a:ext uri="{FF2B5EF4-FFF2-40B4-BE49-F238E27FC236}">
                <a16:creationId xmlns:a16="http://schemas.microsoft.com/office/drawing/2014/main" id="{CD7ECFC8-50F2-4F2A-960A-F4F79E198620}"/>
              </a:ext>
            </a:extLst>
          </p:cNvPr>
          <p:cNvSpPr/>
          <p:nvPr userDrawn="1"/>
        </p:nvSpPr>
        <p:spPr>
          <a:xfrm>
            <a:off x="0" y="2022420"/>
            <a:ext cx="12192000" cy="45719"/>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20999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68B802A0-174F-ED42-DB3C-30B25D7D20B7}"/>
              </a:ext>
            </a:extLst>
          </p:cNvPr>
          <p:cNvSpPr>
            <a:spLocks noGrp="1"/>
          </p:cNvSpPr>
          <p:nvPr>
            <p:ph type="pic" sz="quarter" idx="10"/>
          </p:nvPr>
        </p:nvSpPr>
        <p:spPr>
          <a:xfrm>
            <a:off x="0" y="0"/>
            <a:ext cx="12192000" cy="6858000"/>
          </a:xfrm>
          <a:solidFill>
            <a:schemeClr val="tx1">
              <a:lumMod val="50000"/>
              <a:lumOff val="50000"/>
            </a:schemeClr>
          </a:solidFill>
        </p:spPr>
        <p:txBody>
          <a:bodyPr/>
          <a:lstStyle>
            <a:lvl1pPr marL="0" indent="0">
              <a:buNone/>
              <a:defRPr>
                <a:solidFill>
                  <a:schemeClr val="bg1"/>
                </a:solidFill>
              </a:defRPr>
            </a:lvl1pPr>
          </a:lstStyle>
          <a:p>
            <a:r>
              <a:rPr lang="en-US"/>
              <a:t>Click icon to add picture</a:t>
            </a:r>
            <a:endParaRPr lang="en-US" dirty="0"/>
          </a:p>
        </p:txBody>
      </p:sp>
      <p:sp>
        <p:nvSpPr>
          <p:cNvPr id="5" name="Title 1">
            <a:extLst>
              <a:ext uri="{FF2B5EF4-FFF2-40B4-BE49-F238E27FC236}">
                <a16:creationId xmlns:a16="http://schemas.microsoft.com/office/drawing/2014/main" id="{C5682FAF-43FC-D4B4-4D6A-E5D70198C128}"/>
              </a:ext>
            </a:extLst>
          </p:cNvPr>
          <p:cNvSpPr>
            <a:spLocks noGrp="1"/>
          </p:cNvSpPr>
          <p:nvPr>
            <p:ph type="ctrTitle"/>
          </p:nvPr>
        </p:nvSpPr>
        <p:spPr>
          <a:xfrm>
            <a:off x="1627632" y="822960"/>
            <a:ext cx="6327648" cy="2221992"/>
          </a:xfrm>
          <a:noFill/>
        </p:spPr>
        <p:txBody>
          <a:bodyPr anchor="b">
            <a:noAutofit/>
          </a:bodyPr>
          <a:lstStyle>
            <a:lvl1pPr algn="l">
              <a:defRPr sz="4800">
                <a:solidFill>
                  <a:schemeClr val="bg1"/>
                </a:solidFill>
              </a:defRPr>
            </a:lvl1pPr>
          </a:lstStyle>
          <a:p>
            <a:r>
              <a:rPr lang="en-US"/>
              <a:t>Click to edit Master title style</a:t>
            </a:r>
            <a:endParaRPr lang="en-US" dirty="0"/>
          </a:p>
        </p:txBody>
      </p:sp>
      <p:sp>
        <p:nvSpPr>
          <p:cNvPr id="2" name="Subtitle 2">
            <a:extLst>
              <a:ext uri="{FF2B5EF4-FFF2-40B4-BE49-F238E27FC236}">
                <a16:creationId xmlns:a16="http://schemas.microsoft.com/office/drawing/2014/main" id="{FB724EDC-0FF4-BC78-C7CF-5B31189CBFC2}"/>
              </a:ext>
            </a:extLst>
          </p:cNvPr>
          <p:cNvSpPr>
            <a:spLocks noGrp="1"/>
          </p:cNvSpPr>
          <p:nvPr>
            <p:ph type="subTitle" idx="1"/>
          </p:nvPr>
        </p:nvSpPr>
        <p:spPr>
          <a:xfrm>
            <a:off x="1627632" y="3428999"/>
            <a:ext cx="6309360" cy="1703439"/>
          </a:xfrm>
          <a:noFill/>
        </p:spPr>
        <p:txBody>
          <a:bodyPr anchor="t">
            <a:normAutofit/>
          </a:bodyPr>
          <a:lstStyle>
            <a:lvl1pPr marL="0" indent="0" algn="l">
              <a:lnSpc>
                <a:spcPct val="130000"/>
              </a:lnSpc>
              <a:spcBef>
                <a:spcPts val="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016006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1A4E3-5440-48D7-9AD0-D7516CCAE392}" type="datetimeFigureOut">
              <a:rPr lang="id-ID" smtClean="0"/>
              <a:t>14/05/2025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033C8090-46B7-4AB8-B6E7-D00AD9CBEAAC}" type="slidenum">
              <a:rPr lang="id-ID" smtClean="0"/>
              <a:t>‹#›</a:t>
            </a:fld>
            <a:endParaRPr lang="id-ID"/>
          </a:p>
        </p:txBody>
      </p:sp>
    </p:spTree>
    <p:extLst>
      <p:ext uri="{BB962C8B-B14F-4D97-AF65-F5344CB8AC3E}">
        <p14:creationId xmlns:p14="http://schemas.microsoft.com/office/powerpoint/2010/main" val="3517064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8FAC45-E843-47C9-9FCF-2482BC4DDBF2}" type="datetimeFigureOut">
              <a:rPr lang="id-ID" smtClean="0"/>
              <a:t>14/05/2025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C757A22-0D2E-40FA-98C8-D4CB9052270F}" type="slidenum">
              <a:rPr lang="id-ID" smtClean="0"/>
              <a:t>‹#›</a:t>
            </a:fld>
            <a:endParaRPr lang="id-ID"/>
          </a:p>
        </p:txBody>
      </p:sp>
    </p:spTree>
    <p:extLst>
      <p:ext uri="{BB962C8B-B14F-4D97-AF65-F5344CB8AC3E}">
        <p14:creationId xmlns:p14="http://schemas.microsoft.com/office/powerpoint/2010/main" val="973625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004974"/>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5/14/2025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06567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b="1" dirty="0">
                <a:solidFill>
                  <a:schemeClr val="tx1">
                    <a:lumMod val="75000"/>
                    <a:lumOff val="25000"/>
                  </a:schemeClr>
                </a:solidFill>
              </a:rPr>
              <a:t>ADVANT </a:t>
            </a:r>
            <a:r>
              <a:rPr lang="en-GB" sz="1051" dirty="0"/>
              <a:t>Multipurpose  Presentation 2017 </a:t>
            </a:r>
          </a:p>
        </p:txBody>
      </p:sp>
      <p:sp>
        <p:nvSpPr>
          <p:cNvPr id="4" name="Slide Number Placeholder 3"/>
          <p:cNvSpPr>
            <a:spLocks noGrp="1"/>
          </p:cNvSpPr>
          <p:nvPr>
            <p:ph type="sldNum" sz="quarter" idx="11"/>
          </p:nvPr>
        </p:nvSpPr>
        <p:spPr/>
        <p:txBody>
          <a:bodyPr/>
          <a:lstStyle/>
          <a:p>
            <a:fld id="{8C48FCF8-25E9-4F94-BC2B-FA1B572C1FF3}" type="slidenum">
              <a:rPr lang="en-US" smtClean="0"/>
              <a:pPr/>
              <a:t>‹#›</a:t>
            </a:fld>
            <a:endParaRPr lang="en-US" dirty="0"/>
          </a:p>
        </p:txBody>
      </p:sp>
    </p:spTree>
    <p:extLst>
      <p:ext uri="{BB962C8B-B14F-4D97-AF65-F5344CB8AC3E}">
        <p14:creationId xmlns:p14="http://schemas.microsoft.com/office/powerpoint/2010/main" val="18538247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mparison 1">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hasCustomPrompt="1"/>
          </p:nvPr>
        </p:nvSpPr>
        <p:spPr>
          <a:xfrm>
            <a:off x="4364809" y="1057274"/>
            <a:ext cx="7043617" cy="2520217"/>
          </a:xfrm>
        </p:spPr>
        <p:txBody>
          <a:bodyPr tIns="0" bIns="0">
            <a:noAutofit/>
          </a:bodyPr>
          <a:lstStyle>
            <a:lvl1pPr algn="l">
              <a:lnSpc>
                <a:spcPct val="100000"/>
              </a:lnSpc>
              <a:defRPr sz="3600"/>
            </a:lvl1pPr>
          </a:lstStyle>
          <a:p>
            <a:r>
              <a:rPr lang="en-US" dirty="0"/>
              <a:t>Click to add title</a:t>
            </a:r>
          </a:p>
        </p:txBody>
      </p:sp>
      <p:sp>
        <p:nvSpPr>
          <p:cNvPr id="11" name="Image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6" name="Slide Number Placeholder 2">
            <a:extLst>
              <a:ext uri="{FF2B5EF4-FFF2-40B4-BE49-F238E27FC236}">
                <a16:creationId xmlns:a16="http://schemas.microsoft.com/office/drawing/2014/main" id="{B00F713C-1CC6-5879-0410-95F179D56AD2}"/>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 name="Content Placeholder 2">
            <a:extLst>
              <a:ext uri="{FF2B5EF4-FFF2-40B4-BE49-F238E27FC236}">
                <a16:creationId xmlns:a16="http://schemas.microsoft.com/office/drawing/2014/main" id="{8E40D3F2-4A7A-F909-AC98-0B402B26776E}"/>
              </a:ext>
            </a:extLst>
          </p:cNvPr>
          <p:cNvSpPr>
            <a:spLocks noGrp="1"/>
          </p:cNvSpPr>
          <p:nvPr>
            <p:ph idx="11" hasCustomPrompt="1"/>
          </p:nvPr>
        </p:nvSpPr>
        <p:spPr>
          <a:xfrm>
            <a:off x="4364808" y="3808750"/>
            <a:ext cx="7043618"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6348459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0A4E2CB5-8294-4131-8614-6B9DFC425F01}" type="datetimeFigureOut">
              <a:rPr lang="id-ID" smtClean="0"/>
              <a:t>14/05/2025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85D2229-E0B8-4821-907A-2ADB71CD6F52}" type="slidenum">
              <a:rPr lang="id-ID" smtClean="0"/>
              <a:t>‹#›</a:t>
            </a:fld>
            <a:endParaRPr lang="id-ID"/>
          </a:p>
        </p:txBody>
      </p:sp>
    </p:spTree>
    <p:extLst>
      <p:ext uri="{BB962C8B-B14F-4D97-AF65-F5344CB8AC3E}">
        <p14:creationId xmlns:p14="http://schemas.microsoft.com/office/powerpoint/2010/main" val="2737847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099048" y="530352"/>
            <a:ext cx="5385816" cy="1810512"/>
          </a:xfrm>
        </p:spPr>
        <p:txBody>
          <a:bodyPr anchor="b">
            <a:normAutofit/>
          </a:bodyPr>
          <a:lstStyle>
            <a:lvl1pPr>
              <a:defRPr sz="4000"/>
            </a:lvl1pPr>
          </a:lstStyle>
          <a:p>
            <a:r>
              <a:rPr lang="en-US"/>
              <a:t>Click to edit Master title style</a:t>
            </a:r>
            <a:endParaRPr lang="en-US" dirty="0"/>
          </a:p>
        </p:txBody>
      </p:sp>
      <p:sp>
        <p:nvSpPr>
          <p:cNvPr id="7" name="Picture Placeholder 6">
            <a:extLst>
              <a:ext uri="{FF2B5EF4-FFF2-40B4-BE49-F238E27FC236}">
                <a16:creationId xmlns:a16="http://schemas.microsoft.com/office/drawing/2014/main" id="{8B3132E8-A261-CEAB-129F-0FED7AD8D00C}"/>
              </a:ext>
            </a:extLst>
          </p:cNvPr>
          <p:cNvSpPr>
            <a:spLocks noGrp="1"/>
          </p:cNvSpPr>
          <p:nvPr>
            <p:ph type="pic" sz="quarter" idx="13"/>
          </p:nvPr>
        </p:nvSpPr>
        <p:spPr>
          <a:xfrm>
            <a:off x="1" y="0"/>
            <a:ext cx="5174458" cy="6858000"/>
          </a:xfrm>
        </p:spPr>
        <p:txBody>
          <a:bodyPr/>
          <a:lstStyle>
            <a:lvl1pPr marL="0" indent="0">
              <a:buNone/>
              <a:defRPr/>
            </a:lvl1pPr>
          </a:lstStyle>
          <a:p>
            <a:r>
              <a:rPr lang="en-US"/>
              <a:t>Click icon to add picture</a:t>
            </a:r>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099048" y="2962656"/>
            <a:ext cx="5385816" cy="2706624"/>
          </a:xfrm>
        </p:spPr>
        <p:txBody>
          <a:bodyPr>
            <a:normAutofit/>
          </a:bodyPr>
          <a:lstStyle>
            <a:lvl1pPr marL="0" indent="0">
              <a:lnSpc>
                <a:spcPct val="10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a:xfrm>
            <a:off x="6099048" y="6356350"/>
            <a:ext cx="4114800" cy="365125"/>
          </a:xfrm>
        </p:spPr>
        <p:txBody>
          <a:bodyPr/>
          <a:lstStyle/>
          <a:p>
            <a:r>
              <a:rPr lang="en-US" dirty="0"/>
              <a:t>Presentation 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a:xfrm>
            <a:off x="11234928" y="6356350"/>
            <a:ext cx="716280" cy="365125"/>
          </a:xfrm>
        </p:spPr>
        <p:txBody>
          <a:bodyPr/>
          <a:lstStyle/>
          <a:p>
            <a:fld id="{294A09A9-5501-47C1-A89A-A340965A2BE2}" type="slidenum">
              <a:rPr lang="en-US" smtClean="0"/>
              <a:t>‹#›</a:t>
            </a:fld>
            <a:endParaRPr lang="en-US" dirty="0"/>
          </a:p>
        </p:txBody>
      </p:sp>
      <p:sp>
        <p:nvSpPr>
          <p:cNvPr id="10" name="Rectangle 9">
            <a:extLst>
              <a:ext uri="{FF2B5EF4-FFF2-40B4-BE49-F238E27FC236}">
                <a16:creationId xmlns:a16="http://schemas.microsoft.com/office/drawing/2014/main" id="{DCAF8C32-80F8-F614-8280-02F76781F238}"/>
              </a:ext>
            </a:extLst>
          </p:cNvPr>
          <p:cNvSpPr/>
          <p:nvPr userDrawn="1"/>
        </p:nvSpPr>
        <p:spPr>
          <a:xfrm>
            <a:off x="5174459" y="0"/>
            <a:ext cx="45719"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02CB607F-27CE-D613-F812-E70C738FA04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34723"/>
          <a:stretch/>
        </p:blipFill>
        <p:spPr>
          <a:xfrm>
            <a:off x="9959711" y="738051"/>
            <a:ext cx="2232289" cy="5381892"/>
          </a:xfrm>
          <a:prstGeom prst="rect">
            <a:avLst/>
          </a:prstGeom>
        </p:spPr>
      </p:pic>
      <p:cxnSp>
        <p:nvCxnSpPr>
          <p:cNvPr id="4" name="Straight Connector 3">
            <a:extLst>
              <a:ext uri="{FF2B5EF4-FFF2-40B4-BE49-F238E27FC236}">
                <a16:creationId xmlns:a16="http://schemas.microsoft.com/office/drawing/2014/main" id="{0A689F60-3D32-FD74-24A9-266643081E85}"/>
              </a:ext>
            </a:extLst>
          </p:cNvPr>
          <p:cNvCxnSpPr>
            <a:cxnSpLocks/>
          </p:cNvCxnSpPr>
          <p:nvPr userDrawn="1"/>
        </p:nvCxnSpPr>
        <p:spPr>
          <a:xfrm>
            <a:off x="6189979" y="2649682"/>
            <a:ext cx="332598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10;&#10;Description automatically generated">
            <a:extLst>
              <a:ext uri="{FF2B5EF4-FFF2-40B4-BE49-F238E27FC236}">
                <a16:creationId xmlns:a16="http://schemas.microsoft.com/office/drawing/2014/main" id="{B827D708-B036-EE04-B213-EC3EAAE0681B}"/>
              </a:ext>
            </a:extLst>
          </p:cNvPr>
          <p:cNvPicPr>
            <a:picLocks noChangeAspect="1"/>
          </p:cNvPicPr>
          <p:nvPr userDrawn="1"/>
        </p:nvPicPr>
        <p:blipFill>
          <a:blip r:embed="rId4" cstate="screen">
            <a:extLst>
              <a:ext uri="{BEBA8EAE-BF5A-486C-A8C5-ECC9F3942E4B}">
                <a14:imgProps xmlns:a14="http://schemas.microsoft.com/office/drawing/2010/main">
                  <a14:imgLayer r:embed="rId5">
                    <a14:imgEffect>
                      <a14:saturation sat="35000"/>
                    </a14:imgEffect>
                  </a14:imgLayer>
                </a14:imgProps>
              </a:ext>
              <a:ext uri="{28A0092B-C50C-407E-A947-70E740481C1C}">
                <a14:useLocalDpi xmlns:a14="http://schemas.microsoft.com/office/drawing/2010/main"/>
              </a:ext>
            </a:extLst>
          </a:blip>
          <a:stretch>
            <a:fillRect/>
          </a:stretch>
        </p:blipFill>
        <p:spPr>
          <a:xfrm>
            <a:off x="9029920" y="2509197"/>
            <a:ext cx="972078" cy="285381"/>
          </a:xfrm>
          <a:prstGeom prst="rect">
            <a:avLst/>
          </a:prstGeom>
        </p:spPr>
      </p:pic>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68B802A0-174F-ED42-DB3C-30B25D7D20B7}"/>
              </a:ext>
            </a:extLst>
          </p:cNvPr>
          <p:cNvSpPr>
            <a:spLocks noGrp="1"/>
          </p:cNvSpPr>
          <p:nvPr>
            <p:ph type="pic" sz="quarter" idx="10"/>
          </p:nvPr>
        </p:nvSpPr>
        <p:spPr>
          <a:xfrm>
            <a:off x="0" y="0"/>
            <a:ext cx="12192000" cy="6858000"/>
          </a:xfrm>
          <a:solidFill>
            <a:schemeClr val="tx1">
              <a:lumMod val="50000"/>
              <a:lumOff val="50000"/>
            </a:schemeClr>
          </a:solidFill>
        </p:spPr>
        <p:txBody>
          <a:bodyPr/>
          <a:lstStyle>
            <a:lvl1pPr marL="0" indent="0">
              <a:buNone/>
              <a:defRPr>
                <a:solidFill>
                  <a:schemeClr val="bg1"/>
                </a:solidFill>
              </a:defRPr>
            </a:lvl1pPr>
          </a:lstStyle>
          <a:p>
            <a:r>
              <a:rPr lang="en-US"/>
              <a:t>Click icon to add picture</a:t>
            </a:r>
            <a:endParaRPr lang="en-US" dirty="0"/>
          </a:p>
        </p:txBody>
      </p:sp>
      <p:sp>
        <p:nvSpPr>
          <p:cNvPr id="5" name="Title 1">
            <a:extLst>
              <a:ext uri="{FF2B5EF4-FFF2-40B4-BE49-F238E27FC236}">
                <a16:creationId xmlns:a16="http://schemas.microsoft.com/office/drawing/2014/main" id="{C5682FAF-43FC-D4B4-4D6A-E5D70198C128}"/>
              </a:ext>
            </a:extLst>
          </p:cNvPr>
          <p:cNvSpPr>
            <a:spLocks noGrp="1"/>
          </p:cNvSpPr>
          <p:nvPr>
            <p:ph type="ctrTitle"/>
          </p:nvPr>
        </p:nvSpPr>
        <p:spPr>
          <a:xfrm>
            <a:off x="1581912" y="2185416"/>
            <a:ext cx="9052560" cy="2487168"/>
          </a:xfrm>
          <a:noFill/>
        </p:spPr>
        <p:txBody>
          <a:bodyPr anchor="ctr">
            <a:noAutofit/>
          </a:bodyPr>
          <a:lstStyle>
            <a:lvl1pPr algn="ctr">
              <a:defRPr sz="4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8026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7F691F67-3A33-EA2C-967A-86934DA1D47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9401" b="24659"/>
          <a:stretch/>
        </p:blipFill>
        <p:spPr>
          <a:xfrm>
            <a:off x="5856445" y="726334"/>
            <a:ext cx="1898043" cy="5405332"/>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1792" y="722376"/>
            <a:ext cx="6419088" cy="2350008"/>
          </a:xfrm>
        </p:spPr>
        <p:txBody>
          <a:bodyPr anchor="b">
            <a:normAutofit/>
          </a:bodyPr>
          <a:lstStyle>
            <a:lvl1pPr algn="ctr">
              <a:defRPr sz="4400"/>
            </a:lvl1pPr>
          </a:lstStyle>
          <a:p>
            <a:r>
              <a:rPr lang="en-US"/>
              <a:t>Click to edit Master title style</a:t>
            </a:r>
            <a:endParaRPr lang="en-US" dirty="0"/>
          </a:p>
        </p:txBody>
      </p:sp>
      <p:sp>
        <p:nvSpPr>
          <p:cNvPr id="13" name="Subtitle 2">
            <a:extLst>
              <a:ext uri="{FF2B5EF4-FFF2-40B4-BE49-F238E27FC236}">
                <a16:creationId xmlns:a16="http://schemas.microsoft.com/office/drawing/2014/main" id="{F6B0D1AB-E9D6-841F-7178-F60F07AF3B37}"/>
              </a:ext>
            </a:extLst>
          </p:cNvPr>
          <p:cNvSpPr>
            <a:spLocks noGrp="1"/>
          </p:cNvSpPr>
          <p:nvPr>
            <p:ph type="subTitle" idx="1"/>
          </p:nvPr>
        </p:nvSpPr>
        <p:spPr>
          <a:xfrm>
            <a:off x="640079" y="3931920"/>
            <a:ext cx="6419088" cy="1389888"/>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Picture Placeholder 6">
            <a:extLst>
              <a:ext uri="{FF2B5EF4-FFF2-40B4-BE49-F238E27FC236}">
                <a16:creationId xmlns:a16="http://schemas.microsoft.com/office/drawing/2014/main" id="{8B3132E8-A261-CEAB-129F-0FED7AD8D00C}"/>
              </a:ext>
            </a:extLst>
          </p:cNvPr>
          <p:cNvSpPr>
            <a:spLocks noGrp="1"/>
          </p:cNvSpPr>
          <p:nvPr>
            <p:ph type="pic" sz="quarter" idx="13"/>
          </p:nvPr>
        </p:nvSpPr>
        <p:spPr>
          <a:xfrm>
            <a:off x="7754488" y="0"/>
            <a:ext cx="4434464" cy="6858000"/>
          </a:xfrm>
        </p:spPr>
        <p:txBody>
          <a:bodyPr/>
          <a:lstStyle>
            <a:lvl1pPr marL="0" indent="0">
              <a:buNone/>
              <a:defRPr/>
            </a:lvl1pPr>
          </a:lstStyle>
          <a:p>
            <a:r>
              <a:rPr lang="en-US"/>
              <a:t>Click icon to add picture</a:t>
            </a:r>
            <a:endParaRPr lang="en-US" dirty="0"/>
          </a:p>
        </p:txBody>
      </p:sp>
      <p:cxnSp>
        <p:nvCxnSpPr>
          <p:cNvPr id="11" name="Straight Connector 10">
            <a:extLst>
              <a:ext uri="{FF2B5EF4-FFF2-40B4-BE49-F238E27FC236}">
                <a16:creationId xmlns:a16="http://schemas.microsoft.com/office/drawing/2014/main" id="{DB41B1E5-0891-6540-C6C6-2E4CF929E2D5}"/>
              </a:ext>
            </a:extLst>
          </p:cNvPr>
          <p:cNvCxnSpPr>
            <a:cxnSpLocks/>
          </p:cNvCxnSpPr>
          <p:nvPr userDrawn="1"/>
        </p:nvCxnSpPr>
        <p:spPr>
          <a:xfrm>
            <a:off x="1679972" y="3432325"/>
            <a:ext cx="4376421"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text&#10;&#10;Description automatically generated">
            <a:extLst>
              <a:ext uri="{FF2B5EF4-FFF2-40B4-BE49-F238E27FC236}">
                <a16:creationId xmlns:a16="http://schemas.microsoft.com/office/drawing/2014/main" id="{2CA6CDBD-54C9-2154-A4D6-F432B3CF27F7}"/>
              </a:ext>
            </a:extLst>
          </p:cNvPr>
          <p:cNvPicPr>
            <a:picLocks noChangeAspect="1"/>
          </p:cNvPicPr>
          <p:nvPr userDrawn="1"/>
        </p:nvPicPr>
        <p:blipFill>
          <a:blip r:embed="rId4" cstate="screen">
            <a:extLst>
              <a:ext uri="{BEBA8EAE-BF5A-486C-A8C5-ECC9F3942E4B}">
                <a14:imgProps xmlns:a14="http://schemas.microsoft.com/office/drawing/2010/main">
                  <a14:imgLayer r:embed="rId5">
                    <a14:imgEffect>
                      <a14:saturation sat="35000"/>
                    </a14:imgEffect>
                  </a14:imgLayer>
                </a14:imgProps>
              </a:ext>
              <a:ext uri="{28A0092B-C50C-407E-A947-70E740481C1C}">
                <a14:useLocalDpi xmlns:a14="http://schemas.microsoft.com/office/drawing/2010/main"/>
              </a:ext>
            </a:extLst>
          </a:blip>
          <a:stretch>
            <a:fillRect/>
          </a:stretch>
        </p:blipFill>
        <p:spPr>
          <a:xfrm>
            <a:off x="3343169" y="3291840"/>
            <a:ext cx="972078" cy="285381"/>
          </a:xfrm>
          <a:prstGeom prst="rect">
            <a:avLst/>
          </a:prstGeom>
        </p:spPr>
      </p:pic>
      <p:sp>
        <p:nvSpPr>
          <p:cNvPr id="14" name="Rectangle 13">
            <a:extLst>
              <a:ext uri="{FF2B5EF4-FFF2-40B4-BE49-F238E27FC236}">
                <a16:creationId xmlns:a16="http://schemas.microsoft.com/office/drawing/2014/main" id="{57541814-983F-1B1C-1D5D-EBAC0D9BEB4C}"/>
              </a:ext>
            </a:extLst>
          </p:cNvPr>
          <p:cNvSpPr/>
          <p:nvPr userDrawn="1"/>
        </p:nvSpPr>
        <p:spPr>
          <a:xfrm>
            <a:off x="7711438" y="0"/>
            <a:ext cx="45719" cy="6858000"/>
          </a:xfrm>
          <a:prstGeom prst="rect">
            <a:avLst/>
          </a:prstGeom>
          <a:solidFill>
            <a:schemeClr val="tx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2317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D338C08-B5A9-DA78-1FE4-12BEFEB61B6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6136" t="6121"/>
          <a:stretch/>
        </p:blipFill>
        <p:spPr>
          <a:xfrm rot="16200000" flipH="1" flipV="1">
            <a:off x="7528785" y="-1437953"/>
            <a:ext cx="3225262" cy="6101168"/>
          </a:xfrm>
          <a:prstGeom prst="rect">
            <a:avLst/>
          </a:prstGeom>
        </p:spPr>
      </p:pic>
      <p:sp>
        <p:nvSpPr>
          <p:cNvPr id="6" name="Rectangle 5">
            <a:extLst>
              <a:ext uri="{FF2B5EF4-FFF2-40B4-BE49-F238E27FC236}">
                <a16:creationId xmlns:a16="http://schemas.microsoft.com/office/drawing/2014/main" id="{A6865A83-7754-90AF-ABA5-0759C2C74767}"/>
              </a:ext>
            </a:extLst>
          </p:cNvPr>
          <p:cNvSpPr/>
          <p:nvPr userDrawn="1"/>
        </p:nvSpPr>
        <p:spPr>
          <a:xfrm>
            <a:off x="0" y="0"/>
            <a:ext cx="4790941"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a:extLst>
              <a:ext uri="{FF2B5EF4-FFF2-40B4-BE49-F238E27FC236}">
                <a16:creationId xmlns:a16="http://schemas.microsoft.com/office/drawing/2014/main" id="{230C4EDD-E959-BB97-7574-864A6EDFD376}"/>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b="32292"/>
          <a:stretch/>
        </p:blipFill>
        <p:spPr>
          <a:xfrm>
            <a:off x="602251" y="4944272"/>
            <a:ext cx="3848748" cy="1913728"/>
          </a:xfrm>
          <a:prstGeom prst="rect">
            <a:avLst/>
          </a:prstGeom>
        </p:spPr>
      </p:pic>
      <p:sp>
        <p:nvSpPr>
          <p:cNvPr id="2" name="Title 1">
            <a:extLst>
              <a:ext uri="{FF2B5EF4-FFF2-40B4-BE49-F238E27FC236}">
                <a16:creationId xmlns:a16="http://schemas.microsoft.com/office/drawing/2014/main" id="{3610998D-17F5-CC68-2E37-9789F050BF62}"/>
              </a:ext>
            </a:extLst>
          </p:cNvPr>
          <p:cNvSpPr>
            <a:spLocks noGrp="1"/>
          </p:cNvSpPr>
          <p:nvPr>
            <p:ph type="title"/>
          </p:nvPr>
        </p:nvSpPr>
        <p:spPr>
          <a:xfrm>
            <a:off x="932688" y="1408176"/>
            <a:ext cx="3392424" cy="4014216"/>
          </a:xfrm>
        </p:spPr>
        <p:txBody>
          <a:bodyPr/>
          <a:lstStyle>
            <a:lvl1pPr>
              <a:defRPr>
                <a:solidFill>
                  <a:schemeClr val="bg1"/>
                </a:solidFill>
              </a:defRPr>
            </a:lvl1pPr>
          </a:lstStyle>
          <a:p>
            <a:r>
              <a:rPr lang="en-US"/>
              <a:t>Click to edit Master title style</a:t>
            </a:r>
          </a:p>
        </p:txBody>
      </p:sp>
      <p:sp>
        <p:nvSpPr>
          <p:cNvPr id="9" name="Content Placeholder 8">
            <a:extLst>
              <a:ext uri="{FF2B5EF4-FFF2-40B4-BE49-F238E27FC236}">
                <a16:creationId xmlns:a16="http://schemas.microsoft.com/office/drawing/2014/main" id="{1DBC944E-6F68-C409-3596-8B6F50E09B9B}"/>
              </a:ext>
            </a:extLst>
          </p:cNvPr>
          <p:cNvSpPr>
            <a:spLocks noGrp="1"/>
          </p:cNvSpPr>
          <p:nvPr>
            <p:ph sz="quarter" idx="12"/>
          </p:nvPr>
        </p:nvSpPr>
        <p:spPr>
          <a:xfrm>
            <a:off x="5724144" y="1536192"/>
            <a:ext cx="5696712" cy="3758184"/>
          </a:xfrm>
        </p:spPr>
        <p:txBody>
          <a:bodyPr/>
          <a:lstStyle>
            <a:lvl1pPr>
              <a:spcAft>
                <a:spcPts val="600"/>
              </a:spcAft>
              <a:buClr>
                <a:schemeClr val="accent2"/>
              </a:buClr>
              <a:defRPr sz="2200"/>
            </a:lvl1pPr>
            <a:lvl2pPr>
              <a:buClr>
                <a:schemeClr val="accent2"/>
              </a:buClr>
              <a:defRPr sz="2000"/>
            </a:lvl2pPr>
            <a:lvl3pPr>
              <a:buClr>
                <a:schemeClr val="accent2"/>
              </a:buClr>
              <a:defRPr sz="1800"/>
            </a:lvl3pPr>
            <a:lvl4pPr>
              <a:buClr>
                <a:schemeClr val="accent2"/>
              </a:buClr>
              <a:defRPr sz="1600"/>
            </a:lvl4pPr>
            <a:lvl5pPr>
              <a:buClr>
                <a:schemeClr val="accent2"/>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03FE570D-F390-097A-83FE-FB9C9CD92EA6}"/>
              </a:ext>
            </a:extLst>
          </p:cNvPr>
          <p:cNvSpPr>
            <a:spLocks noGrp="1"/>
          </p:cNvSpPr>
          <p:nvPr>
            <p:ph type="ftr" sz="quarter" idx="10"/>
          </p:nvPr>
        </p:nvSpPr>
        <p:spPr>
          <a:xfrm>
            <a:off x="5724144" y="6356350"/>
            <a:ext cx="4114800" cy="365125"/>
          </a:xfrm>
        </p:spPr>
        <p:txBody>
          <a:bodyPr/>
          <a:lstStyle/>
          <a:p>
            <a:r>
              <a:rPr lang="en-US" dirty="0"/>
              <a:t>Presentation title</a:t>
            </a:r>
          </a:p>
        </p:txBody>
      </p:sp>
      <p:sp>
        <p:nvSpPr>
          <p:cNvPr id="4" name="Slide Number Placeholder 3">
            <a:extLst>
              <a:ext uri="{FF2B5EF4-FFF2-40B4-BE49-F238E27FC236}">
                <a16:creationId xmlns:a16="http://schemas.microsoft.com/office/drawing/2014/main" id="{3D119F3A-839F-70D5-1136-F47387FBF61F}"/>
              </a:ext>
            </a:extLst>
          </p:cNvPr>
          <p:cNvSpPr>
            <a:spLocks noGrp="1"/>
          </p:cNvSpPr>
          <p:nvPr>
            <p:ph type="sldNum" sz="quarter" idx="11"/>
          </p:nvPr>
        </p:nvSpPr>
        <p:spPr>
          <a:xfrm>
            <a:off x="10635996" y="6356350"/>
            <a:ext cx="784860" cy="365125"/>
          </a:xfrm>
        </p:spPr>
        <p:txBody>
          <a:bodyPr/>
          <a:lstStyle/>
          <a:p>
            <a:fld id="{294A09A9-5501-47C1-A89A-A340965A2BE2}" type="slidenum">
              <a:rPr lang="en-US" smtClean="0"/>
              <a:pPr/>
              <a:t>‹#›</a:t>
            </a:fld>
            <a:endParaRPr lang="en-US" dirty="0"/>
          </a:p>
        </p:txBody>
      </p:sp>
      <p:sp>
        <p:nvSpPr>
          <p:cNvPr id="10" name="Rectangle 9">
            <a:extLst>
              <a:ext uri="{FF2B5EF4-FFF2-40B4-BE49-F238E27FC236}">
                <a16:creationId xmlns:a16="http://schemas.microsoft.com/office/drawing/2014/main" id="{377048F4-9454-D035-3356-DD623DFCEE42}"/>
              </a:ext>
            </a:extLst>
          </p:cNvPr>
          <p:cNvSpPr/>
          <p:nvPr userDrawn="1"/>
        </p:nvSpPr>
        <p:spPr>
          <a:xfrm rot="5400000">
            <a:off x="1361771" y="3406143"/>
            <a:ext cx="6857999" cy="45719"/>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10420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with Subtitle">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68B802A0-174F-ED42-DB3C-30B25D7D20B7}"/>
              </a:ext>
            </a:extLst>
          </p:cNvPr>
          <p:cNvSpPr>
            <a:spLocks noGrp="1"/>
          </p:cNvSpPr>
          <p:nvPr>
            <p:ph type="pic" sz="quarter" idx="10"/>
          </p:nvPr>
        </p:nvSpPr>
        <p:spPr>
          <a:xfrm>
            <a:off x="0" y="0"/>
            <a:ext cx="12192000" cy="6858000"/>
          </a:xfrm>
          <a:solidFill>
            <a:schemeClr val="tx1">
              <a:lumMod val="50000"/>
              <a:lumOff val="50000"/>
            </a:schemeClr>
          </a:solidFill>
        </p:spPr>
        <p:txBody>
          <a:bodyPr/>
          <a:lstStyle>
            <a:lvl1pPr marL="0" indent="0">
              <a:buNone/>
              <a:defRPr>
                <a:solidFill>
                  <a:schemeClr val="bg1"/>
                </a:solidFill>
              </a:defRPr>
            </a:lvl1pPr>
          </a:lstStyle>
          <a:p>
            <a:r>
              <a:rPr lang="en-US"/>
              <a:t>Click icon to add picture</a:t>
            </a:r>
            <a:endParaRPr lang="en-US" dirty="0"/>
          </a:p>
        </p:txBody>
      </p:sp>
      <p:sp>
        <p:nvSpPr>
          <p:cNvPr id="5" name="Title 1">
            <a:extLst>
              <a:ext uri="{FF2B5EF4-FFF2-40B4-BE49-F238E27FC236}">
                <a16:creationId xmlns:a16="http://schemas.microsoft.com/office/drawing/2014/main" id="{C5682FAF-43FC-D4B4-4D6A-E5D70198C128}"/>
              </a:ext>
            </a:extLst>
          </p:cNvPr>
          <p:cNvSpPr>
            <a:spLocks noGrp="1"/>
          </p:cNvSpPr>
          <p:nvPr>
            <p:ph type="ctrTitle"/>
          </p:nvPr>
        </p:nvSpPr>
        <p:spPr>
          <a:xfrm>
            <a:off x="1527048" y="2276856"/>
            <a:ext cx="9144000" cy="1508760"/>
          </a:xfrm>
          <a:noFill/>
        </p:spPr>
        <p:txBody>
          <a:bodyPr anchor="ctr">
            <a:noAutofit/>
          </a:bodyPr>
          <a:lstStyle>
            <a:lvl1pPr algn="ctr">
              <a:defRPr sz="4800">
                <a:solidFill>
                  <a:schemeClr val="bg1"/>
                </a:solidFill>
              </a:defRPr>
            </a:lvl1pPr>
          </a:lstStyle>
          <a:p>
            <a:r>
              <a:rPr lang="en-US"/>
              <a:t>Click to edit Master title style</a:t>
            </a:r>
            <a:endParaRPr lang="en-US" dirty="0"/>
          </a:p>
        </p:txBody>
      </p:sp>
      <p:sp>
        <p:nvSpPr>
          <p:cNvPr id="2" name="Subtitle 2">
            <a:extLst>
              <a:ext uri="{FF2B5EF4-FFF2-40B4-BE49-F238E27FC236}">
                <a16:creationId xmlns:a16="http://schemas.microsoft.com/office/drawing/2014/main" id="{FB724EDC-0FF4-BC78-C7CF-5B31189CBFC2}"/>
              </a:ext>
            </a:extLst>
          </p:cNvPr>
          <p:cNvSpPr>
            <a:spLocks noGrp="1"/>
          </p:cNvSpPr>
          <p:nvPr>
            <p:ph type="subTitle" idx="1"/>
          </p:nvPr>
        </p:nvSpPr>
        <p:spPr>
          <a:xfrm>
            <a:off x="1527048" y="3858768"/>
            <a:ext cx="9144000" cy="841248"/>
          </a:xfrm>
          <a:noFill/>
        </p:spPr>
        <p:txBody>
          <a:bodyPr anchor="t"/>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93911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865A83-7754-90AF-ABA5-0759C2C74767}"/>
              </a:ext>
            </a:extLst>
          </p:cNvPr>
          <p:cNvSpPr/>
          <p:nvPr userDrawn="1"/>
        </p:nvSpPr>
        <p:spPr>
          <a:xfrm>
            <a:off x="-1" y="0"/>
            <a:ext cx="12188952" cy="204825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10998D-17F5-CC68-2E37-9789F050BF62}"/>
              </a:ext>
            </a:extLst>
          </p:cNvPr>
          <p:cNvSpPr>
            <a:spLocks noGrp="1"/>
          </p:cNvSpPr>
          <p:nvPr>
            <p:ph type="title"/>
          </p:nvPr>
        </p:nvSpPr>
        <p:spPr>
          <a:xfrm>
            <a:off x="932688" y="228600"/>
            <a:ext cx="9528048" cy="1600200"/>
          </a:xfrm>
        </p:spPr>
        <p:txBody>
          <a:bodyPr/>
          <a:lstStyle>
            <a:lvl1pPr>
              <a:defRPr>
                <a:solidFill>
                  <a:schemeClr val="bg1"/>
                </a:solidFill>
              </a:defRPr>
            </a:lvl1pPr>
          </a:lstStyle>
          <a:p>
            <a:r>
              <a:rPr lang="en-US"/>
              <a:t>Click to edit Master title style</a:t>
            </a:r>
          </a:p>
        </p:txBody>
      </p:sp>
      <p:sp>
        <p:nvSpPr>
          <p:cNvPr id="9" name="Content Placeholder 8">
            <a:extLst>
              <a:ext uri="{FF2B5EF4-FFF2-40B4-BE49-F238E27FC236}">
                <a16:creationId xmlns:a16="http://schemas.microsoft.com/office/drawing/2014/main" id="{1DBC944E-6F68-C409-3596-8B6F50E09B9B}"/>
              </a:ext>
            </a:extLst>
          </p:cNvPr>
          <p:cNvSpPr>
            <a:spLocks noGrp="1"/>
          </p:cNvSpPr>
          <p:nvPr>
            <p:ph sz="quarter" idx="12"/>
          </p:nvPr>
        </p:nvSpPr>
        <p:spPr>
          <a:xfrm>
            <a:off x="932688" y="2523744"/>
            <a:ext cx="4864608" cy="3694176"/>
          </a:xfrm>
        </p:spPr>
        <p:txBody>
          <a:bodyPr/>
          <a:lstStyle>
            <a:lvl1pPr marL="0" indent="0">
              <a:spcAft>
                <a:spcPts val="0"/>
              </a:spcAft>
              <a:buClr>
                <a:schemeClr val="accent2"/>
              </a:buClr>
              <a:buNone/>
              <a:defRPr sz="2400">
                <a:solidFill>
                  <a:schemeClr val="tx2">
                    <a:lumMod val="25000"/>
                  </a:schemeClr>
                </a:solidFill>
              </a:defRPr>
            </a:lvl1pPr>
            <a:lvl2pPr marL="228600">
              <a:spcBef>
                <a:spcPts val="1000"/>
              </a:spcBef>
              <a:buClr>
                <a:schemeClr val="accent2"/>
              </a:buClr>
              <a:defRPr sz="2400">
                <a:solidFill>
                  <a:schemeClr val="tx2">
                    <a:lumMod val="25000"/>
                  </a:schemeClr>
                </a:solidFill>
              </a:defRPr>
            </a:lvl2pPr>
            <a:lvl3pPr marL="685800">
              <a:buClr>
                <a:schemeClr val="accent2"/>
              </a:buClr>
              <a:defRPr sz="2000">
                <a:solidFill>
                  <a:schemeClr val="tx2">
                    <a:lumMod val="25000"/>
                  </a:schemeClr>
                </a:solidFill>
              </a:defRPr>
            </a:lvl3pPr>
            <a:lvl4pPr marL="1143000">
              <a:buClr>
                <a:schemeClr val="accent2"/>
              </a:buClr>
              <a:defRPr sz="1800">
                <a:solidFill>
                  <a:schemeClr val="tx2">
                    <a:lumMod val="25000"/>
                  </a:schemeClr>
                </a:solidFill>
              </a:defRPr>
            </a:lvl4pPr>
            <a:lvl5pPr marL="1600200">
              <a:buClr>
                <a:schemeClr val="accent2"/>
              </a:buClr>
              <a:defRPr sz="1600">
                <a:solidFill>
                  <a:schemeClr val="tx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8">
            <a:extLst>
              <a:ext uri="{FF2B5EF4-FFF2-40B4-BE49-F238E27FC236}">
                <a16:creationId xmlns:a16="http://schemas.microsoft.com/office/drawing/2014/main" id="{450D1A9C-4404-2909-F0C4-B7571474C940}"/>
              </a:ext>
            </a:extLst>
          </p:cNvPr>
          <p:cNvSpPr>
            <a:spLocks noGrp="1"/>
          </p:cNvSpPr>
          <p:nvPr>
            <p:ph sz="quarter" idx="13"/>
          </p:nvPr>
        </p:nvSpPr>
        <p:spPr>
          <a:xfrm>
            <a:off x="6684264" y="2523744"/>
            <a:ext cx="4864608" cy="3694176"/>
          </a:xfrm>
        </p:spPr>
        <p:txBody>
          <a:bodyPr/>
          <a:lstStyle>
            <a:lvl1pPr marL="0" indent="0">
              <a:spcAft>
                <a:spcPts val="0"/>
              </a:spcAft>
              <a:buClr>
                <a:schemeClr val="accent2"/>
              </a:buClr>
              <a:buNone/>
              <a:defRPr sz="2400">
                <a:solidFill>
                  <a:schemeClr val="tx2">
                    <a:lumMod val="25000"/>
                  </a:schemeClr>
                </a:solidFill>
              </a:defRPr>
            </a:lvl1pPr>
            <a:lvl2pPr marL="228600">
              <a:spcBef>
                <a:spcPts val="1000"/>
              </a:spcBef>
              <a:buClr>
                <a:schemeClr val="accent2"/>
              </a:buClr>
              <a:defRPr sz="2400">
                <a:solidFill>
                  <a:schemeClr val="tx2">
                    <a:lumMod val="25000"/>
                  </a:schemeClr>
                </a:solidFill>
              </a:defRPr>
            </a:lvl2pPr>
            <a:lvl3pPr marL="685800">
              <a:buClr>
                <a:schemeClr val="accent2"/>
              </a:buClr>
              <a:defRPr sz="2000">
                <a:solidFill>
                  <a:schemeClr val="tx2">
                    <a:lumMod val="25000"/>
                  </a:schemeClr>
                </a:solidFill>
              </a:defRPr>
            </a:lvl3pPr>
            <a:lvl4pPr marL="1143000">
              <a:buClr>
                <a:schemeClr val="accent2"/>
              </a:buClr>
              <a:defRPr sz="1800">
                <a:solidFill>
                  <a:schemeClr val="tx2">
                    <a:lumMod val="25000"/>
                  </a:schemeClr>
                </a:solidFill>
              </a:defRPr>
            </a:lvl4pPr>
            <a:lvl5pPr marL="1600200">
              <a:buClr>
                <a:schemeClr val="accent2"/>
              </a:buClr>
              <a:defRPr sz="1600">
                <a:solidFill>
                  <a:schemeClr val="tx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03FE570D-F390-097A-83FE-FB9C9CD92EA6}"/>
              </a:ext>
            </a:extLst>
          </p:cNvPr>
          <p:cNvSpPr>
            <a:spLocks noGrp="1"/>
          </p:cNvSpPr>
          <p:nvPr>
            <p:ph type="ftr" sz="quarter" idx="10"/>
          </p:nvPr>
        </p:nvSpPr>
        <p:spPr>
          <a:xfrm>
            <a:off x="932688" y="6356350"/>
            <a:ext cx="4114800" cy="365125"/>
          </a:xfrm>
        </p:spPr>
        <p:txBody>
          <a:bodyPr/>
          <a:lstStyle/>
          <a:p>
            <a:r>
              <a:rPr lang="en-US" dirty="0"/>
              <a:t>Presentation title</a:t>
            </a:r>
          </a:p>
        </p:txBody>
      </p:sp>
      <p:sp>
        <p:nvSpPr>
          <p:cNvPr id="4" name="Slide Number Placeholder 3">
            <a:extLst>
              <a:ext uri="{FF2B5EF4-FFF2-40B4-BE49-F238E27FC236}">
                <a16:creationId xmlns:a16="http://schemas.microsoft.com/office/drawing/2014/main" id="{3D119F3A-839F-70D5-1136-F47387FBF61F}"/>
              </a:ext>
            </a:extLst>
          </p:cNvPr>
          <p:cNvSpPr>
            <a:spLocks noGrp="1"/>
          </p:cNvSpPr>
          <p:nvPr>
            <p:ph type="sldNum" sz="quarter" idx="11"/>
          </p:nvPr>
        </p:nvSpPr>
        <p:spPr>
          <a:xfrm>
            <a:off x="10635996" y="6356350"/>
            <a:ext cx="784860" cy="365125"/>
          </a:xfrm>
        </p:spPr>
        <p:txBody>
          <a:bodyPr/>
          <a:lstStyle/>
          <a:p>
            <a:fld id="{294A09A9-5501-47C1-A89A-A340965A2BE2}" type="slidenum">
              <a:rPr lang="en-US" smtClean="0"/>
              <a:pPr/>
              <a:t>‹#›</a:t>
            </a:fld>
            <a:endParaRPr lang="en-US" dirty="0"/>
          </a:p>
        </p:txBody>
      </p:sp>
      <p:pic>
        <p:nvPicPr>
          <p:cNvPr id="8" name="Graphic 7">
            <a:extLst>
              <a:ext uri="{FF2B5EF4-FFF2-40B4-BE49-F238E27FC236}">
                <a16:creationId xmlns:a16="http://schemas.microsoft.com/office/drawing/2014/main" id="{D1885D14-9B48-E0B1-43FF-B19F5005FDA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32292"/>
          <a:stretch/>
        </p:blipFill>
        <p:spPr>
          <a:xfrm>
            <a:off x="8472405" y="132047"/>
            <a:ext cx="3848748" cy="1913728"/>
          </a:xfrm>
          <a:prstGeom prst="rect">
            <a:avLst/>
          </a:prstGeom>
        </p:spPr>
      </p:pic>
      <p:sp>
        <p:nvSpPr>
          <p:cNvPr id="10" name="Rectangle 9">
            <a:extLst>
              <a:ext uri="{FF2B5EF4-FFF2-40B4-BE49-F238E27FC236}">
                <a16:creationId xmlns:a16="http://schemas.microsoft.com/office/drawing/2014/main" id="{CD7ECFC8-50F2-4F2A-960A-F4F79E198620}"/>
              </a:ext>
            </a:extLst>
          </p:cNvPr>
          <p:cNvSpPr/>
          <p:nvPr userDrawn="1"/>
        </p:nvSpPr>
        <p:spPr>
          <a:xfrm>
            <a:off x="0" y="2022420"/>
            <a:ext cx="12192000" cy="45719"/>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68098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7F52C37-6A33-FD57-31EC-516F581DF133}"/>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7420" b="36176"/>
          <a:stretch/>
        </p:blipFill>
        <p:spPr>
          <a:xfrm>
            <a:off x="0" y="2510651"/>
            <a:ext cx="2841744" cy="4347350"/>
          </a:xfrm>
          <a:prstGeom prst="rect">
            <a:avLst/>
          </a:prstGeom>
        </p:spPr>
      </p:pic>
      <p:sp>
        <p:nvSpPr>
          <p:cNvPr id="6" name="Rectangle 5">
            <a:extLst>
              <a:ext uri="{FF2B5EF4-FFF2-40B4-BE49-F238E27FC236}">
                <a16:creationId xmlns:a16="http://schemas.microsoft.com/office/drawing/2014/main" id="{A6865A83-7754-90AF-ABA5-0759C2C74767}"/>
              </a:ext>
            </a:extLst>
          </p:cNvPr>
          <p:cNvSpPr/>
          <p:nvPr userDrawn="1"/>
        </p:nvSpPr>
        <p:spPr>
          <a:xfrm>
            <a:off x="7397496" y="0"/>
            <a:ext cx="4790941"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10998D-17F5-CC68-2E37-9789F050BF62}"/>
              </a:ext>
            </a:extLst>
          </p:cNvPr>
          <p:cNvSpPr>
            <a:spLocks noGrp="1"/>
          </p:cNvSpPr>
          <p:nvPr>
            <p:ph type="title"/>
          </p:nvPr>
        </p:nvSpPr>
        <p:spPr>
          <a:xfrm>
            <a:off x="8101584" y="1408176"/>
            <a:ext cx="3392424" cy="4014216"/>
          </a:xfrm>
        </p:spPr>
        <p:txBody>
          <a:bodyPr/>
          <a:lstStyle>
            <a:lvl1pPr>
              <a:defRPr>
                <a:solidFill>
                  <a:schemeClr val="bg1"/>
                </a:solidFill>
              </a:defRPr>
            </a:lvl1pPr>
          </a:lstStyle>
          <a:p>
            <a:r>
              <a:rPr lang="en-US"/>
              <a:t>Click to edit Master title style</a:t>
            </a:r>
            <a:endParaRPr lang="en-US" dirty="0"/>
          </a:p>
        </p:txBody>
      </p:sp>
      <p:sp>
        <p:nvSpPr>
          <p:cNvPr id="9" name="Content Placeholder 8">
            <a:extLst>
              <a:ext uri="{FF2B5EF4-FFF2-40B4-BE49-F238E27FC236}">
                <a16:creationId xmlns:a16="http://schemas.microsoft.com/office/drawing/2014/main" id="{1DBC944E-6F68-C409-3596-8B6F50E09B9B}"/>
              </a:ext>
            </a:extLst>
          </p:cNvPr>
          <p:cNvSpPr>
            <a:spLocks noGrp="1"/>
          </p:cNvSpPr>
          <p:nvPr>
            <p:ph sz="quarter" idx="12"/>
          </p:nvPr>
        </p:nvSpPr>
        <p:spPr>
          <a:xfrm>
            <a:off x="932688" y="685800"/>
            <a:ext cx="5276088" cy="1563624"/>
          </a:xfrm>
        </p:spPr>
        <p:txBody>
          <a:bodyPr>
            <a:noAutofit/>
          </a:bodyPr>
          <a:lstStyle>
            <a:lvl1pPr marL="457200" indent="-457200">
              <a:lnSpc>
                <a:spcPct val="100000"/>
              </a:lnSpc>
              <a:spcBef>
                <a:spcPts val="1000"/>
              </a:spcBef>
              <a:spcAft>
                <a:spcPts val="0"/>
              </a:spcAft>
              <a:buClr>
                <a:schemeClr val="accent2"/>
              </a:buClr>
              <a:buFont typeface="+mj-lt"/>
              <a:buAutoNum type="arabicPeriod"/>
              <a:defRPr sz="2400">
                <a:solidFill>
                  <a:schemeClr val="tx2">
                    <a:lumMod val="25000"/>
                  </a:schemeClr>
                </a:solidFill>
              </a:defRPr>
            </a:lvl1pPr>
            <a:lvl2pPr marL="914400" indent="-457200">
              <a:buClr>
                <a:schemeClr val="accent2"/>
              </a:buClr>
              <a:buFont typeface="+mj-lt"/>
              <a:buAutoNum type="alphaLcPeriod"/>
              <a:defRPr sz="2400">
                <a:solidFill>
                  <a:schemeClr val="tx2">
                    <a:lumMod val="25000"/>
                  </a:schemeClr>
                </a:solidFill>
              </a:defRPr>
            </a:lvl2pPr>
            <a:lvl3pPr marL="1371600" indent="-457200">
              <a:buClr>
                <a:schemeClr val="accent2"/>
              </a:buClr>
              <a:buFont typeface="+mj-lt"/>
              <a:buAutoNum type="romanLcPeriod"/>
              <a:defRPr sz="2000">
                <a:solidFill>
                  <a:schemeClr val="tx2">
                    <a:lumMod val="25000"/>
                  </a:schemeClr>
                </a:solidFill>
              </a:defRPr>
            </a:lvl3pPr>
            <a:lvl4pPr marL="1714500" indent="-342900">
              <a:buClr>
                <a:schemeClr val="accent2"/>
              </a:buClr>
              <a:buFont typeface="+mj-lt"/>
              <a:buAutoNum type="arabicParenR"/>
              <a:defRPr sz="1800">
                <a:solidFill>
                  <a:schemeClr val="tx2">
                    <a:lumMod val="25000"/>
                  </a:schemeClr>
                </a:solidFill>
              </a:defRPr>
            </a:lvl4pPr>
            <a:lvl5pPr marL="2171700" indent="-342900">
              <a:buClr>
                <a:schemeClr val="accent2"/>
              </a:buClr>
              <a:buFont typeface="+mj-lt"/>
              <a:buAutoNum type="alphaLcParenR"/>
              <a:defRPr sz="1600">
                <a:solidFill>
                  <a:schemeClr val="tx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8">
            <a:extLst>
              <a:ext uri="{FF2B5EF4-FFF2-40B4-BE49-F238E27FC236}">
                <a16:creationId xmlns:a16="http://schemas.microsoft.com/office/drawing/2014/main" id="{EC526101-2775-A309-0B4A-DB278C3974D2}"/>
              </a:ext>
            </a:extLst>
          </p:cNvPr>
          <p:cNvSpPr>
            <a:spLocks noGrp="1"/>
          </p:cNvSpPr>
          <p:nvPr>
            <p:ph sz="quarter" idx="13"/>
          </p:nvPr>
        </p:nvSpPr>
        <p:spPr>
          <a:xfrm>
            <a:off x="932688" y="2697480"/>
            <a:ext cx="5276088" cy="3483864"/>
          </a:xfrm>
        </p:spPr>
        <p:txBody>
          <a:bodyPr/>
          <a:lstStyle>
            <a:lvl1pPr marL="0" indent="0">
              <a:spcAft>
                <a:spcPts val="0"/>
              </a:spcAft>
              <a:buClr>
                <a:schemeClr val="accent2"/>
              </a:buClr>
              <a:buNone/>
              <a:defRPr sz="2400">
                <a:solidFill>
                  <a:schemeClr val="tx2">
                    <a:lumMod val="25000"/>
                  </a:schemeClr>
                </a:solidFill>
              </a:defRPr>
            </a:lvl1pPr>
            <a:lvl2pPr marL="228600">
              <a:spcBef>
                <a:spcPts val="1000"/>
              </a:spcBef>
              <a:buClr>
                <a:schemeClr val="accent2"/>
              </a:buClr>
              <a:defRPr sz="2400">
                <a:solidFill>
                  <a:schemeClr val="tx2">
                    <a:lumMod val="25000"/>
                  </a:schemeClr>
                </a:solidFill>
              </a:defRPr>
            </a:lvl2pPr>
            <a:lvl3pPr marL="685800">
              <a:buClr>
                <a:schemeClr val="accent2"/>
              </a:buClr>
              <a:defRPr sz="1800">
                <a:solidFill>
                  <a:schemeClr val="tx2">
                    <a:lumMod val="25000"/>
                  </a:schemeClr>
                </a:solidFill>
              </a:defRPr>
            </a:lvl3pPr>
            <a:lvl4pPr marL="1143000">
              <a:buClr>
                <a:schemeClr val="accent2"/>
              </a:buClr>
              <a:defRPr sz="1600">
                <a:solidFill>
                  <a:schemeClr val="tx2">
                    <a:lumMod val="25000"/>
                  </a:schemeClr>
                </a:solidFill>
              </a:defRPr>
            </a:lvl4pPr>
            <a:lvl5pPr marL="1600200">
              <a:buClr>
                <a:schemeClr val="accent2"/>
              </a:buClr>
              <a:defRPr sz="1400">
                <a:solidFill>
                  <a:schemeClr val="tx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03FE570D-F390-097A-83FE-FB9C9CD92EA6}"/>
              </a:ext>
            </a:extLst>
          </p:cNvPr>
          <p:cNvSpPr>
            <a:spLocks noGrp="1"/>
          </p:cNvSpPr>
          <p:nvPr>
            <p:ph type="ftr" sz="quarter" idx="10"/>
          </p:nvPr>
        </p:nvSpPr>
        <p:spPr>
          <a:xfrm>
            <a:off x="932688" y="6356350"/>
            <a:ext cx="4114800" cy="365125"/>
          </a:xfrm>
        </p:spPr>
        <p:txBody>
          <a:bodyPr/>
          <a:lstStyle/>
          <a:p>
            <a:r>
              <a:rPr lang="en-US" dirty="0"/>
              <a:t>Presentation title</a:t>
            </a:r>
          </a:p>
        </p:txBody>
      </p:sp>
      <p:sp>
        <p:nvSpPr>
          <p:cNvPr id="4" name="Slide Number Placeholder 3">
            <a:extLst>
              <a:ext uri="{FF2B5EF4-FFF2-40B4-BE49-F238E27FC236}">
                <a16:creationId xmlns:a16="http://schemas.microsoft.com/office/drawing/2014/main" id="{3D119F3A-839F-70D5-1136-F47387FBF61F}"/>
              </a:ext>
            </a:extLst>
          </p:cNvPr>
          <p:cNvSpPr>
            <a:spLocks noGrp="1"/>
          </p:cNvSpPr>
          <p:nvPr>
            <p:ph type="sldNum" sz="quarter" idx="11"/>
          </p:nvPr>
        </p:nvSpPr>
        <p:spPr>
          <a:xfrm>
            <a:off x="10635996" y="6356350"/>
            <a:ext cx="784860" cy="365125"/>
          </a:xfrm>
        </p:spPr>
        <p:txBody>
          <a:bodyPr/>
          <a:lstStyle>
            <a:lvl1pPr>
              <a:defRPr>
                <a:solidFill>
                  <a:schemeClr val="bg1"/>
                </a:solidFill>
              </a:defRPr>
            </a:lvl1pPr>
          </a:lstStyle>
          <a:p>
            <a:fld id="{294A09A9-5501-47C1-A89A-A340965A2BE2}" type="slidenum">
              <a:rPr lang="en-US" smtClean="0"/>
              <a:pPr/>
              <a:t>‹#›</a:t>
            </a:fld>
            <a:endParaRPr lang="en-US" dirty="0"/>
          </a:p>
        </p:txBody>
      </p:sp>
      <p:pic>
        <p:nvPicPr>
          <p:cNvPr id="12" name="Graphic 11">
            <a:extLst>
              <a:ext uri="{FF2B5EF4-FFF2-40B4-BE49-F238E27FC236}">
                <a16:creationId xmlns:a16="http://schemas.microsoft.com/office/drawing/2014/main" id="{45719EF3-43BC-5F74-7396-273F72ED3CBC}"/>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b="32292"/>
          <a:stretch/>
        </p:blipFill>
        <p:spPr>
          <a:xfrm>
            <a:off x="8001534" y="4944272"/>
            <a:ext cx="3848748" cy="1913728"/>
          </a:xfrm>
          <a:prstGeom prst="rect">
            <a:avLst/>
          </a:prstGeom>
        </p:spPr>
      </p:pic>
      <p:sp>
        <p:nvSpPr>
          <p:cNvPr id="13" name="Rectangle 12">
            <a:extLst>
              <a:ext uri="{FF2B5EF4-FFF2-40B4-BE49-F238E27FC236}">
                <a16:creationId xmlns:a16="http://schemas.microsoft.com/office/drawing/2014/main" id="{137D205C-32E5-5A54-8D89-CB56198B06E5}"/>
              </a:ext>
            </a:extLst>
          </p:cNvPr>
          <p:cNvSpPr/>
          <p:nvPr userDrawn="1"/>
        </p:nvSpPr>
        <p:spPr>
          <a:xfrm rot="5400000">
            <a:off x="3949200" y="3406143"/>
            <a:ext cx="6857999" cy="45719"/>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87182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516D97AE-EB24-C3DA-21A1-E8EE4631ACE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118" r="47395" b="22709"/>
          <a:stretch/>
        </p:blipFill>
        <p:spPr>
          <a:xfrm flipH="1">
            <a:off x="4448831" y="805912"/>
            <a:ext cx="1464735" cy="4961437"/>
          </a:xfrm>
          <a:prstGeom prst="rect">
            <a:avLst/>
          </a:prstGeom>
        </p:spPr>
      </p:pic>
      <p:sp>
        <p:nvSpPr>
          <p:cNvPr id="10" name="Rectangle 9">
            <a:extLst>
              <a:ext uri="{FF2B5EF4-FFF2-40B4-BE49-F238E27FC236}">
                <a16:creationId xmlns:a16="http://schemas.microsoft.com/office/drawing/2014/main" id="{5CBF43B9-3946-05E6-521F-EE4BB59B49D0}"/>
              </a:ext>
            </a:extLst>
          </p:cNvPr>
          <p:cNvSpPr/>
          <p:nvPr userDrawn="1"/>
        </p:nvSpPr>
        <p:spPr>
          <a:xfrm>
            <a:off x="4434840" y="0"/>
            <a:ext cx="45719" cy="6858000"/>
          </a:xfrm>
          <a:prstGeom prst="rect">
            <a:avLst/>
          </a:prstGeom>
          <a:solidFill>
            <a:schemeClr val="tx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E14DEF57-E0D6-D7CA-5D3C-FC97EAB0620A}"/>
              </a:ext>
            </a:extLst>
          </p:cNvPr>
          <p:cNvSpPr>
            <a:spLocks noGrp="1"/>
          </p:cNvSpPr>
          <p:nvPr>
            <p:ph type="title"/>
          </p:nvPr>
        </p:nvSpPr>
        <p:spPr>
          <a:xfrm>
            <a:off x="5193792" y="557784"/>
            <a:ext cx="6419088" cy="1929384"/>
          </a:xfrm>
        </p:spPr>
        <p:txBody>
          <a:bodyPr anchor="b">
            <a:normAutofit/>
          </a:bodyPr>
          <a:lstStyle>
            <a:lvl1pPr algn="ctr">
              <a:defRPr sz="4400"/>
            </a:lvl1pPr>
          </a:lstStyle>
          <a:p>
            <a:r>
              <a:rPr lang="en-US"/>
              <a:t>Click to edit Master title style</a:t>
            </a:r>
            <a:endParaRPr lang="en-US" dirty="0"/>
          </a:p>
        </p:txBody>
      </p:sp>
      <p:sp>
        <p:nvSpPr>
          <p:cNvPr id="8" name="Picture Placeholder 6">
            <a:extLst>
              <a:ext uri="{FF2B5EF4-FFF2-40B4-BE49-F238E27FC236}">
                <a16:creationId xmlns:a16="http://schemas.microsoft.com/office/drawing/2014/main" id="{930B4666-31C5-1F2B-27D9-2A9F6EC970DD}"/>
              </a:ext>
            </a:extLst>
          </p:cNvPr>
          <p:cNvSpPr>
            <a:spLocks noGrp="1"/>
          </p:cNvSpPr>
          <p:nvPr>
            <p:ph type="pic" sz="quarter" idx="13"/>
          </p:nvPr>
        </p:nvSpPr>
        <p:spPr>
          <a:xfrm>
            <a:off x="0" y="0"/>
            <a:ext cx="4434464" cy="6858000"/>
          </a:xfrm>
        </p:spPr>
        <p:txBody>
          <a:bodyPr/>
          <a:lstStyle>
            <a:lvl1pPr marL="0" indent="0">
              <a:buNone/>
              <a:defRPr/>
            </a:lvl1pPr>
          </a:lstStyle>
          <a:p>
            <a:r>
              <a:rPr lang="en-US"/>
              <a:t>Click icon to add picture</a:t>
            </a:r>
            <a:endParaRPr lang="en-US" dirty="0"/>
          </a:p>
        </p:txBody>
      </p:sp>
      <p:sp>
        <p:nvSpPr>
          <p:cNvPr id="9" name="Content Placeholder 8">
            <a:extLst>
              <a:ext uri="{FF2B5EF4-FFF2-40B4-BE49-F238E27FC236}">
                <a16:creationId xmlns:a16="http://schemas.microsoft.com/office/drawing/2014/main" id="{1DBC944E-6F68-C409-3596-8B6F50E09B9B}"/>
              </a:ext>
            </a:extLst>
          </p:cNvPr>
          <p:cNvSpPr>
            <a:spLocks noGrp="1"/>
          </p:cNvSpPr>
          <p:nvPr>
            <p:ph sz="quarter" idx="12"/>
          </p:nvPr>
        </p:nvSpPr>
        <p:spPr>
          <a:xfrm>
            <a:off x="5193792" y="3328416"/>
            <a:ext cx="6419088" cy="2441448"/>
          </a:xfrm>
        </p:spPr>
        <p:txBody>
          <a:bodyPr/>
          <a:lstStyle>
            <a:lvl1pPr marL="0" indent="0" algn="ctr">
              <a:lnSpc>
                <a:spcPct val="90000"/>
              </a:lnSpc>
              <a:spcAft>
                <a:spcPts val="1200"/>
              </a:spcAft>
              <a:buClr>
                <a:schemeClr val="accent2"/>
              </a:buClr>
              <a:buNone/>
              <a:defRPr sz="2400">
                <a:solidFill>
                  <a:schemeClr val="tx2">
                    <a:lumMod val="25000"/>
                  </a:schemeClr>
                </a:solidFill>
              </a:defRPr>
            </a:lvl1pPr>
            <a:lvl2pPr algn="ctr">
              <a:buClr>
                <a:schemeClr val="accent2"/>
              </a:buClr>
              <a:defRPr sz="2000">
                <a:solidFill>
                  <a:schemeClr val="tx2">
                    <a:lumMod val="25000"/>
                  </a:schemeClr>
                </a:solidFill>
              </a:defRPr>
            </a:lvl2pPr>
            <a:lvl3pPr algn="ctr">
              <a:buClr>
                <a:schemeClr val="accent2"/>
              </a:buClr>
              <a:defRPr sz="1800">
                <a:solidFill>
                  <a:schemeClr val="tx2">
                    <a:lumMod val="25000"/>
                  </a:schemeClr>
                </a:solidFill>
              </a:defRPr>
            </a:lvl3pPr>
            <a:lvl4pPr algn="ctr">
              <a:buClr>
                <a:schemeClr val="accent2"/>
              </a:buClr>
              <a:defRPr sz="1600">
                <a:solidFill>
                  <a:schemeClr val="tx2">
                    <a:lumMod val="25000"/>
                  </a:schemeClr>
                </a:solidFill>
              </a:defRPr>
            </a:lvl4pPr>
            <a:lvl5pPr algn="ctr">
              <a:buClr>
                <a:schemeClr val="accent2"/>
              </a:buClr>
              <a:defRPr sz="1400">
                <a:solidFill>
                  <a:schemeClr val="tx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03FE570D-F390-097A-83FE-FB9C9CD92EA6}"/>
              </a:ext>
            </a:extLst>
          </p:cNvPr>
          <p:cNvSpPr>
            <a:spLocks noGrp="1"/>
          </p:cNvSpPr>
          <p:nvPr>
            <p:ph type="ftr" sz="quarter" idx="10"/>
          </p:nvPr>
        </p:nvSpPr>
        <p:spPr>
          <a:xfrm>
            <a:off x="5193792" y="6356350"/>
            <a:ext cx="4114800" cy="365125"/>
          </a:xfrm>
        </p:spPr>
        <p:txBody>
          <a:bodyPr/>
          <a:lstStyle/>
          <a:p>
            <a:r>
              <a:rPr lang="en-US" dirty="0"/>
              <a:t>Presentation title</a:t>
            </a:r>
          </a:p>
        </p:txBody>
      </p:sp>
      <p:sp>
        <p:nvSpPr>
          <p:cNvPr id="4" name="Slide Number Placeholder 3">
            <a:extLst>
              <a:ext uri="{FF2B5EF4-FFF2-40B4-BE49-F238E27FC236}">
                <a16:creationId xmlns:a16="http://schemas.microsoft.com/office/drawing/2014/main" id="{3D119F3A-839F-70D5-1136-F47387FBF61F}"/>
              </a:ext>
            </a:extLst>
          </p:cNvPr>
          <p:cNvSpPr>
            <a:spLocks noGrp="1"/>
          </p:cNvSpPr>
          <p:nvPr>
            <p:ph type="sldNum" sz="quarter" idx="11"/>
          </p:nvPr>
        </p:nvSpPr>
        <p:spPr>
          <a:xfrm>
            <a:off x="10635996" y="6356350"/>
            <a:ext cx="784860" cy="365125"/>
          </a:xfrm>
        </p:spPr>
        <p:txBody>
          <a:bodyPr/>
          <a:lstStyle/>
          <a:p>
            <a:fld id="{294A09A9-5501-47C1-A89A-A340965A2BE2}" type="slidenum">
              <a:rPr lang="en-US" smtClean="0"/>
              <a:pPr/>
              <a:t>‹#›</a:t>
            </a:fld>
            <a:endParaRPr lang="en-US" dirty="0"/>
          </a:p>
        </p:txBody>
      </p:sp>
      <p:cxnSp>
        <p:nvCxnSpPr>
          <p:cNvPr id="13" name="Straight Connector 12">
            <a:extLst>
              <a:ext uri="{FF2B5EF4-FFF2-40B4-BE49-F238E27FC236}">
                <a16:creationId xmlns:a16="http://schemas.microsoft.com/office/drawing/2014/main" id="{689EEBF9-800C-88AE-FE83-60B5F47AFC14}"/>
              </a:ext>
            </a:extLst>
          </p:cNvPr>
          <p:cNvCxnSpPr>
            <a:cxnSpLocks/>
          </p:cNvCxnSpPr>
          <p:nvPr userDrawn="1"/>
        </p:nvCxnSpPr>
        <p:spPr>
          <a:xfrm>
            <a:off x="6174481" y="2843389"/>
            <a:ext cx="4376421"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text&#10;&#10;Description automatically generated">
            <a:extLst>
              <a:ext uri="{FF2B5EF4-FFF2-40B4-BE49-F238E27FC236}">
                <a16:creationId xmlns:a16="http://schemas.microsoft.com/office/drawing/2014/main" id="{301D77B6-9ED1-094C-66A3-7D5AB0CDEA47}"/>
              </a:ext>
            </a:extLst>
          </p:cNvPr>
          <p:cNvPicPr>
            <a:picLocks noChangeAspect="1"/>
          </p:cNvPicPr>
          <p:nvPr userDrawn="1"/>
        </p:nvPicPr>
        <p:blipFill>
          <a:blip r:embed="rId4" cstate="screen">
            <a:extLst>
              <a:ext uri="{BEBA8EAE-BF5A-486C-A8C5-ECC9F3942E4B}">
                <a14:imgProps xmlns:a14="http://schemas.microsoft.com/office/drawing/2010/main">
                  <a14:imgLayer r:embed="rId5">
                    <a14:imgEffect>
                      <a14:saturation sat="35000"/>
                    </a14:imgEffect>
                  </a14:imgLayer>
                </a14:imgProps>
              </a:ext>
              <a:ext uri="{28A0092B-C50C-407E-A947-70E740481C1C}">
                <a14:useLocalDpi xmlns:a14="http://schemas.microsoft.com/office/drawing/2010/main"/>
              </a:ext>
            </a:extLst>
          </a:blip>
          <a:stretch>
            <a:fillRect/>
          </a:stretch>
        </p:blipFill>
        <p:spPr>
          <a:xfrm>
            <a:off x="7914042" y="2702904"/>
            <a:ext cx="972078" cy="285381"/>
          </a:xfrm>
          <a:prstGeom prst="rect">
            <a:avLst/>
          </a:prstGeom>
        </p:spPr>
      </p:pic>
    </p:spTree>
    <p:extLst>
      <p:ext uri="{BB962C8B-B14F-4D97-AF65-F5344CB8AC3E}">
        <p14:creationId xmlns:p14="http://schemas.microsoft.com/office/powerpoint/2010/main" val="1942649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3810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dirty="0"/>
              <a:t>Presentation title</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11026140" y="6356350"/>
            <a:ext cx="78486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76" r:id="rId4"/>
    <p:sldLayoutId id="2147483678" r:id="rId5"/>
    <p:sldLayoutId id="2147483684" r:id="rId6"/>
    <p:sldLayoutId id="2147483677" r:id="rId7"/>
    <p:sldLayoutId id="2147483679" r:id="rId8"/>
    <p:sldLayoutId id="2147483680" r:id="rId9"/>
    <p:sldLayoutId id="2147483681" r:id="rId10"/>
    <p:sldLayoutId id="2147483682" r:id="rId11"/>
    <p:sldLayoutId id="2147483683" r:id="rId12"/>
    <p:sldLayoutId id="2147483685" r:id="rId13"/>
    <p:sldLayoutId id="2147483686" r:id="rId14"/>
    <p:sldLayoutId id="2147483687" r:id="rId15"/>
    <p:sldLayoutId id="2147483688" r:id="rId16"/>
    <p:sldLayoutId id="2147483689" r:id="rId17"/>
    <p:sldLayoutId id="2147483690" r:id="rId18"/>
    <p:sldLayoutId id="2147483691" r:id="rId19"/>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21.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Layout" Target="../diagrams/layout3.xml"/><Relationship Id="rId7" Type="http://schemas.openxmlformats.org/officeDocument/2006/relationships/image" Target="../media/image25.png"/><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Layout" Target="../diagrams/layout4.xml"/><Relationship Id="rId7" Type="http://schemas.openxmlformats.org/officeDocument/2006/relationships/image" Target="../media/image25.png"/><Relationship Id="rId2" Type="http://schemas.openxmlformats.org/officeDocument/2006/relationships/diagramData" Target="../diagrams/data4.xml"/><Relationship Id="rId1" Type="http://schemas.openxmlformats.org/officeDocument/2006/relationships/slideLayout" Target="../slideLayouts/slideLayout1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security-insider.de/cyberkriminelle-entdecken-digitalen-werbebetrug-a-790529/" TargetMode="External"/><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jpg"/><Relationship Id="rId1" Type="http://schemas.openxmlformats.org/officeDocument/2006/relationships/slideLayout" Target="../slideLayouts/slideLayout16.xml"/><Relationship Id="rId6" Type="http://schemas.openxmlformats.org/officeDocument/2006/relationships/image" Target="../media/image42.jpg"/><Relationship Id="rId5" Type="http://schemas.openxmlformats.org/officeDocument/2006/relationships/image" Target="../media/image41.jpeg"/><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16.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1.png"/></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22.png"/><Relationship Id="rId4" Type="http://schemas.openxmlformats.org/officeDocument/2006/relationships/image" Target="../media/image24.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Layout" Target="../diagrams/layout2.xml"/><Relationship Id="rId7" Type="http://schemas.openxmlformats.org/officeDocument/2006/relationships/image" Target="../media/image22.png"/><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F7C09E8F-C241-2F75-70EA-32EC69551E74}"/>
              </a:ext>
            </a:extLst>
          </p:cNvPr>
          <p:cNvSpPr>
            <a:spLocks noGrp="1"/>
          </p:cNvSpPr>
          <p:nvPr>
            <p:ph type="subTitle" idx="1"/>
          </p:nvPr>
        </p:nvSpPr>
        <p:spPr>
          <a:xfrm>
            <a:off x="961643" y="3673478"/>
            <a:ext cx="5321808" cy="824404"/>
          </a:xfrm>
        </p:spPr>
        <p:txBody>
          <a:bodyPr/>
          <a:lstStyle/>
          <a:p>
            <a:pPr algn="l"/>
            <a:r>
              <a:rPr lang="sv-SE" b="1" dirty="0">
                <a:solidFill>
                  <a:srgbClr val="002060"/>
                </a:solidFill>
                <a:latin typeface="Calibri" panose="020F0502020204030204" pitchFamily="34" charset="0"/>
                <a:ea typeface="Calibri" panose="020F0502020204030204" pitchFamily="34" charset="0"/>
                <a:cs typeface="Calibri" panose="020F0502020204030204" pitchFamily="34" charset="0"/>
              </a:rPr>
              <a:t>Dr. Endang Suparniati, M. Kes</a:t>
            </a:r>
            <a:endParaRPr lang="en-US"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16" name="Picture 15">
            <a:extLst>
              <a:ext uri="{FF2B5EF4-FFF2-40B4-BE49-F238E27FC236}">
                <a16:creationId xmlns:a16="http://schemas.microsoft.com/office/drawing/2014/main" id="{57B9A1FF-707D-FF15-2215-935B596C979A}"/>
              </a:ext>
            </a:extLst>
          </p:cNvPr>
          <p:cNvPicPr>
            <a:picLocks noChangeAspect="1"/>
          </p:cNvPicPr>
          <p:nvPr/>
        </p:nvPicPr>
        <p:blipFill>
          <a:blip r:embed="rId2"/>
          <a:stretch>
            <a:fillRect/>
          </a:stretch>
        </p:blipFill>
        <p:spPr>
          <a:xfrm>
            <a:off x="6096000" y="0"/>
            <a:ext cx="6096000" cy="6858000"/>
          </a:xfrm>
          <a:prstGeom prst="rect">
            <a:avLst/>
          </a:prstGeom>
        </p:spPr>
      </p:pic>
      <p:pic>
        <p:nvPicPr>
          <p:cNvPr id="14" name="Picture 13">
            <a:extLst>
              <a:ext uri="{FF2B5EF4-FFF2-40B4-BE49-F238E27FC236}">
                <a16:creationId xmlns:a16="http://schemas.microsoft.com/office/drawing/2014/main" id="{A053B63A-99EB-DBC1-DE80-E5E5214EF4EE}"/>
              </a:ext>
              <a:ext uri="{C183D7F6-B498-43B3-948B-1728B52AA6E4}">
                <adec:decorative xmlns:adec="http://schemas.microsoft.com/office/drawing/2017/decorative" val="1"/>
              </a:ext>
            </a:extLst>
          </p:cNvPr>
          <p:cNvPicPr>
            <a:picLocks noChangeAspect="1"/>
          </p:cNvPicPr>
          <p:nvPr/>
        </p:nvPicPr>
        <p:blipFill>
          <a:blip r:embed="rId3" cstate="screen">
            <a:extLst>
              <a:ext uri="{BEBA8EAE-BF5A-486C-A8C5-ECC9F3942E4B}">
                <a14:imgProps xmlns:a14="http://schemas.microsoft.com/office/drawing/2010/main">
                  <a14:imgLayer r:embed="rId4">
                    <a14:imgEffect>
                      <a14:saturation sat="35000"/>
                    </a14:imgEffect>
                  </a14:imgLayer>
                </a14:imgProps>
              </a:ext>
              <a:ext uri="{28A0092B-C50C-407E-A947-70E740481C1C}">
                <a14:useLocalDpi xmlns:a14="http://schemas.microsoft.com/office/drawing/2010/main"/>
              </a:ext>
            </a:extLst>
          </a:blip>
          <a:stretch>
            <a:fillRect/>
          </a:stretch>
        </p:blipFill>
        <p:spPr>
          <a:xfrm>
            <a:off x="4587239" y="3305736"/>
            <a:ext cx="972078" cy="334919"/>
          </a:xfrm>
          <a:prstGeom prst="rect">
            <a:avLst/>
          </a:prstGeom>
        </p:spPr>
      </p:pic>
      <p:pic>
        <p:nvPicPr>
          <p:cNvPr id="6" name="object 9">
            <a:extLst>
              <a:ext uri="{FF2B5EF4-FFF2-40B4-BE49-F238E27FC236}">
                <a16:creationId xmlns:a16="http://schemas.microsoft.com/office/drawing/2014/main" id="{EB4D97B7-8F3A-05EF-1D29-DD75F243AC0C}"/>
              </a:ext>
            </a:extLst>
          </p:cNvPr>
          <p:cNvPicPr/>
          <p:nvPr/>
        </p:nvPicPr>
        <p:blipFill>
          <a:blip r:embed="rId5" cstate="print"/>
          <a:stretch>
            <a:fillRect/>
          </a:stretch>
        </p:blipFill>
        <p:spPr>
          <a:xfrm>
            <a:off x="201168" y="149352"/>
            <a:ext cx="3421379" cy="777653"/>
          </a:xfrm>
          <a:prstGeom prst="rect">
            <a:avLst/>
          </a:prstGeom>
        </p:spPr>
      </p:pic>
      <p:sp>
        <p:nvSpPr>
          <p:cNvPr id="3" name="Title 2">
            <a:extLst>
              <a:ext uri="{FF2B5EF4-FFF2-40B4-BE49-F238E27FC236}">
                <a16:creationId xmlns:a16="http://schemas.microsoft.com/office/drawing/2014/main" id="{6F9772E4-10E9-13DE-8AE8-35BBB9DD1D9A}"/>
              </a:ext>
            </a:extLst>
          </p:cNvPr>
          <p:cNvSpPr>
            <a:spLocks noGrp="1"/>
          </p:cNvSpPr>
          <p:nvPr>
            <p:ph type="ctrTitle"/>
          </p:nvPr>
        </p:nvSpPr>
        <p:spPr>
          <a:xfrm>
            <a:off x="839724" y="1371195"/>
            <a:ext cx="6327648" cy="2180543"/>
          </a:xfrm>
        </p:spPr>
        <p:txBody>
          <a:bodyPr anchor="ctr"/>
          <a:lstStyle/>
          <a:p>
            <a:pPr algn="l"/>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rPr>
              <a:t>MANAJEMEN KLAIM DI RUMAH SAKIT</a:t>
            </a:r>
          </a:p>
        </p:txBody>
      </p:sp>
      <p:sp>
        <p:nvSpPr>
          <p:cNvPr id="17" name="object 4">
            <a:extLst>
              <a:ext uri="{FF2B5EF4-FFF2-40B4-BE49-F238E27FC236}">
                <a16:creationId xmlns:a16="http://schemas.microsoft.com/office/drawing/2014/main" id="{F054F298-180F-49A7-9F5C-A6E569267AFA}"/>
              </a:ext>
            </a:extLst>
          </p:cNvPr>
          <p:cNvSpPr/>
          <p:nvPr/>
        </p:nvSpPr>
        <p:spPr>
          <a:xfrm>
            <a:off x="769619" y="3427476"/>
            <a:ext cx="3817620" cy="45720"/>
          </a:xfrm>
          <a:custGeom>
            <a:avLst/>
            <a:gdLst/>
            <a:ahLst/>
            <a:cxnLst/>
            <a:rect l="l" t="t" r="r" b="b"/>
            <a:pathLst>
              <a:path w="3817620" h="45720">
                <a:moveTo>
                  <a:pt x="3817620" y="0"/>
                </a:moveTo>
                <a:lnTo>
                  <a:pt x="0" y="0"/>
                </a:lnTo>
                <a:lnTo>
                  <a:pt x="0" y="45720"/>
                </a:lnTo>
                <a:lnTo>
                  <a:pt x="3817620" y="45720"/>
                </a:lnTo>
                <a:lnTo>
                  <a:pt x="3817620" y="0"/>
                </a:lnTo>
                <a:close/>
              </a:path>
            </a:pathLst>
          </a:custGeom>
          <a:solidFill>
            <a:srgbClr val="FCD200"/>
          </a:solidFill>
        </p:spPr>
        <p:txBody>
          <a:bodyPr wrap="square" lIns="0" tIns="0" rIns="0" bIns="0" rtlCol="0"/>
          <a:lstStyle/>
          <a:p>
            <a:endParaRPr/>
          </a:p>
        </p:txBody>
      </p:sp>
    </p:spTree>
    <p:extLst>
      <p:ext uri="{BB962C8B-B14F-4D97-AF65-F5344CB8AC3E}">
        <p14:creationId xmlns:p14="http://schemas.microsoft.com/office/powerpoint/2010/main" val="858159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6D6AA-3632-221F-C169-B336B8A4AEC9}"/>
              </a:ext>
            </a:extLst>
          </p:cNvPr>
          <p:cNvSpPr>
            <a:spLocks noGrp="1"/>
          </p:cNvSpPr>
          <p:nvPr>
            <p:ph type="title"/>
          </p:nvPr>
        </p:nvSpPr>
        <p:spPr>
          <a:xfrm>
            <a:off x="762000" y="0"/>
            <a:ext cx="11430000" cy="911087"/>
          </a:xfrm>
        </p:spPr>
        <p:txBody>
          <a:bodyPr/>
          <a:lstStyle/>
          <a:p>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rPr>
              <a:t>PROSES PENYIAPAN PENGAJUAN KLAIM</a:t>
            </a:r>
            <a:endParaRPr lang="en-ID"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6" name="Content Placeholder 5">
            <a:extLst>
              <a:ext uri="{FF2B5EF4-FFF2-40B4-BE49-F238E27FC236}">
                <a16:creationId xmlns:a16="http://schemas.microsoft.com/office/drawing/2014/main" id="{A8E2C67D-7922-63DF-0BC8-0811DBCC65BE}"/>
              </a:ext>
            </a:extLst>
          </p:cNvPr>
          <p:cNvGraphicFramePr>
            <a:graphicFrameLocks noGrp="1"/>
          </p:cNvGraphicFramePr>
          <p:nvPr>
            <p:ph idx="1"/>
            <p:extLst>
              <p:ext uri="{D42A27DB-BD31-4B8C-83A1-F6EECF244321}">
                <p14:modId xmlns:p14="http://schemas.microsoft.com/office/powerpoint/2010/main" val="169195361"/>
              </p:ext>
            </p:extLst>
          </p:nvPr>
        </p:nvGraphicFramePr>
        <p:xfrm>
          <a:off x="999656" y="911087"/>
          <a:ext cx="9890760" cy="5320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1CBC8E45-039E-E527-1868-057B9AAAEF3E}"/>
              </a:ext>
            </a:extLst>
          </p:cNvPr>
          <p:cNvSpPr>
            <a:spLocks noGrp="1"/>
          </p:cNvSpPr>
          <p:nvPr>
            <p:ph type="sldNum" sz="quarter" idx="12"/>
          </p:nvPr>
        </p:nvSpPr>
        <p:spPr/>
        <p:txBody>
          <a:bodyPr/>
          <a:lstStyle/>
          <a:p>
            <a:fld id="{9C757A22-0D2E-40FA-98C8-D4CB9052270F}" type="slidenum">
              <a:rPr lang="id-ID" smtClean="0"/>
              <a:t>10</a:t>
            </a:fld>
            <a:endParaRPr lang="id-ID"/>
          </a:p>
        </p:txBody>
      </p:sp>
      <p:pic>
        <p:nvPicPr>
          <p:cNvPr id="3" name="object 7">
            <a:extLst>
              <a:ext uri="{FF2B5EF4-FFF2-40B4-BE49-F238E27FC236}">
                <a16:creationId xmlns:a16="http://schemas.microsoft.com/office/drawing/2014/main" id="{FABBFCA2-CCC5-D452-6588-62AAF9769489}"/>
              </a:ext>
            </a:extLst>
          </p:cNvPr>
          <p:cNvPicPr/>
          <p:nvPr/>
        </p:nvPicPr>
        <p:blipFill>
          <a:blip r:embed="rId7" cstate="print"/>
          <a:stretch>
            <a:fillRect/>
          </a:stretch>
        </p:blipFill>
        <p:spPr>
          <a:xfrm>
            <a:off x="0" y="0"/>
            <a:ext cx="757428" cy="754379"/>
          </a:xfrm>
          <a:prstGeom prst="rect">
            <a:avLst/>
          </a:prstGeom>
        </p:spPr>
      </p:pic>
      <p:pic>
        <p:nvPicPr>
          <p:cNvPr id="4" name="object 12">
            <a:extLst>
              <a:ext uri="{FF2B5EF4-FFF2-40B4-BE49-F238E27FC236}">
                <a16:creationId xmlns:a16="http://schemas.microsoft.com/office/drawing/2014/main" id="{390905E9-921A-FC01-5FED-5DED3A30485F}"/>
              </a:ext>
            </a:extLst>
          </p:cNvPr>
          <p:cNvPicPr/>
          <p:nvPr/>
        </p:nvPicPr>
        <p:blipFill>
          <a:blip r:embed="rId8" cstate="print"/>
          <a:stretch>
            <a:fillRect/>
          </a:stretch>
        </p:blipFill>
        <p:spPr>
          <a:xfrm>
            <a:off x="0" y="6507478"/>
            <a:ext cx="12192000" cy="350518"/>
          </a:xfrm>
          <a:prstGeom prst="rect">
            <a:avLst/>
          </a:prstGeom>
        </p:spPr>
      </p:pic>
    </p:spTree>
    <p:extLst>
      <p:ext uri="{BB962C8B-B14F-4D97-AF65-F5344CB8AC3E}">
        <p14:creationId xmlns:p14="http://schemas.microsoft.com/office/powerpoint/2010/main" val="3666510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3CE7F14-EA2F-A9F1-EF0E-BEE79CEA9D67}"/>
              </a:ext>
            </a:extLst>
          </p:cNvPr>
          <p:cNvSpPr>
            <a:spLocks noGrp="1"/>
          </p:cNvSpPr>
          <p:nvPr>
            <p:ph type="title"/>
          </p:nvPr>
        </p:nvSpPr>
        <p:spPr>
          <a:xfrm>
            <a:off x="771144" y="277466"/>
            <a:ext cx="3857752" cy="2514895"/>
          </a:xfrm>
        </p:spPr>
        <p:txBody>
          <a:bodyPr>
            <a:normAutofit/>
          </a:bodyPr>
          <a:lstStyle/>
          <a:p>
            <a:r>
              <a:rPr lang="en-US" b="1" dirty="0">
                <a:latin typeface="Calibri" panose="020F0502020204030204" pitchFamily="34" charset="0"/>
                <a:ea typeface="Calibri" panose="020F0502020204030204" pitchFamily="34" charset="0"/>
                <a:cs typeface="Calibri" panose="020F0502020204030204" pitchFamily="34" charset="0"/>
              </a:rPr>
              <a:t>PETUGAS ADMINISTRASI KLAIM</a:t>
            </a:r>
            <a:endParaRPr lang="en-ID" b="1" dirty="0">
              <a:latin typeface="Calibri" panose="020F0502020204030204" pitchFamily="34" charset="0"/>
              <a:ea typeface="Calibri" panose="020F0502020204030204" pitchFamily="34" charset="0"/>
              <a:cs typeface="Calibri" panose="020F0502020204030204" pitchFamily="34" charset="0"/>
            </a:endParaRPr>
          </a:p>
        </p:txBody>
      </p:sp>
      <p:sp>
        <p:nvSpPr>
          <p:cNvPr id="10" name="Content Placeholder 9">
            <a:extLst>
              <a:ext uri="{FF2B5EF4-FFF2-40B4-BE49-F238E27FC236}">
                <a16:creationId xmlns:a16="http://schemas.microsoft.com/office/drawing/2014/main" id="{15372B0A-4A00-21EF-E0EF-FF1EB42E6207}"/>
              </a:ext>
            </a:extLst>
          </p:cNvPr>
          <p:cNvSpPr>
            <a:spLocks noGrp="1"/>
          </p:cNvSpPr>
          <p:nvPr>
            <p:ph sz="quarter" idx="12"/>
          </p:nvPr>
        </p:nvSpPr>
        <p:spPr>
          <a:xfrm>
            <a:off x="5724144" y="711200"/>
            <a:ext cx="5696712" cy="5645150"/>
          </a:xfrm>
          <a:solidFill>
            <a:schemeClr val="bg1"/>
          </a:solidFill>
          <a:ln>
            <a:solidFill>
              <a:schemeClr val="accent1"/>
            </a:solidFill>
          </a:ln>
        </p:spPr>
        <p:txBody>
          <a:bodyPr anchor="ctr">
            <a:normAutofit fontScale="92500" lnSpcReduction="10000"/>
          </a:bodyPr>
          <a:lstStyle/>
          <a:p>
            <a:r>
              <a:rPr lang="id-ID" sz="2800" noProof="0" dirty="0">
                <a:solidFill>
                  <a:schemeClr val="tx1"/>
                </a:solidFill>
                <a:latin typeface="Calibri" panose="020F0502020204030204" pitchFamily="34" charset="0"/>
                <a:ea typeface="Calibri" panose="020F0502020204030204" pitchFamily="34" charset="0"/>
                <a:cs typeface="Calibri" panose="020F0502020204030204" pitchFamily="34" charset="0"/>
              </a:rPr>
              <a:t>Melakukan verifikasi bukti administrasi klaim yang dikumpulkan oleh petugas keuangan/kasir</a:t>
            </a:r>
          </a:p>
          <a:p>
            <a:r>
              <a:rPr lang="id-ID" sz="2800" noProof="0" dirty="0">
                <a:solidFill>
                  <a:schemeClr val="tx1"/>
                </a:solidFill>
                <a:latin typeface="Calibri" panose="020F0502020204030204" pitchFamily="34" charset="0"/>
                <a:ea typeface="Calibri" panose="020F0502020204030204" pitchFamily="34" charset="0"/>
                <a:cs typeface="Calibri" panose="020F0502020204030204" pitchFamily="34" charset="0"/>
              </a:rPr>
              <a:t>Melengkapi bukti pemeriksaan penunjang yang tercecer oleh petugas </a:t>
            </a:r>
            <a:r>
              <a:rPr lang="id-ID" sz="2800" noProof="0" dirty="0" err="1">
                <a:solidFill>
                  <a:schemeClr val="tx1"/>
                </a:solidFill>
                <a:latin typeface="Calibri" panose="020F0502020204030204" pitchFamily="34" charset="0"/>
                <a:ea typeface="Calibri" panose="020F0502020204030204" pitchFamily="34" charset="0"/>
                <a:cs typeface="Calibri" panose="020F0502020204030204" pitchFamily="34" charset="0"/>
              </a:rPr>
              <a:t>koding</a:t>
            </a:r>
            <a:endParaRPr lang="id-ID" sz="2800"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id-ID" sz="2800" noProof="0" dirty="0">
                <a:solidFill>
                  <a:schemeClr val="tx1"/>
                </a:solidFill>
                <a:latin typeface="Calibri" panose="020F0502020204030204" pitchFamily="34" charset="0"/>
                <a:ea typeface="Calibri" panose="020F0502020204030204" pitchFamily="34" charset="0"/>
                <a:cs typeface="Calibri" panose="020F0502020204030204" pitchFamily="34" charset="0"/>
              </a:rPr>
              <a:t>Menyiapkan berkas administrasi pengajuan klaim yang ditandatangani oleh pejabat yang berwenang</a:t>
            </a:r>
          </a:p>
          <a:p>
            <a:r>
              <a:rPr lang="id-ID" sz="2800" noProof="0" dirty="0">
                <a:solidFill>
                  <a:schemeClr val="tx1"/>
                </a:solidFill>
                <a:latin typeface="Calibri" panose="020F0502020204030204" pitchFamily="34" charset="0"/>
                <a:ea typeface="Calibri" panose="020F0502020204030204" pitchFamily="34" charset="0"/>
                <a:cs typeface="Calibri" panose="020F0502020204030204" pitchFamily="34" charset="0"/>
              </a:rPr>
              <a:t>Mengunduh </a:t>
            </a:r>
            <a:r>
              <a:rPr lang="id-ID" sz="2800" noProof="0" dirty="0" err="1">
                <a:solidFill>
                  <a:schemeClr val="tx1"/>
                </a:solidFill>
                <a:latin typeface="Calibri" panose="020F0502020204030204" pitchFamily="34" charset="0"/>
                <a:ea typeface="Calibri" panose="020F0502020204030204" pitchFamily="34" charset="0"/>
                <a:cs typeface="Calibri" panose="020F0502020204030204" pitchFamily="34" charset="0"/>
              </a:rPr>
              <a:t>txt</a:t>
            </a:r>
            <a:r>
              <a:rPr lang="id-ID" sz="2800" noProof="0" dirty="0">
                <a:solidFill>
                  <a:schemeClr val="tx1"/>
                </a:solidFill>
                <a:latin typeface="Calibri" panose="020F0502020204030204" pitchFamily="34" charset="0"/>
                <a:ea typeface="Calibri" panose="020F0502020204030204" pitchFamily="34" charset="0"/>
                <a:cs typeface="Calibri" panose="020F0502020204030204" pitchFamily="34" charset="0"/>
              </a:rPr>
              <a:t> dari </a:t>
            </a:r>
            <a:r>
              <a:rPr lang="id-ID" sz="2800" noProof="0" dirty="0" err="1">
                <a:solidFill>
                  <a:schemeClr val="tx1"/>
                </a:solidFill>
                <a:latin typeface="Calibri" panose="020F0502020204030204" pitchFamily="34" charset="0"/>
                <a:ea typeface="Calibri" panose="020F0502020204030204" pitchFamily="34" charset="0"/>
                <a:cs typeface="Calibri" panose="020F0502020204030204" pitchFamily="34" charset="0"/>
              </a:rPr>
              <a:t>eklaim</a:t>
            </a:r>
            <a:r>
              <a:rPr lang="id-ID" sz="2800" noProof="0" dirty="0">
                <a:solidFill>
                  <a:schemeClr val="tx1"/>
                </a:solidFill>
                <a:latin typeface="Calibri" panose="020F0502020204030204" pitchFamily="34" charset="0"/>
                <a:ea typeface="Calibri" panose="020F0502020204030204" pitchFamily="34" charset="0"/>
                <a:cs typeface="Calibri" panose="020F0502020204030204" pitchFamily="34" charset="0"/>
              </a:rPr>
              <a:t> dan mengunggah </a:t>
            </a:r>
            <a:r>
              <a:rPr lang="id-ID" sz="2800" noProof="0" dirty="0" err="1">
                <a:solidFill>
                  <a:schemeClr val="tx1"/>
                </a:solidFill>
                <a:latin typeface="Calibri" panose="020F0502020204030204" pitchFamily="34" charset="0"/>
                <a:ea typeface="Calibri" panose="020F0502020204030204" pitchFamily="34" charset="0"/>
                <a:cs typeface="Calibri" panose="020F0502020204030204" pitchFamily="34" charset="0"/>
              </a:rPr>
              <a:t>txt</a:t>
            </a:r>
            <a:r>
              <a:rPr lang="id-ID" sz="2800" noProof="0" dirty="0">
                <a:solidFill>
                  <a:schemeClr val="tx1"/>
                </a:solidFill>
                <a:latin typeface="Calibri" panose="020F0502020204030204" pitchFamily="34" charset="0"/>
                <a:ea typeface="Calibri" panose="020F0502020204030204" pitchFamily="34" charset="0"/>
                <a:cs typeface="Calibri" panose="020F0502020204030204" pitchFamily="34" charset="0"/>
              </a:rPr>
              <a:t> ke Diva sampai hasilnya “</a:t>
            </a:r>
            <a:r>
              <a:rPr lang="id-ID" sz="2800" i="1" noProof="0" dirty="0" err="1">
                <a:solidFill>
                  <a:schemeClr val="tx1"/>
                </a:solidFill>
                <a:latin typeface="Calibri" panose="020F0502020204030204" pitchFamily="34" charset="0"/>
                <a:ea typeface="Calibri" panose="020F0502020204030204" pitchFamily="34" charset="0"/>
                <a:cs typeface="Calibri" panose="020F0502020204030204" pitchFamily="34" charset="0"/>
              </a:rPr>
              <a:t>clear</a:t>
            </a:r>
            <a:r>
              <a:rPr lang="id-ID" sz="2800" noProof="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r>
              <a:rPr lang="id-ID" sz="2800" noProof="0" dirty="0">
                <a:solidFill>
                  <a:schemeClr val="tx1"/>
                </a:solidFill>
                <a:latin typeface="Calibri" panose="020F0502020204030204" pitchFamily="34" charset="0"/>
                <a:ea typeface="Calibri" panose="020F0502020204030204" pitchFamily="34" charset="0"/>
                <a:cs typeface="Calibri" panose="020F0502020204030204" pitchFamily="34" charset="0"/>
              </a:rPr>
              <a:t>Mengirim berkas klaim ke KC BPJSK setempat</a:t>
            </a:r>
            <a:r>
              <a:rPr lang="en-US" sz="2800" noProof="0" dirty="0">
                <a:solidFill>
                  <a:schemeClr val="tx1"/>
                </a:solidFill>
                <a:latin typeface="Calibri" panose="020F0502020204030204" pitchFamily="34" charset="0"/>
                <a:ea typeface="Calibri" panose="020F0502020204030204" pitchFamily="34" charset="0"/>
                <a:cs typeface="Calibri" panose="020F0502020204030204" pitchFamily="34" charset="0"/>
              </a:rPr>
              <a:t> by </a:t>
            </a:r>
            <a:r>
              <a:rPr lang="en-US" sz="2800" noProof="0" dirty="0" err="1">
                <a:solidFill>
                  <a:schemeClr val="tx1"/>
                </a:solidFill>
                <a:latin typeface="Calibri" panose="020F0502020204030204" pitchFamily="34" charset="0"/>
                <a:ea typeface="Calibri" panose="020F0502020204030204" pitchFamily="34" charset="0"/>
                <a:cs typeface="Calibri" panose="020F0502020204030204" pitchFamily="34" charset="0"/>
              </a:rPr>
              <a:t>aplikasi</a:t>
            </a:r>
            <a:endParaRPr lang="id-ID" sz="2800"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8960289D-2964-CD10-201E-D61E1B33ADFA}"/>
              </a:ext>
            </a:extLst>
          </p:cNvPr>
          <p:cNvSpPr>
            <a:spLocks noGrp="1"/>
          </p:cNvSpPr>
          <p:nvPr>
            <p:ph type="sldNum" sz="quarter" idx="11"/>
          </p:nvPr>
        </p:nvSpPr>
        <p:spPr/>
        <p:txBody>
          <a:bodyPr/>
          <a:lstStyle/>
          <a:p>
            <a:fld id="{9C757A22-0D2E-40FA-98C8-D4CB9052270F}" type="slidenum">
              <a:rPr lang="id-ID" smtClean="0"/>
              <a:t>11</a:t>
            </a:fld>
            <a:endParaRPr lang="id-ID"/>
          </a:p>
        </p:txBody>
      </p:sp>
      <p:grpSp>
        <p:nvGrpSpPr>
          <p:cNvPr id="2" name="object 4">
            <a:extLst>
              <a:ext uri="{FF2B5EF4-FFF2-40B4-BE49-F238E27FC236}">
                <a16:creationId xmlns:a16="http://schemas.microsoft.com/office/drawing/2014/main" id="{584C2EC4-ACF4-3DCB-DC74-AD2B6E13881D}"/>
              </a:ext>
            </a:extLst>
          </p:cNvPr>
          <p:cNvGrpSpPr/>
          <p:nvPr/>
        </p:nvGrpSpPr>
        <p:grpSpPr>
          <a:xfrm flipH="1">
            <a:off x="1681" y="0"/>
            <a:ext cx="627584" cy="6858000"/>
            <a:chOff x="10948416" y="0"/>
            <a:chExt cx="1243965" cy="6858000"/>
          </a:xfrm>
        </p:grpSpPr>
        <p:sp>
          <p:nvSpPr>
            <p:cNvPr id="3" name="object 5">
              <a:extLst>
                <a:ext uri="{FF2B5EF4-FFF2-40B4-BE49-F238E27FC236}">
                  <a16:creationId xmlns:a16="http://schemas.microsoft.com/office/drawing/2014/main" id="{5A2D4F8E-807C-FEBC-D4C1-DAE5CB5FB385}"/>
                </a:ext>
              </a:extLst>
            </p:cNvPr>
            <p:cNvSpPr/>
            <p:nvPr/>
          </p:nvSpPr>
          <p:spPr>
            <a:xfrm>
              <a:off x="11170920" y="0"/>
              <a:ext cx="1021080" cy="6858000"/>
            </a:xfrm>
            <a:custGeom>
              <a:avLst/>
              <a:gdLst/>
              <a:ahLst/>
              <a:cxnLst/>
              <a:rect l="l" t="t" r="r" b="b"/>
              <a:pathLst>
                <a:path w="1021079" h="6858000">
                  <a:moveTo>
                    <a:pt x="0" y="6857998"/>
                  </a:moveTo>
                  <a:lnTo>
                    <a:pt x="1021079" y="6857998"/>
                  </a:lnTo>
                  <a:lnTo>
                    <a:pt x="1021079" y="0"/>
                  </a:lnTo>
                  <a:lnTo>
                    <a:pt x="0" y="0"/>
                  </a:lnTo>
                  <a:lnTo>
                    <a:pt x="0" y="6857998"/>
                  </a:lnTo>
                  <a:close/>
                </a:path>
              </a:pathLst>
            </a:custGeom>
            <a:solidFill>
              <a:srgbClr val="004974"/>
            </a:solidFill>
          </p:spPr>
          <p:txBody>
            <a:bodyPr wrap="square" lIns="0" tIns="0" rIns="0" bIns="0" rtlCol="0"/>
            <a:lstStyle/>
            <a:p>
              <a:endParaRPr/>
            </a:p>
          </p:txBody>
        </p:sp>
        <p:sp>
          <p:nvSpPr>
            <p:cNvPr id="4" name="object 6">
              <a:extLst>
                <a:ext uri="{FF2B5EF4-FFF2-40B4-BE49-F238E27FC236}">
                  <a16:creationId xmlns:a16="http://schemas.microsoft.com/office/drawing/2014/main" id="{A916D3E2-AFF4-A6AB-79CC-3FA7C0560334}"/>
                </a:ext>
              </a:extLst>
            </p:cNvPr>
            <p:cNvSpPr/>
            <p:nvPr/>
          </p:nvSpPr>
          <p:spPr>
            <a:xfrm>
              <a:off x="10948416" y="0"/>
              <a:ext cx="222885" cy="6858000"/>
            </a:xfrm>
            <a:custGeom>
              <a:avLst/>
              <a:gdLst/>
              <a:ahLst/>
              <a:cxnLst/>
              <a:rect l="l" t="t" r="r" b="b"/>
              <a:pathLst>
                <a:path w="222884" h="6858000">
                  <a:moveTo>
                    <a:pt x="0" y="6857996"/>
                  </a:moveTo>
                  <a:lnTo>
                    <a:pt x="222503" y="6857996"/>
                  </a:lnTo>
                  <a:lnTo>
                    <a:pt x="222503" y="0"/>
                  </a:lnTo>
                  <a:lnTo>
                    <a:pt x="0" y="0"/>
                  </a:lnTo>
                  <a:lnTo>
                    <a:pt x="0" y="6857996"/>
                  </a:lnTo>
                  <a:close/>
                </a:path>
              </a:pathLst>
            </a:custGeom>
            <a:solidFill>
              <a:srgbClr val="FCD200"/>
            </a:solidFill>
          </p:spPr>
          <p:txBody>
            <a:bodyPr wrap="square" lIns="0" tIns="0" rIns="0" bIns="0" rtlCol="0"/>
            <a:lstStyle/>
            <a:p>
              <a:endParaRPr/>
            </a:p>
          </p:txBody>
        </p:sp>
      </p:grpSp>
      <p:pic>
        <p:nvPicPr>
          <p:cNvPr id="6146" name="Picture 2" descr="Sering Dianggap Remeh, Ini Fakta Pekerjaan Staf Administrasi di Perusahaan  - Cermati.com">
            <a:extLst>
              <a:ext uri="{FF2B5EF4-FFF2-40B4-BE49-F238E27FC236}">
                <a16:creationId xmlns:a16="http://schemas.microsoft.com/office/drawing/2014/main" id="{3B06B034-2C60-FB14-DEF8-0B1E1FE776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466" y="2889307"/>
            <a:ext cx="3921108" cy="2352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521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AF5BB-3652-CEC6-C65F-6D0FED9875B0}"/>
              </a:ext>
            </a:extLst>
          </p:cNvPr>
          <p:cNvSpPr>
            <a:spLocks noGrp="1"/>
          </p:cNvSpPr>
          <p:nvPr>
            <p:ph type="title"/>
          </p:nvPr>
        </p:nvSpPr>
        <p:spPr>
          <a:xfrm>
            <a:off x="962185" y="432324"/>
            <a:ext cx="3392424" cy="2996676"/>
          </a:xfrm>
        </p:spPr>
        <p:txBody>
          <a:bodyPr>
            <a:normAutofit/>
          </a:bodyPr>
          <a:lstStyle/>
          <a:p>
            <a:r>
              <a:rPr lang="en-US" sz="4800" b="1" dirty="0">
                <a:latin typeface="Calibri" panose="020F0502020204030204" pitchFamily="34" charset="0"/>
                <a:ea typeface="Calibri" panose="020F0502020204030204" pitchFamily="34" charset="0"/>
                <a:cs typeface="Calibri" panose="020F0502020204030204" pitchFamily="34" charset="0"/>
              </a:rPr>
              <a:t>PETUGAS KODING dan GRUPING</a:t>
            </a:r>
            <a:endParaRPr lang="en-ID" sz="48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B308AC80-E91E-F42E-B44F-15DC5DBFEC68}"/>
              </a:ext>
            </a:extLst>
          </p:cNvPr>
          <p:cNvSpPr>
            <a:spLocks noGrp="1"/>
          </p:cNvSpPr>
          <p:nvPr>
            <p:ph sz="quarter" idx="12"/>
          </p:nvPr>
        </p:nvSpPr>
        <p:spPr>
          <a:solidFill>
            <a:schemeClr val="bg1"/>
          </a:solidFill>
          <a:ln>
            <a:solidFill>
              <a:schemeClr val="accent1"/>
            </a:solidFill>
          </a:ln>
        </p:spPr>
        <p:txBody>
          <a:bodyPr anchor="ctr">
            <a:normAutofit fontScale="92500"/>
          </a:bodyPr>
          <a:lstStyle/>
          <a:p>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Melakukan</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koding</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ICD 10 dan ICD 9CM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versi</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2010berdasarkan resume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medis</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dan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bukti</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pendukung</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di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dalam</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rekam</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medis</a:t>
            </a:r>
            <a:endPar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Melakukan</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entri</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data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ke</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software e-</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klaim</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dengan</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memperhatikan</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aturan</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klaim</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yang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berlaku</a:t>
            </a:r>
            <a:endPar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998AABD5-BDEB-9B12-1A9E-3D6CA7B21875}"/>
              </a:ext>
            </a:extLst>
          </p:cNvPr>
          <p:cNvSpPr>
            <a:spLocks noGrp="1"/>
          </p:cNvSpPr>
          <p:nvPr>
            <p:ph type="sldNum" sz="quarter" idx="11"/>
          </p:nvPr>
        </p:nvSpPr>
        <p:spPr/>
        <p:txBody>
          <a:bodyPr/>
          <a:lstStyle/>
          <a:p>
            <a:fld id="{294A09A9-5501-47C1-A89A-A340965A2BE2}" type="slidenum">
              <a:rPr lang="en-US" smtClean="0"/>
              <a:pPr/>
              <a:t>12</a:t>
            </a:fld>
            <a:endParaRPr lang="en-US" dirty="0"/>
          </a:p>
        </p:txBody>
      </p:sp>
      <p:grpSp>
        <p:nvGrpSpPr>
          <p:cNvPr id="6" name="object 4">
            <a:extLst>
              <a:ext uri="{FF2B5EF4-FFF2-40B4-BE49-F238E27FC236}">
                <a16:creationId xmlns:a16="http://schemas.microsoft.com/office/drawing/2014/main" id="{5CB6AD75-D4C8-8C99-6D2C-B338B2D82C30}"/>
              </a:ext>
            </a:extLst>
          </p:cNvPr>
          <p:cNvGrpSpPr/>
          <p:nvPr/>
        </p:nvGrpSpPr>
        <p:grpSpPr>
          <a:xfrm flipH="1">
            <a:off x="1681" y="0"/>
            <a:ext cx="627584" cy="6858000"/>
            <a:chOff x="10948416" y="0"/>
            <a:chExt cx="1243965" cy="6858000"/>
          </a:xfrm>
        </p:grpSpPr>
        <p:sp>
          <p:nvSpPr>
            <p:cNvPr id="7" name="object 5">
              <a:extLst>
                <a:ext uri="{FF2B5EF4-FFF2-40B4-BE49-F238E27FC236}">
                  <a16:creationId xmlns:a16="http://schemas.microsoft.com/office/drawing/2014/main" id="{080484BE-1AF2-0FDE-40E2-20DE168933FA}"/>
                </a:ext>
              </a:extLst>
            </p:cNvPr>
            <p:cNvSpPr/>
            <p:nvPr/>
          </p:nvSpPr>
          <p:spPr>
            <a:xfrm>
              <a:off x="11170920" y="0"/>
              <a:ext cx="1021080" cy="6858000"/>
            </a:xfrm>
            <a:custGeom>
              <a:avLst/>
              <a:gdLst/>
              <a:ahLst/>
              <a:cxnLst/>
              <a:rect l="l" t="t" r="r" b="b"/>
              <a:pathLst>
                <a:path w="1021079" h="6858000">
                  <a:moveTo>
                    <a:pt x="0" y="6857998"/>
                  </a:moveTo>
                  <a:lnTo>
                    <a:pt x="1021079" y="6857998"/>
                  </a:lnTo>
                  <a:lnTo>
                    <a:pt x="1021079" y="0"/>
                  </a:lnTo>
                  <a:lnTo>
                    <a:pt x="0" y="0"/>
                  </a:lnTo>
                  <a:lnTo>
                    <a:pt x="0" y="6857998"/>
                  </a:lnTo>
                  <a:close/>
                </a:path>
              </a:pathLst>
            </a:custGeom>
            <a:solidFill>
              <a:srgbClr val="004974"/>
            </a:solidFill>
          </p:spPr>
          <p:txBody>
            <a:bodyPr wrap="square" lIns="0" tIns="0" rIns="0" bIns="0" rtlCol="0"/>
            <a:lstStyle/>
            <a:p>
              <a:endParaRPr/>
            </a:p>
          </p:txBody>
        </p:sp>
        <p:sp>
          <p:nvSpPr>
            <p:cNvPr id="8" name="object 6">
              <a:extLst>
                <a:ext uri="{FF2B5EF4-FFF2-40B4-BE49-F238E27FC236}">
                  <a16:creationId xmlns:a16="http://schemas.microsoft.com/office/drawing/2014/main" id="{19F8D2B2-7A8E-886A-C7F7-80EF5A7B1DD8}"/>
                </a:ext>
              </a:extLst>
            </p:cNvPr>
            <p:cNvSpPr/>
            <p:nvPr/>
          </p:nvSpPr>
          <p:spPr>
            <a:xfrm>
              <a:off x="10948416" y="0"/>
              <a:ext cx="222885" cy="6858000"/>
            </a:xfrm>
            <a:custGeom>
              <a:avLst/>
              <a:gdLst/>
              <a:ahLst/>
              <a:cxnLst/>
              <a:rect l="l" t="t" r="r" b="b"/>
              <a:pathLst>
                <a:path w="222884" h="6858000">
                  <a:moveTo>
                    <a:pt x="0" y="6857996"/>
                  </a:moveTo>
                  <a:lnTo>
                    <a:pt x="222503" y="6857996"/>
                  </a:lnTo>
                  <a:lnTo>
                    <a:pt x="222503" y="0"/>
                  </a:lnTo>
                  <a:lnTo>
                    <a:pt x="0" y="0"/>
                  </a:lnTo>
                  <a:lnTo>
                    <a:pt x="0" y="6857996"/>
                  </a:lnTo>
                  <a:close/>
                </a:path>
              </a:pathLst>
            </a:custGeom>
            <a:solidFill>
              <a:srgbClr val="FCD200"/>
            </a:solidFill>
          </p:spPr>
          <p:txBody>
            <a:bodyPr wrap="square" lIns="0" tIns="0" rIns="0" bIns="0" rtlCol="0"/>
            <a:lstStyle/>
            <a:p>
              <a:endParaRPr/>
            </a:p>
          </p:txBody>
        </p:sp>
      </p:grpSp>
      <p:pic>
        <p:nvPicPr>
          <p:cNvPr id="7170" name="Picture 2" descr="ICD-10 - Wikipedia bahasa Indonesia, ensiklopedia bebas">
            <a:extLst>
              <a:ext uri="{FF2B5EF4-FFF2-40B4-BE49-F238E27FC236}">
                <a16:creationId xmlns:a16="http://schemas.microsoft.com/office/drawing/2014/main" id="{7B2B2EE9-7EE0-3C8B-FE2D-181C3C8EA7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877" y="3182271"/>
            <a:ext cx="47625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316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D8375-E121-4FCD-0704-6D0E13AF933D}"/>
              </a:ext>
            </a:extLst>
          </p:cNvPr>
          <p:cNvSpPr>
            <a:spLocks noGrp="1"/>
          </p:cNvSpPr>
          <p:nvPr>
            <p:ph type="title"/>
          </p:nvPr>
        </p:nvSpPr>
        <p:spPr>
          <a:xfrm>
            <a:off x="932688" y="525780"/>
            <a:ext cx="3580946" cy="2020824"/>
          </a:xfrm>
        </p:spPr>
        <p:txBody>
          <a:bodyPr>
            <a:normAutofit/>
          </a:bodyPr>
          <a:lstStyle/>
          <a:p>
            <a:r>
              <a:rPr lang="en-US" sz="4800" b="1" dirty="0">
                <a:latin typeface="Calibri" panose="020F0502020204030204" pitchFamily="34" charset="0"/>
                <a:ea typeface="Calibri" panose="020F0502020204030204" pitchFamily="34" charset="0"/>
                <a:cs typeface="Calibri" panose="020F0502020204030204" pitchFamily="34" charset="0"/>
              </a:rPr>
              <a:t>VERIFIKATOR INTERNAL</a:t>
            </a:r>
            <a:endParaRPr lang="en-ID" sz="48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3BCE7256-D429-F0F5-C3C9-ED1543E82237}"/>
              </a:ext>
            </a:extLst>
          </p:cNvPr>
          <p:cNvSpPr>
            <a:spLocks noGrp="1"/>
          </p:cNvSpPr>
          <p:nvPr>
            <p:ph sz="quarter" idx="12"/>
          </p:nvPr>
        </p:nvSpPr>
        <p:spPr>
          <a:xfrm>
            <a:off x="5724144" y="1196503"/>
            <a:ext cx="5696712" cy="4902740"/>
          </a:xfrm>
          <a:solidFill>
            <a:schemeClr val="bg1"/>
          </a:solidFill>
          <a:ln>
            <a:solidFill>
              <a:schemeClr val="accent1"/>
            </a:solidFill>
          </a:ln>
        </p:spPr>
        <p:txBody>
          <a:bodyPr anchor="ctr">
            <a:normAutofit lnSpcReduction="10000"/>
          </a:bodyPr>
          <a:lstStyle/>
          <a:p>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Memastikan</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bukti</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kelengkapan</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diagnosis</a:t>
            </a:r>
          </a:p>
          <a:p>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Memastikan</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kode</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diagnosis dan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kode</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tindakan</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sesuai</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dengan</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aturan</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yang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berlaku</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lvl="1"/>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ICD 10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versi</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2010</a:t>
            </a:r>
          </a:p>
          <a:p>
            <a:pPr lvl="1"/>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ICD 9CM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versi</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2010</a:t>
            </a:r>
          </a:p>
          <a:p>
            <a:pPr lvl="1"/>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Permenkes</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terkait</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JKN</a:t>
            </a:r>
          </a:p>
          <a:p>
            <a:pPr lvl="1"/>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BA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kesepakatan</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Dispute</a:t>
            </a:r>
          </a:p>
          <a:p>
            <a:pPr lvl="1"/>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PPK, CP, PNPK</a:t>
            </a:r>
            <a:endParaRPr lang="en-ID" sz="32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BBC21033-1F3D-CC22-B172-EA271E61D3B5}"/>
              </a:ext>
            </a:extLst>
          </p:cNvPr>
          <p:cNvSpPr>
            <a:spLocks noGrp="1"/>
          </p:cNvSpPr>
          <p:nvPr>
            <p:ph type="sldNum" sz="quarter" idx="11"/>
          </p:nvPr>
        </p:nvSpPr>
        <p:spPr/>
        <p:txBody>
          <a:bodyPr/>
          <a:lstStyle/>
          <a:p>
            <a:fld id="{294A09A9-5501-47C1-A89A-A340965A2BE2}" type="slidenum">
              <a:rPr lang="en-US" smtClean="0"/>
              <a:pPr/>
              <a:t>13</a:t>
            </a:fld>
            <a:endParaRPr lang="en-US" dirty="0"/>
          </a:p>
        </p:txBody>
      </p:sp>
      <p:grpSp>
        <p:nvGrpSpPr>
          <p:cNvPr id="6" name="object 4">
            <a:extLst>
              <a:ext uri="{FF2B5EF4-FFF2-40B4-BE49-F238E27FC236}">
                <a16:creationId xmlns:a16="http://schemas.microsoft.com/office/drawing/2014/main" id="{95CAA41A-59AD-E1A7-B16F-6A487A2E34EC}"/>
              </a:ext>
            </a:extLst>
          </p:cNvPr>
          <p:cNvGrpSpPr/>
          <p:nvPr/>
        </p:nvGrpSpPr>
        <p:grpSpPr>
          <a:xfrm flipH="1">
            <a:off x="1681" y="0"/>
            <a:ext cx="627584" cy="6858000"/>
            <a:chOff x="10948416" y="0"/>
            <a:chExt cx="1243965" cy="6858000"/>
          </a:xfrm>
        </p:grpSpPr>
        <p:sp>
          <p:nvSpPr>
            <p:cNvPr id="7" name="object 5">
              <a:extLst>
                <a:ext uri="{FF2B5EF4-FFF2-40B4-BE49-F238E27FC236}">
                  <a16:creationId xmlns:a16="http://schemas.microsoft.com/office/drawing/2014/main" id="{1901A1E2-A62B-7DAB-9348-E6A960DCFE07}"/>
                </a:ext>
              </a:extLst>
            </p:cNvPr>
            <p:cNvSpPr/>
            <p:nvPr/>
          </p:nvSpPr>
          <p:spPr>
            <a:xfrm>
              <a:off x="11170920" y="0"/>
              <a:ext cx="1021080" cy="6858000"/>
            </a:xfrm>
            <a:custGeom>
              <a:avLst/>
              <a:gdLst/>
              <a:ahLst/>
              <a:cxnLst/>
              <a:rect l="l" t="t" r="r" b="b"/>
              <a:pathLst>
                <a:path w="1021079" h="6858000">
                  <a:moveTo>
                    <a:pt x="0" y="6857998"/>
                  </a:moveTo>
                  <a:lnTo>
                    <a:pt x="1021079" y="6857998"/>
                  </a:lnTo>
                  <a:lnTo>
                    <a:pt x="1021079" y="0"/>
                  </a:lnTo>
                  <a:lnTo>
                    <a:pt x="0" y="0"/>
                  </a:lnTo>
                  <a:lnTo>
                    <a:pt x="0" y="6857998"/>
                  </a:lnTo>
                  <a:close/>
                </a:path>
              </a:pathLst>
            </a:custGeom>
            <a:solidFill>
              <a:srgbClr val="004974"/>
            </a:solidFill>
          </p:spPr>
          <p:txBody>
            <a:bodyPr wrap="square" lIns="0" tIns="0" rIns="0" bIns="0" rtlCol="0"/>
            <a:lstStyle/>
            <a:p>
              <a:endParaRPr/>
            </a:p>
          </p:txBody>
        </p:sp>
        <p:sp>
          <p:nvSpPr>
            <p:cNvPr id="8" name="object 6">
              <a:extLst>
                <a:ext uri="{FF2B5EF4-FFF2-40B4-BE49-F238E27FC236}">
                  <a16:creationId xmlns:a16="http://schemas.microsoft.com/office/drawing/2014/main" id="{FC7AB163-029C-809B-B5B3-CE7DA8EEBF7C}"/>
                </a:ext>
              </a:extLst>
            </p:cNvPr>
            <p:cNvSpPr/>
            <p:nvPr/>
          </p:nvSpPr>
          <p:spPr>
            <a:xfrm>
              <a:off x="10948416" y="0"/>
              <a:ext cx="222885" cy="6858000"/>
            </a:xfrm>
            <a:custGeom>
              <a:avLst/>
              <a:gdLst/>
              <a:ahLst/>
              <a:cxnLst/>
              <a:rect l="l" t="t" r="r" b="b"/>
              <a:pathLst>
                <a:path w="222884" h="6858000">
                  <a:moveTo>
                    <a:pt x="0" y="6857996"/>
                  </a:moveTo>
                  <a:lnTo>
                    <a:pt x="222503" y="6857996"/>
                  </a:lnTo>
                  <a:lnTo>
                    <a:pt x="222503" y="0"/>
                  </a:lnTo>
                  <a:lnTo>
                    <a:pt x="0" y="0"/>
                  </a:lnTo>
                  <a:lnTo>
                    <a:pt x="0" y="6857996"/>
                  </a:lnTo>
                  <a:close/>
                </a:path>
              </a:pathLst>
            </a:custGeom>
            <a:solidFill>
              <a:srgbClr val="FCD200"/>
            </a:solidFill>
          </p:spPr>
          <p:txBody>
            <a:bodyPr wrap="square" lIns="0" tIns="0" rIns="0" bIns="0" rtlCol="0"/>
            <a:lstStyle/>
            <a:p>
              <a:endParaRPr/>
            </a:p>
          </p:txBody>
        </p:sp>
      </p:grpSp>
      <p:pic>
        <p:nvPicPr>
          <p:cNvPr id="8194" name="Picture 2" descr="Verifikasi Keuangan: Pengertian, Manfaat, dan Mekanismenya">
            <a:extLst>
              <a:ext uri="{FF2B5EF4-FFF2-40B4-BE49-F238E27FC236}">
                <a16:creationId xmlns:a16="http://schemas.microsoft.com/office/drawing/2014/main" id="{410DEB06-EE06-8F6D-FCCD-9B40B9D15B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506" y="2783604"/>
            <a:ext cx="3928600" cy="2614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870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3298A45-29A0-D5E5-F1F1-CA28AC9FC3B6}"/>
              </a:ext>
            </a:extLst>
          </p:cNvPr>
          <p:cNvSpPr>
            <a:spLocks noGrp="1"/>
          </p:cNvSpPr>
          <p:nvPr>
            <p:ph type="title"/>
          </p:nvPr>
        </p:nvSpPr>
        <p:spPr>
          <a:xfrm>
            <a:off x="762000" y="1"/>
            <a:ext cx="11430000" cy="933766"/>
          </a:xfrm>
        </p:spPr>
        <p:txBody>
          <a:bodyPr>
            <a:normAutofit/>
          </a:bodyPr>
          <a:lstStyle/>
          <a:p>
            <a:r>
              <a:rPr lang="en-US" sz="3600" b="1" dirty="0">
                <a:solidFill>
                  <a:srgbClr val="002060"/>
                </a:solidFill>
                <a:latin typeface="Calibri" panose="020F0502020204030204" pitchFamily="34" charset="0"/>
                <a:ea typeface="Calibri" panose="020F0502020204030204" pitchFamily="34" charset="0"/>
                <a:cs typeface="Calibri" panose="020F0502020204030204" pitchFamily="34" charset="0"/>
              </a:rPr>
              <a:t>TINDAK LANJUT HASIL VERIFIKASI BPJSK</a:t>
            </a:r>
            <a:endParaRPr lang="en-ID" sz="36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9" name="Content Placeholder 8">
            <a:extLst>
              <a:ext uri="{FF2B5EF4-FFF2-40B4-BE49-F238E27FC236}">
                <a16:creationId xmlns:a16="http://schemas.microsoft.com/office/drawing/2014/main" id="{C6E1275E-A322-91EA-98E5-012D3417536F}"/>
              </a:ext>
            </a:extLst>
          </p:cNvPr>
          <p:cNvGraphicFramePr>
            <a:graphicFrameLocks noGrp="1"/>
          </p:cNvGraphicFramePr>
          <p:nvPr>
            <p:ph idx="1"/>
            <p:extLst>
              <p:ext uri="{D42A27DB-BD31-4B8C-83A1-F6EECF244321}">
                <p14:modId xmlns:p14="http://schemas.microsoft.com/office/powerpoint/2010/main" val="4193560439"/>
              </p:ext>
            </p:extLst>
          </p:nvPr>
        </p:nvGraphicFramePr>
        <p:xfrm>
          <a:off x="381000" y="1365565"/>
          <a:ext cx="114300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C6F0F7B3-C3BC-D56F-A66B-43D931488230}"/>
              </a:ext>
            </a:extLst>
          </p:cNvPr>
          <p:cNvSpPr>
            <a:spLocks noGrp="1"/>
          </p:cNvSpPr>
          <p:nvPr>
            <p:ph type="sldNum" sz="quarter" idx="12"/>
          </p:nvPr>
        </p:nvSpPr>
        <p:spPr/>
        <p:txBody>
          <a:bodyPr/>
          <a:lstStyle/>
          <a:p>
            <a:fld id="{294A09A9-5501-47C1-A89A-A340965A2BE2}" type="slidenum">
              <a:rPr lang="en-US" smtClean="0"/>
              <a:pPr/>
              <a:t>14</a:t>
            </a:fld>
            <a:endParaRPr lang="en-US" dirty="0"/>
          </a:p>
        </p:txBody>
      </p:sp>
      <p:pic>
        <p:nvPicPr>
          <p:cNvPr id="11" name="object 7">
            <a:extLst>
              <a:ext uri="{FF2B5EF4-FFF2-40B4-BE49-F238E27FC236}">
                <a16:creationId xmlns:a16="http://schemas.microsoft.com/office/drawing/2014/main" id="{21C7E656-E6BC-0A7E-EE22-A194E4FFB3FF}"/>
              </a:ext>
            </a:extLst>
          </p:cNvPr>
          <p:cNvPicPr/>
          <p:nvPr/>
        </p:nvPicPr>
        <p:blipFill>
          <a:blip r:embed="rId7" cstate="print"/>
          <a:stretch>
            <a:fillRect/>
          </a:stretch>
        </p:blipFill>
        <p:spPr>
          <a:xfrm>
            <a:off x="0" y="0"/>
            <a:ext cx="757428" cy="754379"/>
          </a:xfrm>
          <a:prstGeom prst="rect">
            <a:avLst/>
          </a:prstGeom>
        </p:spPr>
      </p:pic>
      <p:pic>
        <p:nvPicPr>
          <p:cNvPr id="12" name="object 12">
            <a:extLst>
              <a:ext uri="{FF2B5EF4-FFF2-40B4-BE49-F238E27FC236}">
                <a16:creationId xmlns:a16="http://schemas.microsoft.com/office/drawing/2014/main" id="{F3260E95-6606-0387-8F40-FEDDE6741AF8}"/>
              </a:ext>
            </a:extLst>
          </p:cNvPr>
          <p:cNvPicPr/>
          <p:nvPr/>
        </p:nvPicPr>
        <p:blipFill>
          <a:blip r:embed="rId8" cstate="print"/>
          <a:stretch>
            <a:fillRect/>
          </a:stretch>
        </p:blipFill>
        <p:spPr>
          <a:xfrm>
            <a:off x="0" y="6507478"/>
            <a:ext cx="12192000" cy="350518"/>
          </a:xfrm>
          <a:prstGeom prst="rect">
            <a:avLst/>
          </a:prstGeom>
        </p:spPr>
      </p:pic>
    </p:spTree>
    <p:extLst>
      <p:ext uri="{BB962C8B-B14F-4D97-AF65-F5344CB8AC3E}">
        <p14:creationId xmlns:p14="http://schemas.microsoft.com/office/powerpoint/2010/main" val="2027842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15F1B-4866-9B63-3944-6C931E9CAD68}"/>
              </a:ext>
            </a:extLst>
          </p:cNvPr>
          <p:cNvSpPr>
            <a:spLocks noGrp="1"/>
          </p:cNvSpPr>
          <p:nvPr>
            <p:ph type="title"/>
          </p:nvPr>
        </p:nvSpPr>
        <p:spPr>
          <a:xfrm>
            <a:off x="504239" y="0"/>
            <a:ext cx="11430000" cy="986155"/>
          </a:xfrm>
        </p:spPr>
        <p:txBody>
          <a:bodyPr/>
          <a:lstStyle/>
          <a:p>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rPr>
              <a:t>PROSES PENYELESAIAN PENDING</a:t>
            </a:r>
            <a:endParaRPr lang="en-ID"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6" name="Content Placeholder 5">
            <a:extLst>
              <a:ext uri="{FF2B5EF4-FFF2-40B4-BE49-F238E27FC236}">
                <a16:creationId xmlns:a16="http://schemas.microsoft.com/office/drawing/2014/main" id="{F44D2451-B50B-331F-6102-351B6EF33181}"/>
              </a:ext>
            </a:extLst>
          </p:cNvPr>
          <p:cNvGraphicFramePr>
            <a:graphicFrameLocks noGrp="1"/>
          </p:cNvGraphicFramePr>
          <p:nvPr>
            <p:ph idx="1"/>
            <p:extLst>
              <p:ext uri="{D42A27DB-BD31-4B8C-83A1-F6EECF244321}">
                <p14:modId xmlns:p14="http://schemas.microsoft.com/office/powerpoint/2010/main" val="3386273667"/>
              </p:ext>
            </p:extLst>
          </p:nvPr>
        </p:nvGraphicFramePr>
        <p:xfrm>
          <a:off x="515138" y="1079770"/>
          <a:ext cx="10296832" cy="52765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EFA5A5FC-763F-9F02-92DC-B5FA971A8784}"/>
              </a:ext>
            </a:extLst>
          </p:cNvPr>
          <p:cNvSpPr>
            <a:spLocks noGrp="1"/>
          </p:cNvSpPr>
          <p:nvPr>
            <p:ph type="sldNum" sz="quarter" idx="12"/>
          </p:nvPr>
        </p:nvSpPr>
        <p:spPr/>
        <p:txBody>
          <a:bodyPr/>
          <a:lstStyle/>
          <a:p>
            <a:fld id="{9C757A22-0D2E-40FA-98C8-D4CB9052270F}" type="slidenum">
              <a:rPr lang="id-ID" smtClean="0"/>
              <a:t>15</a:t>
            </a:fld>
            <a:endParaRPr lang="id-ID"/>
          </a:p>
        </p:txBody>
      </p:sp>
      <p:grpSp>
        <p:nvGrpSpPr>
          <p:cNvPr id="8" name="object 4">
            <a:extLst>
              <a:ext uri="{FF2B5EF4-FFF2-40B4-BE49-F238E27FC236}">
                <a16:creationId xmlns:a16="http://schemas.microsoft.com/office/drawing/2014/main" id="{F726A7FE-2D40-9C65-F534-EEB78D1CDCB5}"/>
              </a:ext>
            </a:extLst>
          </p:cNvPr>
          <p:cNvGrpSpPr/>
          <p:nvPr/>
        </p:nvGrpSpPr>
        <p:grpSpPr>
          <a:xfrm>
            <a:off x="11564416" y="0"/>
            <a:ext cx="627584" cy="6858000"/>
            <a:chOff x="10948416" y="0"/>
            <a:chExt cx="1243965" cy="6858000"/>
          </a:xfrm>
        </p:grpSpPr>
        <p:sp>
          <p:nvSpPr>
            <p:cNvPr id="9" name="object 5">
              <a:extLst>
                <a:ext uri="{FF2B5EF4-FFF2-40B4-BE49-F238E27FC236}">
                  <a16:creationId xmlns:a16="http://schemas.microsoft.com/office/drawing/2014/main" id="{0DD6320D-8BA6-8600-799F-B683EF827DAB}"/>
                </a:ext>
              </a:extLst>
            </p:cNvPr>
            <p:cNvSpPr/>
            <p:nvPr/>
          </p:nvSpPr>
          <p:spPr>
            <a:xfrm>
              <a:off x="11170920" y="0"/>
              <a:ext cx="1021080" cy="6858000"/>
            </a:xfrm>
            <a:custGeom>
              <a:avLst/>
              <a:gdLst/>
              <a:ahLst/>
              <a:cxnLst/>
              <a:rect l="l" t="t" r="r" b="b"/>
              <a:pathLst>
                <a:path w="1021079" h="6858000">
                  <a:moveTo>
                    <a:pt x="0" y="6857998"/>
                  </a:moveTo>
                  <a:lnTo>
                    <a:pt x="1021079" y="6857998"/>
                  </a:lnTo>
                  <a:lnTo>
                    <a:pt x="1021079" y="0"/>
                  </a:lnTo>
                  <a:lnTo>
                    <a:pt x="0" y="0"/>
                  </a:lnTo>
                  <a:lnTo>
                    <a:pt x="0" y="6857998"/>
                  </a:lnTo>
                  <a:close/>
                </a:path>
              </a:pathLst>
            </a:custGeom>
            <a:solidFill>
              <a:srgbClr val="004974"/>
            </a:solidFill>
          </p:spPr>
          <p:txBody>
            <a:bodyPr wrap="square" lIns="0" tIns="0" rIns="0" bIns="0" rtlCol="0"/>
            <a:lstStyle/>
            <a:p>
              <a:endParaRPr/>
            </a:p>
          </p:txBody>
        </p:sp>
        <p:sp>
          <p:nvSpPr>
            <p:cNvPr id="10" name="object 6">
              <a:extLst>
                <a:ext uri="{FF2B5EF4-FFF2-40B4-BE49-F238E27FC236}">
                  <a16:creationId xmlns:a16="http://schemas.microsoft.com/office/drawing/2014/main" id="{5E380531-AA11-AAE0-4A6C-842E573D4A21}"/>
                </a:ext>
              </a:extLst>
            </p:cNvPr>
            <p:cNvSpPr/>
            <p:nvPr/>
          </p:nvSpPr>
          <p:spPr>
            <a:xfrm>
              <a:off x="10948416" y="0"/>
              <a:ext cx="222885" cy="6858000"/>
            </a:xfrm>
            <a:custGeom>
              <a:avLst/>
              <a:gdLst/>
              <a:ahLst/>
              <a:cxnLst/>
              <a:rect l="l" t="t" r="r" b="b"/>
              <a:pathLst>
                <a:path w="222884" h="6858000">
                  <a:moveTo>
                    <a:pt x="0" y="6857996"/>
                  </a:moveTo>
                  <a:lnTo>
                    <a:pt x="222503" y="6857996"/>
                  </a:lnTo>
                  <a:lnTo>
                    <a:pt x="222503" y="0"/>
                  </a:lnTo>
                  <a:lnTo>
                    <a:pt x="0" y="0"/>
                  </a:lnTo>
                  <a:lnTo>
                    <a:pt x="0" y="6857996"/>
                  </a:lnTo>
                  <a:close/>
                </a:path>
              </a:pathLst>
            </a:custGeom>
            <a:solidFill>
              <a:srgbClr val="FCD200"/>
            </a:solidFill>
          </p:spPr>
          <p:txBody>
            <a:bodyPr wrap="square" lIns="0" tIns="0" rIns="0" bIns="0" rtlCol="0"/>
            <a:lstStyle/>
            <a:p>
              <a:endParaRPr/>
            </a:p>
          </p:txBody>
        </p:sp>
      </p:grpSp>
      <p:sp>
        <p:nvSpPr>
          <p:cNvPr id="11" name="object 3">
            <a:extLst>
              <a:ext uri="{FF2B5EF4-FFF2-40B4-BE49-F238E27FC236}">
                <a16:creationId xmlns:a16="http://schemas.microsoft.com/office/drawing/2014/main" id="{D5C75386-1089-C774-7DC5-AB48491B9395}"/>
              </a:ext>
            </a:extLst>
          </p:cNvPr>
          <p:cNvSpPr/>
          <p:nvPr/>
        </p:nvSpPr>
        <p:spPr>
          <a:xfrm>
            <a:off x="132587" y="0"/>
            <a:ext cx="338455" cy="986155"/>
          </a:xfrm>
          <a:custGeom>
            <a:avLst/>
            <a:gdLst/>
            <a:ahLst/>
            <a:cxnLst/>
            <a:rect l="l" t="t" r="r" b="b"/>
            <a:pathLst>
              <a:path w="338455" h="986155">
                <a:moveTo>
                  <a:pt x="0" y="986027"/>
                </a:moveTo>
                <a:lnTo>
                  <a:pt x="338328" y="986027"/>
                </a:lnTo>
                <a:lnTo>
                  <a:pt x="338328" y="0"/>
                </a:lnTo>
                <a:lnTo>
                  <a:pt x="0" y="0"/>
                </a:lnTo>
                <a:lnTo>
                  <a:pt x="0" y="986027"/>
                </a:lnTo>
                <a:close/>
              </a:path>
            </a:pathLst>
          </a:custGeom>
          <a:solidFill>
            <a:srgbClr val="FCD200"/>
          </a:solidFill>
        </p:spPr>
        <p:txBody>
          <a:bodyPr wrap="square" lIns="0" tIns="0" rIns="0" bIns="0" rtlCol="0"/>
          <a:lstStyle/>
          <a:p>
            <a:endParaRPr/>
          </a:p>
        </p:txBody>
      </p:sp>
    </p:spTree>
    <p:extLst>
      <p:ext uri="{BB962C8B-B14F-4D97-AF65-F5344CB8AC3E}">
        <p14:creationId xmlns:p14="http://schemas.microsoft.com/office/powerpoint/2010/main" val="1892893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7CEFED-0060-AAF7-1958-A2A47E0EE889}"/>
              </a:ext>
            </a:extLst>
          </p:cNvPr>
          <p:cNvSpPr>
            <a:spLocks noGrp="1"/>
          </p:cNvSpPr>
          <p:nvPr>
            <p:ph type="title"/>
          </p:nvPr>
        </p:nvSpPr>
        <p:spPr>
          <a:xfrm>
            <a:off x="1031957" y="431144"/>
            <a:ext cx="3392424" cy="2210095"/>
          </a:xfrm>
        </p:spPr>
        <p:txBody>
          <a:bodyPr>
            <a:normAutofit/>
          </a:bodyPr>
          <a:lstStyle/>
          <a:p>
            <a:r>
              <a:rPr lang="en-US" sz="4000" b="1" dirty="0">
                <a:latin typeface="Calibri" panose="020F0502020204030204" pitchFamily="34" charset="0"/>
                <a:ea typeface="Calibri" panose="020F0502020204030204" pitchFamily="34" charset="0"/>
                <a:cs typeface="Calibri" panose="020F0502020204030204" pitchFamily="34" charset="0"/>
              </a:rPr>
              <a:t>MASALAH ADMINISTRASI</a:t>
            </a:r>
            <a:endParaRPr lang="en-ID" sz="4000" b="1" dirty="0">
              <a:latin typeface="Calibri" panose="020F0502020204030204" pitchFamily="34" charset="0"/>
              <a:ea typeface="Calibri" panose="020F0502020204030204" pitchFamily="34" charset="0"/>
              <a:cs typeface="Calibri" panose="020F0502020204030204" pitchFamily="34" charset="0"/>
            </a:endParaRPr>
          </a:p>
        </p:txBody>
      </p:sp>
      <p:sp>
        <p:nvSpPr>
          <p:cNvPr id="7" name="Content Placeholder 6">
            <a:extLst>
              <a:ext uri="{FF2B5EF4-FFF2-40B4-BE49-F238E27FC236}">
                <a16:creationId xmlns:a16="http://schemas.microsoft.com/office/drawing/2014/main" id="{FD005784-3E85-B394-2107-B80B437F4355}"/>
              </a:ext>
            </a:extLst>
          </p:cNvPr>
          <p:cNvSpPr>
            <a:spLocks noGrp="1"/>
          </p:cNvSpPr>
          <p:nvPr>
            <p:ph sz="quarter" idx="12"/>
          </p:nvPr>
        </p:nvSpPr>
        <p:spPr>
          <a:xfrm>
            <a:off x="5724144" y="2048158"/>
            <a:ext cx="5696712" cy="2734251"/>
          </a:xfrm>
          <a:solidFill>
            <a:schemeClr val="bg1"/>
          </a:solidFill>
          <a:ln>
            <a:solidFill>
              <a:srgbClr val="6699FF"/>
            </a:solidFill>
          </a:ln>
        </p:spPr>
        <p:txBody>
          <a:bodyPr anchor="ctr">
            <a:normAutofit/>
          </a:bodyPr>
          <a:lstStyle/>
          <a:p>
            <a:pPr marL="0" indent="0">
              <a:buNone/>
            </a:pPr>
            <a:r>
              <a:rPr lang="en-US" sz="3600" b="1" dirty="0" err="1">
                <a:solidFill>
                  <a:schemeClr val="tx1"/>
                </a:solidFill>
                <a:latin typeface="Calibri" panose="020F0502020204030204" pitchFamily="34" charset="0"/>
                <a:ea typeface="Calibri" panose="020F0502020204030204" pitchFamily="34" charset="0"/>
                <a:cs typeface="Calibri" panose="020F0502020204030204" pitchFamily="34" charset="0"/>
              </a:rPr>
              <a:t>Petugas</a:t>
            </a:r>
            <a:r>
              <a:rPr lang="en-US" sz="36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ea typeface="Calibri" panose="020F0502020204030204" pitchFamily="34" charset="0"/>
                <a:cs typeface="Calibri" panose="020F0502020204030204" pitchFamily="34" charset="0"/>
              </a:rPr>
              <a:t>administrasi</a:t>
            </a:r>
            <a:r>
              <a:rPr lang="en-US" sz="36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ea typeface="Calibri" panose="020F0502020204030204" pitchFamily="34" charset="0"/>
                <a:cs typeface="Calibri" panose="020F0502020204030204" pitchFamily="34" charset="0"/>
              </a:rPr>
              <a:t>klaim</a:t>
            </a:r>
            <a:r>
              <a:rPr lang="en-US" sz="36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lvl="1"/>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Melengkapi</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kekurangan</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bukti</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administrasi</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klaim</a:t>
            </a:r>
            <a:endPar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1"/>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Melakukan</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konfirmasi</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bukti</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yang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sudah</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terlampir</a:t>
            </a:r>
            <a:endParaRPr lang="en-ID" sz="32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43B4F4BE-BBF0-0630-474C-426EFB32C8F0}"/>
              </a:ext>
            </a:extLst>
          </p:cNvPr>
          <p:cNvSpPr>
            <a:spLocks noGrp="1"/>
          </p:cNvSpPr>
          <p:nvPr>
            <p:ph type="sldNum" sz="quarter" idx="11"/>
          </p:nvPr>
        </p:nvSpPr>
        <p:spPr/>
        <p:txBody>
          <a:bodyPr/>
          <a:lstStyle/>
          <a:p>
            <a:fld id="{294A09A9-5501-47C1-A89A-A340965A2BE2}" type="slidenum">
              <a:rPr lang="en-US" smtClean="0"/>
              <a:pPr/>
              <a:t>16</a:t>
            </a:fld>
            <a:endParaRPr lang="en-US" dirty="0"/>
          </a:p>
        </p:txBody>
      </p:sp>
      <p:grpSp>
        <p:nvGrpSpPr>
          <p:cNvPr id="8" name="object 4">
            <a:extLst>
              <a:ext uri="{FF2B5EF4-FFF2-40B4-BE49-F238E27FC236}">
                <a16:creationId xmlns:a16="http://schemas.microsoft.com/office/drawing/2014/main" id="{74DFFE27-634D-C729-190B-A4BA8AD1D4B4}"/>
              </a:ext>
            </a:extLst>
          </p:cNvPr>
          <p:cNvGrpSpPr/>
          <p:nvPr/>
        </p:nvGrpSpPr>
        <p:grpSpPr>
          <a:xfrm flipH="1">
            <a:off x="1681" y="0"/>
            <a:ext cx="627584" cy="6858000"/>
            <a:chOff x="10948416" y="0"/>
            <a:chExt cx="1243965" cy="6858000"/>
          </a:xfrm>
        </p:grpSpPr>
        <p:sp>
          <p:nvSpPr>
            <p:cNvPr id="9" name="object 5">
              <a:extLst>
                <a:ext uri="{FF2B5EF4-FFF2-40B4-BE49-F238E27FC236}">
                  <a16:creationId xmlns:a16="http://schemas.microsoft.com/office/drawing/2014/main" id="{4465DBCB-A93D-B5CF-BB63-AEC272F52EF5}"/>
                </a:ext>
              </a:extLst>
            </p:cNvPr>
            <p:cNvSpPr/>
            <p:nvPr/>
          </p:nvSpPr>
          <p:spPr>
            <a:xfrm>
              <a:off x="11170920" y="0"/>
              <a:ext cx="1021080" cy="6858000"/>
            </a:xfrm>
            <a:custGeom>
              <a:avLst/>
              <a:gdLst/>
              <a:ahLst/>
              <a:cxnLst/>
              <a:rect l="l" t="t" r="r" b="b"/>
              <a:pathLst>
                <a:path w="1021079" h="6858000">
                  <a:moveTo>
                    <a:pt x="0" y="6857998"/>
                  </a:moveTo>
                  <a:lnTo>
                    <a:pt x="1021079" y="6857998"/>
                  </a:lnTo>
                  <a:lnTo>
                    <a:pt x="1021079" y="0"/>
                  </a:lnTo>
                  <a:lnTo>
                    <a:pt x="0" y="0"/>
                  </a:lnTo>
                  <a:lnTo>
                    <a:pt x="0" y="6857998"/>
                  </a:lnTo>
                  <a:close/>
                </a:path>
              </a:pathLst>
            </a:custGeom>
            <a:solidFill>
              <a:srgbClr val="004974"/>
            </a:solidFill>
          </p:spPr>
          <p:txBody>
            <a:bodyPr wrap="square" lIns="0" tIns="0" rIns="0" bIns="0" rtlCol="0"/>
            <a:lstStyle/>
            <a:p>
              <a:endParaRPr/>
            </a:p>
          </p:txBody>
        </p:sp>
        <p:sp>
          <p:nvSpPr>
            <p:cNvPr id="10" name="object 6">
              <a:extLst>
                <a:ext uri="{FF2B5EF4-FFF2-40B4-BE49-F238E27FC236}">
                  <a16:creationId xmlns:a16="http://schemas.microsoft.com/office/drawing/2014/main" id="{C54BFA69-C7B6-201A-B180-E6043377AB17}"/>
                </a:ext>
              </a:extLst>
            </p:cNvPr>
            <p:cNvSpPr/>
            <p:nvPr/>
          </p:nvSpPr>
          <p:spPr>
            <a:xfrm>
              <a:off x="10948416" y="0"/>
              <a:ext cx="222885" cy="6858000"/>
            </a:xfrm>
            <a:custGeom>
              <a:avLst/>
              <a:gdLst/>
              <a:ahLst/>
              <a:cxnLst/>
              <a:rect l="l" t="t" r="r" b="b"/>
              <a:pathLst>
                <a:path w="222884" h="6858000">
                  <a:moveTo>
                    <a:pt x="0" y="6857996"/>
                  </a:moveTo>
                  <a:lnTo>
                    <a:pt x="222503" y="6857996"/>
                  </a:lnTo>
                  <a:lnTo>
                    <a:pt x="222503" y="0"/>
                  </a:lnTo>
                  <a:lnTo>
                    <a:pt x="0" y="0"/>
                  </a:lnTo>
                  <a:lnTo>
                    <a:pt x="0" y="6857996"/>
                  </a:lnTo>
                  <a:close/>
                </a:path>
              </a:pathLst>
            </a:custGeom>
            <a:solidFill>
              <a:srgbClr val="FCD200"/>
            </a:solidFill>
          </p:spPr>
          <p:txBody>
            <a:bodyPr wrap="square" lIns="0" tIns="0" rIns="0" bIns="0" rtlCol="0"/>
            <a:lstStyle/>
            <a:p>
              <a:endParaRPr/>
            </a:p>
          </p:txBody>
        </p:sp>
      </p:grpSp>
      <p:pic>
        <p:nvPicPr>
          <p:cNvPr id="9218" name="Picture 2" descr="Sistem Berkas - kepty.stmikbinapatria.ac.id">
            <a:extLst>
              <a:ext uri="{FF2B5EF4-FFF2-40B4-BE49-F238E27FC236}">
                <a16:creationId xmlns:a16="http://schemas.microsoft.com/office/drawing/2014/main" id="{5A7AE6E3-1CC3-9023-96CE-83106D2C7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753" y="3415284"/>
            <a:ext cx="3962084" cy="1957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94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846AF-23BD-8DC9-B20B-C1E6E34E1FDB}"/>
              </a:ext>
            </a:extLst>
          </p:cNvPr>
          <p:cNvSpPr>
            <a:spLocks noGrp="1"/>
          </p:cNvSpPr>
          <p:nvPr>
            <p:ph type="title"/>
          </p:nvPr>
        </p:nvSpPr>
        <p:spPr>
          <a:xfrm>
            <a:off x="942521" y="572434"/>
            <a:ext cx="3392424" cy="2160934"/>
          </a:xfrm>
        </p:spPr>
        <p:txBody>
          <a:bodyPr>
            <a:normAutofit/>
          </a:bodyPr>
          <a:lstStyle/>
          <a:p>
            <a:r>
              <a:rPr lang="en-US" sz="4800" b="1" dirty="0">
                <a:latin typeface="Calibri" panose="020F0502020204030204" pitchFamily="34" charset="0"/>
                <a:ea typeface="Calibri" panose="020F0502020204030204" pitchFamily="34" charset="0"/>
                <a:cs typeface="Calibri" panose="020F0502020204030204" pitchFamily="34" charset="0"/>
              </a:rPr>
              <a:t>MASALAH MEDIS</a:t>
            </a:r>
            <a:endParaRPr lang="en-ID" sz="48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1310EC6F-B9C7-1408-6325-44FA9F6B975C}"/>
              </a:ext>
            </a:extLst>
          </p:cNvPr>
          <p:cNvSpPr>
            <a:spLocks noGrp="1"/>
          </p:cNvSpPr>
          <p:nvPr>
            <p:ph sz="quarter" idx="12"/>
          </p:nvPr>
        </p:nvSpPr>
        <p:spPr>
          <a:xfrm>
            <a:off x="5653024" y="2139696"/>
            <a:ext cx="5696712" cy="2551176"/>
          </a:xfrm>
          <a:solidFill>
            <a:schemeClr val="bg1"/>
          </a:solidFill>
          <a:ln>
            <a:solidFill>
              <a:srgbClr val="6699FF"/>
            </a:solidFill>
          </a:ln>
        </p:spPr>
        <p:txBody>
          <a:bodyPr anchor="ctr">
            <a:normAutofit lnSpcReduction="10000"/>
          </a:bodyPr>
          <a:lstStyle/>
          <a:p>
            <a:pPr marL="354013" indent="0">
              <a:buNone/>
            </a:pPr>
            <a:r>
              <a:rPr lang="en-US" sz="4000" b="1" dirty="0">
                <a:solidFill>
                  <a:schemeClr val="tx1"/>
                </a:solidFill>
                <a:latin typeface="Calibri" panose="020F0502020204030204" pitchFamily="34" charset="0"/>
                <a:ea typeface="Calibri" panose="020F0502020204030204" pitchFamily="34" charset="0"/>
                <a:cs typeface="Calibri" panose="020F0502020204030204" pitchFamily="34" charset="0"/>
              </a:rPr>
              <a:t>DPPJ </a:t>
            </a:r>
          </a:p>
          <a:p>
            <a:pPr marL="354013" indent="0">
              <a:buNone/>
            </a:pPr>
            <a:r>
              <a:rPr lang="en-US" sz="3600" dirty="0" err="1">
                <a:solidFill>
                  <a:schemeClr val="tx1"/>
                </a:solidFill>
                <a:latin typeface="Calibri" panose="020F0502020204030204" pitchFamily="34" charset="0"/>
                <a:ea typeface="Calibri" panose="020F0502020204030204" pitchFamily="34" charset="0"/>
                <a:cs typeface="Calibri" panose="020F0502020204030204" pitchFamily="34" charset="0"/>
              </a:rPr>
              <a:t>memberikan</a:t>
            </a:r>
            <a:r>
              <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ea typeface="Calibri" panose="020F0502020204030204" pitchFamily="34" charset="0"/>
                <a:cs typeface="Calibri" panose="020F0502020204030204" pitchFamily="34" charset="0"/>
              </a:rPr>
              <a:t>penjelasan</a:t>
            </a:r>
            <a:r>
              <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ea typeface="Calibri" panose="020F0502020204030204" pitchFamily="34" charset="0"/>
                <a:cs typeface="Calibri" panose="020F0502020204030204" pitchFamily="34" charset="0"/>
              </a:rPr>
              <a:t>tertulis</a:t>
            </a:r>
            <a:r>
              <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ea typeface="Calibri" panose="020F0502020204030204" pitchFamily="34" charset="0"/>
                <a:cs typeface="Calibri" panose="020F0502020204030204" pitchFamily="34" charset="0"/>
              </a:rPr>
              <a:t>terkait</a:t>
            </a:r>
            <a:r>
              <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ea typeface="Calibri" panose="020F0502020204030204" pitchFamily="34" charset="0"/>
                <a:cs typeface="Calibri" panose="020F0502020204030204" pitchFamily="34" charset="0"/>
              </a:rPr>
              <a:t>masalah</a:t>
            </a:r>
            <a:r>
              <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rPr>
              <a:t> yang </a:t>
            </a:r>
            <a:r>
              <a:rPr lang="en-US" sz="3600" dirty="0" err="1">
                <a:solidFill>
                  <a:schemeClr val="tx1"/>
                </a:solidFill>
                <a:latin typeface="Calibri" panose="020F0502020204030204" pitchFamily="34" charset="0"/>
                <a:ea typeface="Calibri" panose="020F0502020204030204" pitchFamily="34" charset="0"/>
                <a:cs typeface="Calibri" panose="020F0502020204030204" pitchFamily="34" charset="0"/>
              </a:rPr>
              <a:t>dipertanyakan</a:t>
            </a:r>
            <a:r>
              <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ea typeface="Calibri" panose="020F0502020204030204" pitchFamily="34" charset="0"/>
                <a:cs typeface="Calibri" panose="020F0502020204030204" pitchFamily="34" charset="0"/>
              </a:rPr>
              <a:t>verifikator</a:t>
            </a:r>
            <a:r>
              <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rPr>
              <a:t> BPJSK</a:t>
            </a:r>
            <a:endParaRPr lang="en-ID" sz="36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113315FC-CFED-B118-5FD3-100A53D82B44}"/>
              </a:ext>
            </a:extLst>
          </p:cNvPr>
          <p:cNvSpPr>
            <a:spLocks noGrp="1"/>
          </p:cNvSpPr>
          <p:nvPr>
            <p:ph type="sldNum" sz="quarter" idx="11"/>
          </p:nvPr>
        </p:nvSpPr>
        <p:spPr/>
        <p:txBody>
          <a:bodyPr/>
          <a:lstStyle/>
          <a:p>
            <a:fld id="{294A09A9-5501-47C1-A89A-A340965A2BE2}" type="slidenum">
              <a:rPr lang="en-US" smtClean="0"/>
              <a:pPr/>
              <a:t>17</a:t>
            </a:fld>
            <a:endParaRPr lang="en-US" dirty="0"/>
          </a:p>
        </p:txBody>
      </p:sp>
      <p:grpSp>
        <p:nvGrpSpPr>
          <p:cNvPr id="6" name="object 4">
            <a:extLst>
              <a:ext uri="{FF2B5EF4-FFF2-40B4-BE49-F238E27FC236}">
                <a16:creationId xmlns:a16="http://schemas.microsoft.com/office/drawing/2014/main" id="{2D86AA31-1EBF-562C-C24F-DBB38664BE68}"/>
              </a:ext>
            </a:extLst>
          </p:cNvPr>
          <p:cNvGrpSpPr/>
          <p:nvPr/>
        </p:nvGrpSpPr>
        <p:grpSpPr>
          <a:xfrm flipH="1">
            <a:off x="1681" y="0"/>
            <a:ext cx="627584" cy="6858000"/>
            <a:chOff x="10948416" y="0"/>
            <a:chExt cx="1243965" cy="6858000"/>
          </a:xfrm>
        </p:grpSpPr>
        <p:sp>
          <p:nvSpPr>
            <p:cNvPr id="7" name="object 5">
              <a:extLst>
                <a:ext uri="{FF2B5EF4-FFF2-40B4-BE49-F238E27FC236}">
                  <a16:creationId xmlns:a16="http://schemas.microsoft.com/office/drawing/2014/main" id="{631C2BD5-D8AB-2969-CB84-BB67FFE1EA26}"/>
                </a:ext>
              </a:extLst>
            </p:cNvPr>
            <p:cNvSpPr/>
            <p:nvPr/>
          </p:nvSpPr>
          <p:spPr>
            <a:xfrm>
              <a:off x="11170920" y="0"/>
              <a:ext cx="1021080" cy="6858000"/>
            </a:xfrm>
            <a:custGeom>
              <a:avLst/>
              <a:gdLst/>
              <a:ahLst/>
              <a:cxnLst/>
              <a:rect l="l" t="t" r="r" b="b"/>
              <a:pathLst>
                <a:path w="1021079" h="6858000">
                  <a:moveTo>
                    <a:pt x="0" y="6857998"/>
                  </a:moveTo>
                  <a:lnTo>
                    <a:pt x="1021079" y="6857998"/>
                  </a:lnTo>
                  <a:lnTo>
                    <a:pt x="1021079" y="0"/>
                  </a:lnTo>
                  <a:lnTo>
                    <a:pt x="0" y="0"/>
                  </a:lnTo>
                  <a:lnTo>
                    <a:pt x="0" y="6857998"/>
                  </a:lnTo>
                  <a:close/>
                </a:path>
              </a:pathLst>
            </a:custGeom>
            <a:solidFill>
              <a:srgbClr val="004974"/>
            </a:solidFill>
          </p:spPr>
          <p:txBody>
            <a:bodyPr wrap="square" lIns="0" tIns="0" rIns="0" bIns="0" rtlCol="0"/>
            <a:lstStyle/>
            <a:p>
              <a:endParaRPr/>
            </a:p>
          </p:txBody>
        </p:sp>
        <p:sp>
          <p:nvSpPr>
            <p:cNvPr id="8" name="object 6">
              <a:extLst>
                <a:ext uri="{FF2B5EF4-FFF2-40B4-BE49-F238E27FC236}">
                  <a16:creationId xmlns:a16="http://schemas.microsoft.com/office/drawing/2014/main" id="{D994EE3E-8298-F65E-27AD-D0E25DF4CDE5}"/>
                </a:ext>
              </a:extLst>
            </p:cNvPr>
            <p:cNvSpPr/>
            <p:nvPr/>
          </p:nvSpPr>
          <p:spPr>
            <a:xfrm>
              <a:off x="10948416" y="0"/>
              <a:ext cx="222885" cy="6858000"/>
            </a:xfrm>
            <a:custGeom>
              <a:avLst/>
              <a:gdLst/>
              <a:ahLst/>
              <a:cxnLst/>
              <a:rect l="l" t="t" r="r" b="b"/>
              <a:pathLst>
                <a:path w="222884" h="6858000">
                  <a:moveTo>
                    <a:pt x="0" y="6857996"/>
                  </a:moveTo>
                  <a:lnTo>
                    <a:pt x="222503" y="6857996"/>
                  </a:lnTo>
                  <a:lnTo>
                    <a:pt x="222503" y="0"/>
                  </a:lnTo>
                  <a:lnTo>
                    <a:pt x="0" y="0"/>
                  </a:lnTo>
                  <a:lnTo>
                    <a:pt x="0" y="6857996"/>
                  </a:lnTo>
                  <a:close/>
                </a:path>
              </a:pathLst>
            </a:custGeom>
            <a:solidFill>
              <a:srgbClr val="FCD200"/>
            </a:solidFill>
          </p:spPr>
          <p:txBody>
            <a:bodyPr wrap="square" lIns="0" tIns="0" rIns="0" bIns="0" rtlCol="0"/>
            <a:lstStyle/>
            <a:p>
              <a:endParaRPr/>
            </a:p>
          </p:txBody>
        </p:sp>
      </p:grpSp>
      <p:pic>
        <p:nvPicPr>
          <p:cNvPr id="10242" name="Picture 2" descr="Rasio Dokter Spesialis Indonesia Masih Sangat Minim">
            <a:extLst>
              <a:ext uri="{FF2B5EF4-FFF2-40B4-BE49-F238E27FC236}">
                <a16:creationId xmlns:a16="http://schemas.microsoft.com/office/drawing/2014/main" id="{5C131DA2-C033-869E-192E-1E79B3C8F5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188" y="3028335"/>
            <a:ext cx="4037751" cy="2232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224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DCADB-FF93-7C9B-B3A9-F7BFC239BE70}"/>
              </a:ext>
            </a:extLst>
          </p:cNvPr>
          <p:cNvSpPr>
            <a:spLocks noGrp="1"/>
          </p:cNvSpPr>
          <p:nvPr>
            <p:ph type="title"/>
          </p:nvPr>
        </p:nvSpPr>
        <p:spPr>
          <a:xfrm>
            <a:off x="962185" y="525780"/>
            <a:ext cx="3392424" cy="2020824"/>
          </a:xfrm>
        </p:spPr>
        <p:txBody>
          <a:bodyPr>
            <a:normAutofit/>
          </a:bodyPr>
          <a:lstStyle/>
          <a:p>
            <a:r>
              <a:rPr lang="en-US" sz="4800" b="1" dirty="0">
                <a:latin typeface="Calibri" panose="020F0502020204030204" pitchFamily="34" charset="0"/>
                <a:ea typeface="Calibri" panose="020F0502020204030204" pitchFamily="34" charset="0"/>
                <a:cs typeface="Calibri" panose="020F0502020204030204" pitchFamily="34" charset="0"/>
              </a:rPr>
              <a:t>MASALAH KODING</a:t>
            </a:r>
            <a:endParaRPr lang="en-ID" sz="48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B3790B19-EFFF-509E-AB88-E1D7A08ED525}"/>
              </a:ext>
            </a:extLst>
          </p:cNvPr>
          <p:cNvSpPr>
            <a:spLocks noGrp="1"/>
          </p:cNvSpPr>
          <p:nvPr>
            <p:ph sz="quarter" idx="12"/>
          </p:nvPr>
        </p:nvSpPr>
        <p:spPr>
          <a:xfrm>
            <a:off x="5724144" y="1293778"/>
            <a:ext cx="5951037" cy="4523362"/>
          </a:xfrm>
          <a:solidFill>
            <a:schemeClr val="bg1"/>
          </a:solidFill>
          <a:ln>
            <a:solidFill>
              <a:srgbClr val="6699FF"/>
            </a:solidFill>
          </a:ln>
        </p:spPr>
        <p:txBody>
          <a:bodyPr anchor="ctr">
            <a:normAutofit fontScale="92500"/>
          </a:bodyPr>
          <a:lstStyle/>
          <a:p>
            <a:pPr marL="0" indent="0">
              <a:buNone/>
            </a:pPr>
            <a:r>
              <a:rPr lang="en-US" sz="3600" b="1" dirty="0">
                <a:solidFill>
                  <a:schemeClr val="tx1"/>
                </a:solidFill>
                <a:latin typeface="Calibri" panose="020F0502020204030204" pitchFamily="34" charset="0"/>
                <a:ea typeface="Calibri" panose="020F0502020204030204" pitchFamily="34" charset="0"/>
                <a:cs typeface="Calibri" panose="020F0502020204030204" pitchFamily="34" charset="0"/>
              </a:rPr>
              <a:t>PETUGAS KODING</a:t>
            </a:r>
          </a:p>
          <a:p>
            <a:pPr lvl="1"/>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Melakukan</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chemeClr val="tx1"/>
                </a:solidFill>
                <a:latin typeface="Calibri" panose="020F0502020204030204" pitchFamily="34" charset="0"/>
                <a:ea typeface="Calibri" panose="020F0502020204030204" pitchFamily="34" charset="0"/>
                <a:cs typeface="Calibri" panose="020F0502020204030204" pitchFamily="34" charset="0"/>
              </a:rPr>
              <a:t>cek</a:t>
            </a:r>
            <a:r>
              <a:rPr lang="en-US" sz="32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chemeClr val="tx1"/>
                </a:solidFill>
                <a:latin typeface="Calibri" panose="020F0502020204030204" pitchFamily="34" charset="0"/>
                <a:ea typeface="Calibri" panose="020F0502020204030204" pitchFamily="34" charset="0"/>
                <a:cs typeface="Calibri" panose="020F0502020204030204" pitchFamily="34" charset="0"/>
              </a:rPr>
              <a:t>ulang</a:t>
            </a:r>
            <a:r>
              <a:rPr lang="en-US" sz="32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hasil</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koding</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dengan</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bukti</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pendukung</a:t>
            </a:r>
            <a:endPar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1"/>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Bila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kodenya</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tidak</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tepat</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US" sz="3200" b="1" dirty="0" err="1">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ubah</a:t>
            </a:r>
            <a:r>
              <a:rPr lang="en-US" sz="3200" b="1" dirty="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US" sz="3200" b="1" dirty="0" err="1">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kode</a:t>
            </a:r>
            <a:r>
              <a:rPr lang="en-US" sz="3200" b="1" dirty="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sesuai</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aturan</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yang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berlaku</a:t>
            </a:r>
            <a:endPar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pPr lvl="1"/>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Bila Kode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sudah</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tepat</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 </a:t>
            </a:r>
            <a:r>
              <a:rPr lang="en-US" sz="3200" b="1" dirty="0" err="1">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konfirmasi</a:t>
            </a:r>
            <a:r>
              <a:rPr lang="en-US" sz="3200" b="1" dirty="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US" sz="3200" b="1" dirty="0" err="1">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dengan</a:t>
            </a:r>
            <a:r>
              <a:rPr lang="en-US" sz="3200" b="1" dirty="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US" sz="3200" b="1" dirty="0" err="1">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verifikator</a:t>
            </a:r>
            <a:r>
              <a:rPr lang="en-US" sz="3200" b="1" dirty="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BPJSK</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terkait</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masalah</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koding</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yang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dipertanyakan</a:t>
            </a:r>
            <a:endPar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p:txBody>
      </p:sp>
      <p:sp>
        <p:nvSpPr>
          <p:cNvPr id="5" name="Slide Number Placeholder 4">
            <a:extLst>
              <a:ext uri="{FF2B5EF4-FFF2-40B4-BE49-F238E27FC236}">
                <a16:creationId xmlns:a16="http://schemas.microsoft.com/office/drawing/2014/main" id="{92EC9326-22BE-8C81-40C3-8F6416E8EA74}"/>
              </a:ext>
            </a:extLst>
          </p:cNvPr>
          <p:cNvSpPr>
            <a:spLocks noGrp="1"/>
          </p:cNvSpPr>
          <p:nvPr>
            <p:ph type="sldNum" sz="quarter" idx="11"/>
          </p:nvPr>
        </p:nvSpPr>
        <p:spPr/>
        <p:txBody>
          <a:bodyPr/>
          <a:lstStyle/>
          <a:p>
            <a:fld id="{294A09A9-5501-47C1-A89A-A340965A2BE2}" type="slidenum">
              <a:rPr lang="en-US" smtClean="0"/>
              <a:pPr/>
              <a:t>18</a:t>
            </a:fld>
            <a:endParaRPr lang="en-US" dirty="0"/>
          </a:p>
        </p:txBody>
      </p:sp>
      <p:grpSp>
        <p:nvGrpSpPr>
          <p:cNvPr id="6" name="object 4">
            <a:extLst>
              <a:ext uri="{FF2B5EF4-FFF2-40B4-BE49-F238E27FC236}">
                <a16:creationId xmlns:a16="http://schemas.microsoft.com/office/drawing/2014/main" id="{3BC2CDD9-8669-16D0-3567-689CE4B538ED}"/>
              </a:ext>
            </a:extLst>
          </p:cNvPr>
          <p:cNvGrpSpPr/>
          <p:nvPr/>
        </p:nvGrpSpPr>
        <p:grpSpPr>
          <a:xfrm flipH="1">
            <a:off x="1681" y="0"/>
            <a:ext cx="627584" cy="6858000"/>
            <a:chOff x="10948416" y="0"/>
            <a:chExt cx="1243965" cy="6858000"/>
          </a:xfrm>
        </p:grpSpPr>
        <p:sp>
          <p:nvSpPr>
            <p:cNvPr id="7" name="object 5">
              <a:extLst>
                <a:ext uri="{FF2B5EF4-FFF2-40B4-BE49-F238E27FC236}">
                  <a16:creationId xmlns:a16="http://schemas.microsoft.com/office/drawing/2014/main" id="{A5B3CBE0-6DA7-9054-8D13-7FF26E0EE3D6}"/>
                </a:ext>
              </a:extLst>
            </p:cNvPr>
            <p:cNvSpPr/>
            <p:nvPr/>
          </p:nvSpPr>
          <p:spPr>
            <a:xfrm>
              <a:off x="11170920" y="0"/>
              <a:ext cx="1021080" cy="6858000"/>
            </a:xfrm>
            <a:custGeom>
              <a:avLst/>
              <a:gdLst/>
              <a:ahLst/>
              <a:cxnLst/>
              <a:rect l="l" t="t" r="r" b="b"/>
              <a:pathLst>
                <a:path w="1021079" h="6858000">
                  <a:moveTo>
                    <a:pt x="0" y="6857998"/>
                  </a:moveTo>
                  <a:lnTo>
                    <a:pt x="1021079" y="6857998"/>
                  </a:lnTo>
                  <a:lnTo>
                    <a:pt x="1021079" y="0"/>
                  </a:lnTo>
                  <a:lnTo>
                    <a:pt x="0" y="0"/>
                  </a:lnTo>
                  <a:lnTo>
                    <a:pt x="0" y="6857998"/>
                  </a:lnTo>
                  <a:close/>
                </a:path>
              </a:pathLst>
            </a:custGeom>
            <a:solidFill>
              <a:srgbClr val="004974"/>
            </a:solidFill>
          </p:spPr>
          <p:txBody>
            <a:bodyPr wrap="square" lIns="0" tIns="0" rIns="0" bIns="0" rtlCol="0"/>
            <a:lstStyle/>
            <a:p>
              <a:endParaRPr/>
            </a:p>
          </p:txBody>
        </p:sp>
        <p:sp>
          <p:nvSpPr>
            <p:cNvPr id="8" name="object 6">
              <a:extLst>
                <a:ext uri="{FF2B5EF4-FFF2-40B4-BE49-F238E27FC236}">
                  <a16:creationId xmlns:a16="http://schemas.microsoft.com/office/drawing/2014/main" id="{E18938F6-65B5-567B-C41B-FD76CD4030C9}"/>
                </a:ext>
              </a:extLst>
            </p:cNvPr>
            <p:cNvSpPr/>
            <p:nvPr/>
          </p:nvSpPr>
          <p:spPr>
            <a:xfrm>
              <a:off x="10948416" y="0"/>
              <a:ext cx="222885" cy="6858000"/>
            </a:xfrm>
            <a:custGeom>
              <a:avLst/>
              <a:gdLst/>
              <a:ahLst/>
              <a:cxnLst/>
              <a:rect l="l" t="t" r="r" b="b"/>
              <a:pathLst>
                <a:path w="222884" h="6858000">
                  <a:moveTo>
                    <a:pt x="0" y="6857996"/>
                  </a:moveTo>
                  <a:lnTo>
                    <a:pt x="222503" y="6857996"/>
                  </a:lnTo>
                  <a:lnTo>
                    <a:pt x="222503" y="0"/>
                  </a:lnTo>
                  <a:lnTo>
                    <a:pt x="0" y="0"/>
                  </a:lnTo>
                  <a:lnTo>
                    <a:pt x="0" y="6857996"/>
                  </a:lnTo>
                  <a:close/>
                </a:path>
              </a:pathLst>
            </a:custGeom>
            <a:solidFill>
              <a:srgbClr val="FCD200"/>
            </a:solidFill>
          </p:spPr>
          <p:txBody>
            <a:bodyPr wrap="square" lIns="0" tIns="0" rIns="0" bIns="0" rtlCol="0"/>
            <a:lstStyle/>
            <a:p>
              <a:endParaRPr/>
            </a:p>
          </p:txBody>
        </p:sp>
      </p:grpSp>
      <p:pic>
        <p:nvPicPr>
          <p:cNvPr id="11266" name="Picture 2" descr="Training Klarifikasi dan Kodefikasi Penyakit ICD-10 dan ICD-9-CM">
            <a:extLst>
              <a:ext uri="{FF2B5EF4-FFF2-40B4-BE49-F238E27FC236}">
                <a16:creationId xmlns:a16="http://schemas.microsoft.com/office/drawing/2014/main" id="{3A317E96-CE12-D77D-0621-7DE323B188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144" y="2682976"/>
            <a:ext cx="3781191" cy="3000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728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F02DD-5F7F-D501-7BA3-AD05B0F8904D}"/>
              </a:ext>
            </a:extLst>
          </p:cNvPr>
          <p:cNvSpPr>
            <a:spLocks noGrp="1"/>
          </p:cNvSpPr>
          <p:nvPr>
            <p:ph type="title"/>
          </p:nvPr>
        </p:nvSpPr>
        <p:spPr>
          <a:xfrm>
            <a:off x="962185" y="316795"/>
            <a:ext cx="3392424" cy="2020824"/>
          </a:xfrm>
        </p:spPr>
        <p:txBody>
          <a:bodyPr>
            <a:normAutofit/>
          </a:bodyPr>
          <a:lstStyle/>
          <a:p>
            <a:r>
              <a:rPr lang="en-US" sz="4800" b="1" dirty="0">
                <a:latin typeface="Calibri" panose="020F0502020204030204" pitchFamily="34" charset="0"/>
                <a:ea typeface="Calibri" panose="020F0502020204030204" pitchFamily="34" charset="0"/>
                <a:cs typeface="Calibri" panose="020F0502020204030204" pitchFamily="34" charset="0"/>
              </a:rPr>
              <a:t>GRUPING ULANG</a:t>
            </a:r>
            <a:endParaRPr lang="en-ID" sz="48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11D53413-991A-40DC-9CFD-DD3C6E8DCB08}"/>
              </a:ext>
            </a:extLst>
          </p:cNvPr>
          <p:cNvSpPr>
            <a:spLocks noGrp="1"/>
          </p:cNvSpPr>
          <p:nvPr>
            <p:ph sz="quarter" idx="12"/>
          </p:nvPr>
        </p:nvSpPr>
        <p:spPr>
          <a:xfrm>
            <a:off x="5724144" y="521110"/>
            <a:ext cx="5696712" cy="3309210"/>
          </a:xfrm>
          <a:solidFill>
            <a:schemeClr val="bg1"/>
          </a:solidFill>
          <a:ln>
            <a:solidFill>
              <a:srgbClr val="6699FF"/>
            </a:solidFill>
          </a:ln>
          <a:scene3d>
            <a:camera prst="orthographicFront"/>
            <a:lightRig rig="threePt" dir="t"/>
          </a:scene3d>
          <a:sp3d>
            <a:bevelT w="114300" prst="artDeco"/>
          </a:sp3d>
        </p:spPr>
        <p:txBody>
          <a:bodyPr anchor="ctr">
            <a:normAutofit fontScale="92500" lnSpcReduction="10000"/>
          </a:bodyPr>
          <a:lstStyle/>
          <a:p>
            <a:pPr marL="0" indent="0">
              <a:buNone/>
            </a:pPr>
            <a:r>
              <a:rPr lang="en-US" sz="3200" b="1" dirty="0">
                <a:solidFill>
                  <a:schemeClr val="tx1"/>
                </a:solidFill>
                <a:latin typeface="Calibri" panose="020F0502020204030204" pitchFamily="34" charset="0"/>
                <a:ea typeface="Calibri" panose="020F0502020204030204" pitchFamily="34" charset="0"/>
                <a:cs typeface="Calibri" panose="020F0502020204030204" pitchFamily="34" charset="0"/>
              </a:rPr>
              <a:t>PETUGAS GRUPING</a:t>
            </a:r>
          </a:p>
          <a:p>
            <a:pPr lvl="1"/>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Konfirmasi</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penyelesaian</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permasalahan</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pending,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baik</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administrsi</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medis</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maupun</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koding</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dengan</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yang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bertanggung</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jawab</a:t>
            </a:r>
            <a:endPar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1"/>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Melakukan</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entri</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dan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gruping</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ulang</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ke</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dalam</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aplikasi</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e-</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klaim</a:t>
            </a:r>
            <a:endParaRPr lang="en-ID" sz="32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1B8F7D52-8612-6FE3-4DD4-330432224F09}"/>
              </a:ext>
            </a:extLst>
          </p:cNvPr>
          <p:cNvSpPr>
            <a:spLocks noGrp="1"/>
          </p:cNvSpPr>
          <p:nvPr>
            <p:ph type="sldNum" sz="quarter" idx="11"/>
          </p:nvPr>
        </p:nvSpPr>
        <p:spPr/>
        <p:txBody>
          <a:bodyPr/>
          <a:lstStyle/>
          <a:p>
            <a:fld id="{294A09A9-5501-47C1-A89A-A340965A2BE2}" type="slidenum">
              <a:rPr lang="en-US" smtClean="0"/>
              <a:pPr/>
              <a:t>19</a:t>
            </a:fld>
            <a:endParaRPr lang="en-US" dirty="0"/>
          </a:p>
        </p:txBody>
      </p:sp>
      <p:sp>
        <p:nvSpPr>
          <p:cNvPr id="7" name="TextBox 6">
            <a:extLst>
              <a:ext uri="{FF2B5EF4-FFF2-40B4-BE49-F238E27FC236}">
                <a16:creationId xmlns:a16="http://schemas.microsoft.com/office/drawing/2014/main" id="{0800654D-A61F-ED5E-ED4E-4ED62799534C}"/>
              </a:ext>
            </a:extLst>
          </p:cNvPr>
          <p:cNvSpPr txBox="1"/>
          <p:nvPr/>
        </p:nvSpPr>
        <p:spPr>
          <a:xfrm>
            <a:off x="5933440" y="4998642"/>
            <a:ext cx="5325872" cy="1384995"/>
          </a:xfrm>
          <a:prstGeom prst="rect">
            <a:avLst/>
          </a:prstGeom>
          <a:noFill/>
          <a:ln>
            <a:solidFill>
              <a:schemeClr val="accent1"/>
            </a:solidFill>
          </a:ln>
          <a:scene3d>
            <a:camera prst="orthographicFront"/>
            <a:lightRig rig="threePt" dir="t"/>
          </a:scene3d>
          <a:sp3d>
            <a:bevelT w="139700" h="139700" prst="divot"/>
          </a:sp3d>
        </p:spPr>
        <p:txBody>
          <a:bodyPr wrap="square">
            <a:spAutoFit/>
          </a:bodyPr>
          <a:lstStyle/>
          <a:p>
            <a:pPr algn="ct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txt </a:t>
            </a:r>
            <a:r>
              <a:rPr lang="en-US" sz="2800" dirty="0" err="1">
                <a:solidFill>
                  <a:schemeClr val="tx1"/>
                </a:solidFill>
                <a:latin typeface="Calibri" panose="020F0502020204030204" pitchFamily="34" charset="0"/>
                <a:ea typeface="Calibri" panose="020F0502020204030204" pitchFamily="34" charset="0"/>
                <a:cs typeface="Calibri" panose="020F0502020204030204" pitchFamily="34" charset="0"/>
              </a:rPr>
              <a:t>ditarik</a:t>
            </a: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ea typeface="Calibri" panose="020F0502020204030204" pitchFamily="34" charset="0"/>
                <a:cs typeface="Calibri" panose="020F0502020204030204" pitchFamily="34" charset="0"/>
              </a:rPr>
              <a:t>ulang</a:t>
            </a: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 dan </a:t>
            </a:r>
            <a:r>
              <a:rPr lang="en-US" sz="2800" dirty="0" err="1">
                <a:solidFill>
                  <a:schemeClr val="tx1"/>
                </a:solidFill>
                <a:latin typeface="Calibri" panose="020F0502020204030204" pitchFamily="34" charset="0"/>
                <a:ea typeface="Calibri" panose="020F0502020204030204" pitchFamily="34" charset="0"/>
                <a:cs typeface="Calibri" panose="020F0502020204030204" pitchFamily="34" charset="0"/>
              </a:rPr>
              <a:t>diajukan</a:t>
            </a: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 Kembali oleh </a:t>
            </a:r>
            <a:r>
              <a:rPr lang="en-US" sz="2800" dirty="0" err="1">
                <a:solidFill>
                  <a:schemeClr val="tx1"/>
                </a:solidFill>
                <a:latin typeface="Calibri" panose="020F0502020204030204" pitchFamily="34" charset="0"/>
                <a:ea typeface="Calibri" panose="020F0502020204030204" pitchFamily="34" charset="0"/>
                <a:cs typeface="Calibri" panose="020F0502020204030204" pitchFamily="34" charset="0"/>
              </a:rPr>
              <a:t>petugas</a:t>
            </a: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ea typeface="Calibri" panose="020F0502020204030204" pitchFamily="34" charset="0"/>
                <a:cs typeface="Calibri" panose="020F0502020204030204" pitchFamily="34" charset="0"/>
              </a:rPr>
              <a:t>administrasi</a:t>
            </a: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ea typeface="Calibri" panose="020F0502020204030204" pitchFamily="34" charset="0"/>
                <a:cs typeface="Calibri" panose="020F0502020204030204" pitchFamily="34" charset="0"/>
              </a:rPr>
              <a:t>klaim</a:t>
            </a:r>
            <a:endPar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Arrow: Down 7">
            <a:extLst>
              <a:ext uri="{FF2B5EF4-FFF2-40B4-BE49-F238E27FC236}">
                <a16:creationId xmlns:a16="http://schemas.microsoft.com/office/drawing/2014/main" id="{0582645D-F6A1-1E4C-A6C2-3C83BFC5E79D}"/>
              </a:ext>
            </a:extLst>
          </p:cNvPr>
          <p:cNvSpPr/>
          <p:nvPr/>
        </p:nvSpPr>
        <p:spPr>
          <a:xfrm>
            <a:off x="7620000" y="3921760"/>
            <a:ext cx="1849120" cy="914400"/>
          </a:xfrm>
          <a:prstGeom prst="downArrow">
            <a:avLst/>
          </a:prstGeom>
          <a:solidFill>
            <a:srgbClr val="6699FF"/>
          </a:solidFill>
          <a:scene3d>
            <a:camera prst="orthographicFront"/>
            <a:lightRig rig="threePt" dir="t"/>
          </a:scene3d>
          <a:sp3d>
            <a:bevelT w="139700" h="139700" prst="divo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9" name="object 4">
            <a:extLst>
              <a:ext uri="{FF2B5EF4-FFF2-40B4-BE49-F238E27FC236}">
                <a16:creationId xmlns:a16="http://schemas.microsoft.com/office/drawing/2014/main" id="{D1BF34BA-8BDB-67D3-3496-544677D10828}"/>
              </a:ext>
            </a:extLst>
          </p:cNvPr>
          <p:cNvGrpSpPr/>
          <p:nvPr/>
        </p:nvGrpSpPr>
        <p:grpSpPr>
          <a:xfrm flipH="1">
            <a:off x="1681" y="0"/>
            <a:ext cx="627584" cy="6858000"/>
            <a:chOff x="10948416" y="0"/>
            <a:chExt cx="1243965" cy="6858000"/>
          </a:xfrm>
        </p:grpSpPr>
        <p:sp>
          <p:nvSpPr>
            <p:cNvPr id="10" name="object 5">
              <a:extLst>
                <a:ext uri="{FF2B5EF4-FFF2-40B4-BE49-F238E27FC236}">
                  <a16:creationId xmlns:a16="http://schemas.microsoft.com/office/drawing/2014/main" id="{AABF712E-504B-FCF0-DFA8-7CB7F5B5F95B}"/>
                </a:ext>
              </a:extLst>
            </p:cNvPr>
            <p:cNvSpPr/>
            <p:nvPr/>
          </p:nvSpPr>
          <p:spPr>
            <a:xfrm>
              <a:off x="11170920" y="0"/>
              <a:ext cx="1021080" cy="6858000"/>
            </a:xfrm>
            <a:custGeom>
              <a:avLst/>
              <a:gdLst/>
              <a:ahLst/>
              <a:cxnLst/>
              <a:rect l="l" t="t" r="r" b="b"/>
              <a:pathLst>
                <a:path w="1021079" h="6858000">
                  <a:moveTo>
                    <a:pt x="0" y="6857998"/>
                  </a:moveTo>
                  <a:lnTo>
                    <a:pt x="1021079" y="6857998"/>
                  </a:lnTo>
                  <a:lnTo>
                    <a:pt x="1021079" y="0"/>
                  </a:lnTo>
                  <a:lnTo>
                    <a:pt x="0" y="0"/>
                  </a:lnTo>
                  <a:lnTo>
                    <a:pt x="0" y="6857998"/>
                  </a:lnTo>
                  <a:close/>
                </a:path>
              </a:pathLst>
            </a:custGeom>
            <a:solidFill>
              <a:srgbClr val="004974"/>
            </a:solidFill>
          </p:spPr>
          <p:txBody>
            <a:bodyPr wrap="square" lIns="0" tIns="0" rIns="0" bIns="0" rtlCol="0"/>
            <a:lstStyle/>
            <a:p>
              <a:endParaRPr/>
            </a:p>
          </p:txBody>
        </p:sp>
        <p:sp>
          <p:nvSpPr>
            <p:cNvPr id="11" name="object 6">
              <a:extLst>
                <a:ext uri="{FF2B5EF4-FFF2-40B4-BE49-F238E27FC236}">
                  <a16:creationId xmlns:a16="http://schemas.microsoft.com/office/drawing/2014/main" id="{FB76FE0A-8199-45AD-9492-2F1E5F9AB7A5}"/>
                </a:ext>
              </a:extLst>
            </p:cNvPr>
            <p:cNvSpPr/>
            <p:nvPr/>
          </p:nvSpPr>
          <p:spPr>
            <a:xfrm>
              <a:off x="10948416" y="0"/>
              <a:ext cx="222885" cy="6858000"/>
            </a:xfrm>
            <a:custGeom>
              <a:avLst/>
              <a:gdLst/>
              <a:ahLst/>
              <a:cxnLst/>
              <a:rect l="l" t="t" r="r" b="b"/>
              <a:pathLst>
                <a:path w="222884" h="6858000">
                  <a:moveTo>
                    <a:pt x="0" y="6857996"/>
                  </a:moveTo>
                  <a:lnTo>
                    <a:pt x="222503" y="6857996"/>
                  </a:lnTo>
                  <a:lnTo>
                    <a:pt x="222503" y="0"/>
                  </a:lnTo>
                  <a:lnTo>
                    <a:pt x="0" y="0"/>
                  </a:lnTo>
                  <a:lnTo>
                    <a:pt x="0" y="6857996"/>
                  </a:lnTo>
                  <a:close/>
                </a:path>
              </a:pathLst>
            </a:custGeom>
            <a:solidFill>
              <a:srgbClr val="FCD200"/>
            </a:solidFill>
          </p:spPr>
          <p:txBody>
            <a:bodyPr wrap="square" lIns="0" tIns="0" rIns="0" bIns="0" rtlCol="0"/>
            <a:lstStyle/>
            <a:p>
              <a:endParaRPr/>
            </a:p>
          </p:txBody>
        </p:sp>
      </p:grpSp>
      <p:pic>
        <p:nvPicPr>
          <p:cNvPr id="12290" name="Picture 2" descr="E-Klaim INA-CBG">
            <a:extLst>
              <a:ext uri="{FF2B5EF4-FFF2-40B4-BE49-F238E27FC236}">
                <a16:creationId xmlns:a16="http://schemas.microsoft.com/office/drawing/2014/main" id="{01F1FA6C-B3D4-848D-FB7E-CA5C3C0184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688" y="2683256"/>
            <a:ext cx="3260902" cy="2824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646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4304" y="182880"/>
            <a:ext cx="11335610" cy="1016832"/>
          </a:xfrm>
        </p:spPr>
        <p:txBody>
          <a:bodyPr/>
          <a:lstStyle/>
          <a:p>
            <a:r>
              <a:rPr lang="id-ID"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TIM/PIC YANG TERLIBAT LANGSUNG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80909181"/>
              </p:ext>
            </p:extLst>
          </p:nvPr>
        </p:nvGraphicFramePr>
        <p:xfrm>
          <a:off x="301322" y="1094721"/>
          <a:ext cx="11887200" cy="53158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object 12">
            <a:extLst>
              <a:ext uri="{FF2B5EF4-FFF2-40B4-BE49-F238E27FC236}">
                <a16:creationId xmlns:a16="http://schemas.microsoft.com/office/drawing/2014/main" id="{970E21CF-0D65-00D5-BFAF-9650F790B3AC}"/>
              </a:ext>
            </a:extLst>
          </p:cNvPr>
          <p:cNvPicPr/>
          <p:nvPr/>
        </p:nvPicPr>
        <p:blipFill>
          <a:blip r:embed="rId8" cstate="print"/>
          <a:stretch>
            <a:fillRect/>
          </a:stretch>
        </p:blipFill>
        <p:spPr>
          <a:xfrm>
            <a:off x="0" y="6507478"/>
            <a:ext cx="12192000" cy="350518"/>
          </a:xfrm>
          <a:prstGeom prst="rect">
            <a:avLst/>
          </a:prstGeom>
        </p:spPr>
      </p:pic>
    </p:spTree>
    <p:extLst>
      <p:ext uri="{BB962C8B-B14F-4D97-AF65-F5344CB8AC3E}">
        <p14:creationId xmlns:p14="http://schemas.microsoft.com/office/powerpoint/2010/main" val="3813974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732DC37-C4AE-37AA-7DEC-E8C11C7A76FD}"/>
              </a:ext>
            </a:extLst>
          </p:cNvPr>
          <p:cNvSpPr>
            <a:spLocks noGrp="1"/>
          </p:cNvSpPr>
          <p:nvPr>
            <p:ph type="title"/>
          </p:nvPr>
        </p:nvSpPr>
        <p:spPr/>
        <p:txBody>
          <a:bodyPr>
            <a:normAutofit/>
          </a:bodyPr>
          <a:lstStyle/>
          <a:p>
            <a:r>
              <a:rPr lang="en-US" sz="5400" b="1" dirty="0" err="1">
                <a:latin typeface="Calibri" panose="020F0502020204030204" pitchFamily="34" charset="0"/>
                <a:ea typeface="Calibri" panose="020F0502020204030204" pitchFamily="34" charset="0"/>
                <a:cs typeface="Calibri" panose="020F0502020204030204" pitchFamily="34" charset="0"/>
              </a:rPr>
              <a:t>Pencegahan</a:t>
            </a:r>
            <a:r>
              <a:rPr lang="en-US" sz="5400" b="1" dirty="0">
                <a:latin typeface="Calibri" panose="020F0502020204030204" pitchFamily="34" charset="0"/>
                <a:ea typeface="Calibri" panose="020F0502020204030204" pitchFamily="34" charset="0"/>
                <a:cs typeface="Calibri" panose="020F0502020204030204" pitchFamily="34" charset="0"/>
              </a:rPr>
              <a:t> Fraud</a:t>
            </a:r>
            <a:endParaRPr lang="en-ID" sz="5400" b="1" dirty="0">
              <a:latin typeface="Calibri" panose="020F0502020204030204" pitchFamily="34" charset="0"/>
              <a:ea typeface="Calibri" panose="020F0502020204030204" pitchFamily="34" charset="0"/>
              <a:cs typeface="Calibri" panose="020F0502020204030204" pitchFamily="34" charset="0"/>
            </a:endParaRPr>
          </a:p>
        </p:txBody>
      </p:sp>
      <p:pic>
        <p:nvPicPr>
          <p:cNvPr id="16" name="Picture Placeholder 15">
            <a:extLst>
              <a:ext uri="{FF2B5EF4-FFF2-40B4-BE49-F238E27FC236}">
                <a16:creationId xmlns:a16="http://schemas.microsoft.com/office/drawing/2014/main" id="{F1D155C0-AD87-8266-5D73-F45CC20FD99A}"/>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l="17674" r="17674"/>
          <a:stretch/>
        </p:blipFill>
        <p:spPr>
          <a:xfrm>
            <a:off x="6867728" y="0"/>
            <a:ext cx="5321224" cy="6858000"/>
          </a:xfrm>
        </p:spPr>
      </p:pic>
      <p:sp>
        <p:nvSpPr>
          <p:cNvPr id="4" name="Footer Placeholder 3">
            <a:extLst>
              <a:ext uri="{FF2B5EF4-FFF2-40B4-BE49-F238E27FC236}">
                <a16:creationId xmlns:a16="http://schemas.microsoft.com/office/drawing/2014/main" id="{2C0C8F2D-2C8C-923E-67C9-091D29AE1A91}"/>
              </a:ext>
            </a:extLst>
          </p:cNvPr>
          <p:cNvSpPr>
            <a:spLocks noGrp="1"/>
          </p:cNvSpPr>
          <p:nvPr>
            <p:ph type="ftr" sz="quarter" idx="4294967295"/>
          </p:nvPr>
        </p:nvSpPr>
        <p:spPr>
          <a:xfrm>
            <a:off x="8077200" y="6356350"/>
            <a:ext cx="4114800" cy="365125"/>
          </a:xfrm>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4E83D364-B8C0-AAD6-17B1-4936581CC315}"/>
              </a:ext>
            </a:extLst>
          </p:cNvPr>
          <p:cNvSpPr>
            <a:spLocks noGrp="1"/>
          </p:cNvSpPr>
          <p:nvPr>
            <p:ph type="sldNum" sz="quarter" idx="4294967295"/>
          </p:nvPr>
        </p:nvSpPr>
        <p:spPr>
          <a:xfrm>
            <a:off x="11407775" y="6356350"/>
            <a:ext cx="784225" cy="365125"/>
          </a:xfrm>
        </p:spPr>
        <p:txBody>
          <a:bodyPr/>
          <a:lstStyle/>
          <a:p>
            <a:fld id="{294A09A9-5501-47C1-A89A-A340965A2BE2}" type="slidenum">
              <a:rPr lang="en-US" smtClean="0"/>
              <a:pPr/>
              <a:t>20</a:t>
            </a:fld>
            <a:endParaRPr lang="en-US" dirty="0"/>
          </a:p>
        </p:txBody>
      </p:sp>
    </p:spTree>
    <p:extLst>
      <p:ext uri="{BB962C8B-B14F-4D97-AF65-F5344CB8AC3E}">
        <p14:creationId xmlns:p14="http://schemas.microsoft.com/office/powerpoint/2010/main" val="768418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3E34DEF-013B-62D9-62AD-CA98DB59761D}"/>
              </a:ext>
            </a:extLst>
          </p:cNvPr>
          <p:cNvGrpSpPr/>
          <p:nvPr/>
        </p:nvGrpSpPr>
        <p:grpSpPr>
          <a:xfrm>
            <a:off x="838200" y="1207477"/>
            <a:ext cx="10515600" cy="5461817"/>
            <a:chOff x="595953" y="120990"/>
            <a:chExt cx="11596047" cy="6685508"/>
          </a:xfrm>
        </p:grpSpPr>
        <p:pic>
          <p:nvPicPr>
            <p:cNvPr id="6" name="Picture 5">
              <a:extLst>
                <a:ext uri="{FF2B5EF4-FFF2-40B4-BE49-F238E27FC236}">
                  <a16:creationId xmlns:a16="http://schemas.microsoft.com/office/drawing/2014/main" id="{FA28131F-B8AB-2500-4D01-18D15B09302E}"/>
                </a:ext>
              </a:extLst>
            </p:cNvPr>
            <p:cNvPicPr>
              <a:picLocks noChangeAspect="1"/>
            </p:cNvPicPr>
            <p:nvPr/>
          </p:nvPicPr>
          <p:blipFill>
            <a:blip r:embed="rId2"/>
            <a:stretch>
              <a:fillRect/>
            </a:stretch>
          </p:blipFill>
          <p:spPr>
            <a:xfrm>
              <a:off x="4220114" y="1310023"/>
              <a:ext cx="3397574" cy="195211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8" name="Picture 7">
              <a:extLst>
                <a:ext uri="{FF2B5EF4-FFF2-40B4-BE49-F238E27FC236}">
                  <a16:creationId xmlns:a16="http://schemas.microsoft.com/office/drawing/2014/main" id="{E354DBE0-0F8E-3902-592B-532C9EB05803}"/>
                </a:ext>
              </a:extLst>
            </p:cNvPr>
            <p:cNvPicPr>
              <a:picLocks noChangeAspect="1"/>
            </p:cNvPicPr>
            <p:nvPr/>
          </p:nvPicPr>
          <p:blipFill>
            <a:blip r:embed="rId3"/>
            <a:stretch>
              <a:fillRect/>
            </a:stretch>
          </p:blipFill>
          <p:spPr>
            <a:xfrm>
              <a:off x="595953" y="193963"/>
              <a:ext cx="2857500" cy="1600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0" name="Picture 9">
              <a:extLst>
                <a:ext uri="{FF2B5EF4-FFF2-40B4-BE49-F238E27FC236}">
                  <a16:creationId xmlns:a16="http://schemas.microsoft.com/office/drawing/2014/main" id="{EA78D772-8D2C-689B-1ECD-699180E7B03C}"/>
                </a:ext>
              </a:extLst>
            </p:cNvPr>
            <p:cNvPicPr>
              <a:picLocks noChangeAspect="1"/>
            </p:cNvPicPr>
            <p:nvPr/>
          </p:nvPicPr>
          <p:blipFill>
            <a:blip r:embed="rId4"/>
            <a:stretch>
              <a:fillRect/>
            </a:stretch>
          </p:blipFill>
          <p:spPr>
            <a:xfrm>
              <a:off x="953140" y="2797353"/>
              <a:ext cx="2143125" cy="21431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2" name="Picture 11">
              <a:extLst>
                <a:ext uri="{FF2B5EF4-FFF2-40B4-BE49-F238E27FC236}">
                  <a16:creationId xmlns:a16="http://schemas.microsoft.com/office/drawing/2014/main" id="{07622E9D-5EC8-AD00-90E0-902C6CC47888}"/>
                </a:ext>
              </a:extLst>
            </p:cNvPr>
            <p:cNvPicPr>
              <a:picLocks noChangeAspect="1"/>
            </p:cNvPicPr>
            <p:nvPr/>
          </p:nvPicPr>
          <p:blipFill>
            <a:blip r:embed="rId5"/>
            <a:stretch>
              <a:fillRect/>
            </a:stretch>
          </p:blipFill>
          <p:spPr>
            <a:xfrm>
              <a:off x="9086535" y="120990"/>
              <a:ext cx="2133600" cy="21336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4" name="Picture 13">
              <a:extLst>
                <a:ext uri="{FF2B5EF4-FFF2-40B4-BE49-F238E27FC236}">
                  <a16:creationId xmlns:a16="http://schemas.microsoft.com/office/drawing/2014/main" id="{134BC7A4-893D-6C1B-94D7-589D9EDD2FC0}"/>
                </a:ext>
              </a:extLst>
            </p:cNvPr>
            <p:cNvPicPr>
              <a:picLocks noChangeAspect="1"/>
            </p:cNvPicPr>
            <p:nvPr/>
          </p:nvPicPr>
          <p:blipFill>
            <a:blip r:embed="rId6"/>
            <a:stretch>
              <a:fillRect/>
            </a:stretch>
          </p:blipFill>
          <p:spPr>
            <a:xfrm>
              <a:off x="8676011" y="3429000"/>
              <a:ext cx="2813540" cy="160020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 name="Picture 2">
              <a:extLst>
                <a:ext uri="{FF2B5EF4-FFF2-40B4-BE49-F238E27FC236}">
                  <a16:creationId xmlns:a16="http://schemas.microsoft.com/office/drawing/2014/main" id="{57B9AC05-1210-BB59-DDAE-76712AE2C24D}"/>
                </a:ext>
              </a:extLst>
            </p:cNvPr>
            <p:cNvPicPr>
              <a:picLocks noChangeAspect="1"/>
            </p:cNvPicPr>
            <p:nvPr/>
          </p:nvPicPr>
          <p:blipFill>
            <a:blip r:embed="rId7"/>
            <a:stretch>
              <a:fillRect/>
            </a:stretch>
          </p:blipFill>
          <p:spPr>
            <a:xfrm>
              <a:off x="4472459" y="3565339"/>
              <a:ext cx="2892885" cy="2892885"/>
            </a:xfrm>
            <a:prstGeom prst="rect">
              <a:avLst/>
            </a:prstGeom>
          </p:spPr>
        </p:pic>
        <p:sp>
          <p:nvSpPr>
            <p:cNvPr id="5" name="TextBox 4">
              <a:extLst>
                <a:ext uri="{FF2B5EF4-FFF2-40B4-BE49-F238E27FC236}">
                  <a16:creationId xmlns:a16="http://schemas.microsoft.com/office/drawing/2014/main" id="{43F9779E-BB95-5CC8-B1AC-F7EAD93B75A5}"/>
                </a:ext>
              </a:extLst>
            </p:cNvPr>
            <p:cNvSpPr txBox="1"/>
            <p:nvPr/>
          </p:nvSpPr>
          <p:spPr>
            <a:xfrm>
              <a:off x="776292" y="5102820"/>
              <a:ext cx="2496820" cy="414405"/>
            </a:xfrm>
            <a:prstGeom prst="rect">
              <a:avLst/>
            </a:prstGeom>
            <a:noFill/>
          </p:spPr>
          <p:txBody>
            <a:bodyPr wrap="square">
              <a:spAutoFit/>
            </a:bodyPr>
            <a:lstStyle/>
            <a:p>
              <a:pPr algn="ctr"/>
              <a:r>
                <a:rPr lang="fi-FI" sz="1600" b="0" i="0" u="none" strike="noStrike" baseline="0" dirty="0">
                  <a:latin typeface="Bookman Old Style" panose="02050604050505020204" pitchFamily="18" charset="0"/>
                </a:rPr>
                <a:t>Fasilitas Kesehatan</a:t>
              </a:r>
            </a:p>
          </p:txBody>
        </p:sp>
        <p:sp>
          <p:nvSpPr>
            <p:cNvPr id="9" name="TextBox 8">
              <a:extLst>
                <a:ext uri="{FF2B5EF4-FFF2-40B4-BE49-F238E27FC236}">
                  <a16:creationId xmlns:a16="http://schemas.microsoft.com/office/drawing/2014/main" id="{A6218906-3022-A48D-2ABF-829E881B0978}"/>
                </a:ext>
              </a:extLst>
            </p:cNvPr>
            <p:cNvSpPr txBox="1"/>
            <p:nvPr/>
          </p:nvSpPr>
          <p:spPr>
            <a:xfrm>
              <a:off x="1475826" y="1910079"/>
              <a:ext cx="1097754" cy="414405"/>
            </a:xfrm>
            <a:prstGeom prst="rect">
              <a:avLst/>
            </a:prstGeom>
            <a:noFill/>
          </p:spPr>
          <p:txBody>
            <a:bodyPr wrap="square">
              <a:spAutoFit/>
            </a:bodyPr>
            <a:lstStyle/>
            <a:p>
              <a:pPr algn="ctr"/>
              <a:r>
                <a:rPr lang="en-ID" sz="1600" b="0" i="0" u="none" strike="noStrike" baseline="0" dirty="0" err="1">
                  <a:latin typeface="Bookman Old Style" panose="02050604050505020204" pitchFamily="18" charset="0"/>
                </a:rPr>
                <a:t>Peserta</a:t>
              </a:r>
              <a:endParaRPr lang="en-ID" sz="1600" dirty="0"/>
            </a:p>
          </p:txBody>
        </p:sp>
        <p:sp>
          <p:nvSpPr>
            <p:cNvPr id="13" name="TextBox 12">
              <a:extLst>
                <a:ext uri="{FF2B5EF4-FFF2-40B4-BE49-F238E27FC236}">
                  <a16:creationId xmlns:a16="http://schemas.microsoft.com/office/drawing/2014/main" id="{C814A7CB-4DF3-E4D9-A71C-3CFC966DA4FE}"/>
                </a:ext>
              </a:extLst>
            </p:cNvPr>
            <p:cNvSpPr txBox="1"/>
            <p:nvPr/>
          </p:nvSpPr>
          <p:spPr>
            <a:xfrm>
              <a:off x="9052524" y="2348289"/>
              <a:ext cx="2060513" cy="414405"/>
            </a:xfrm>
            <a:prstGeom prst="rect">
              <a:avLst/>
            </a:prstGeom>
            <a:noFill/>
          </p:spPr>
          <p:txBody>
            <a:bodyPr wrap="square">
              <a:spAutoFit/>
            </a:bodyPr>
            <a:lstStyle/>
            <a:p>
              <a:pPr algn="ctr"/>
              <a:r>
                <a:rPr lang="en-ID" sz="1600" b="0" i="0" u="none" strike="noStrike" baseline="0" dirty="0">
                  <a:latin typeface="Bookman Old Style" panose="02050604050505020204" pitchFamily="18" charset="0"/>
                </a:rPr>
                <a:t>BPJS Kesehatan</a:t>
              </a:r>
              <a:endParaRPr lang="en-ID" sz="1600" dirty="0"/>
            </a:p>
          </p:txBody>
        </p:sp>
        <p:sp>
          <p:nvSpPr>
            <p:cNvPr id="16" name="TextBox 15">
              <a:extLst>
                <a:ext uri="{FF2B5EF4-FFF2-40B4-BE49-F238E27FC236}">
                  <a16:creationId xmlns:a16="http://schemas.microsoft.com/office/drawing/2014/main" id="{8FD4F146-D8EC-606D-1948-672C611F8E97}"/>
                </a:ext>
              </a:extLst>
            </p:cNvPr>
            <p:cNvSpPr txBox="1"/>
            <p:nvPr/>
          </p:nvSpPr>
          <p:spPr>
            <a:xfrm>
              <a:off x="8114671" y="5244421"/>
              <a:ext cx="4077329" cy="414405"/>
            </a:xfrm>
            <a:prstGeom prst="rect">
              <a:avLst/>
            </a:prstGeom>
            <a:noFill/>
          </p:spPr>
          <p:txBody>
            <a:bodyPr wrap="square">
              <a:spAutoFit/>
            </a:bodyPr>
            <a:lstStyle/>
            <a:p>
              <a:r>
                <a:rPr lang="nl-NL" sz="1600" dirty="0">
                  <a:latin typeface="Bookman Old Style" panose="02050604050505020204" pitchFamily="18" charset="0"/>
                </a:rPr>
                <a:t>P</a:t>
              </a:r>
              <a:r>
                <a:rPr lang="nl-NL" sz="1600" b="0" i="0" u="none" strike="noStrike" baseline="0" dirty="0">
                  <a:latin typeface="Bookman Old Style" panose="02050604050505020204" pitchFamily="18" charset="0"/>
                </a:rPr>
                <a:t>enyedia obat dan alat kesehatan</a:t>
              </a:r>
              <a:endParaRPr lang="en-ID" sz="1600" dirty="0"/>
            </a:p>
          </p:txBody>
        </p:sp>
        <p:sp>
          <p:nvSpPr>
            <p:cNvPr id="20" name="TextBox 19">
              <a:extLst>
                <a:ext uri="{FF2B5EF4-FFF2-40B4-BE49-F238E27FC236}">
                  <a16:creationId xmlns:a16="http://schemas.microsoft.com/office/drawing/2014/main" id="{E79C83B8-831B-25F0-5888-2EC060C5C206}"/>
                </a:ext>
              </a:extLst>
            </p:cNvPr>
            <p:cNvSpPr txBox="1"/>
            <p:nvPr/>
          </p:nvSpPr>
          <p:spPr>
            <a:xfrm>
              <a:off x="4142425" y="6392093"/>
              <a:ext cx="3907149" cy="414405"/>
            </a:xfrm>
            <a:prstGeom prst="rect">
              <a:avLst/>
            </a:prstGeom>
            <a:solidFill>
              <a:schemeClr val="bg1"/>
            </a:solidFill>
          </p:spPr>
          <p:txBody>
            <a:bodyPr wrap="square">
              <a:spAutoFit/>
            </a:bodyPr>
            <a:lstStyle/>
            <a:p>
              <a:pPr algn="ctr"/>
              <a:r>
                <a:rPr lang="en-ID" sz="1600" b="0" i="0" u="none" strike="noStrike" baseline="0" dirty="0" err="1">
                  <a:latin typeface="Bookman Old Style" panose="02050604050505020204" pitchFamily="18" charset="0"/>
                </a:rPr>
                <a:t>pemangku</a:t>
              </a:r>
              <a:r>
                <a:rPr lang="en-ID" sz="1600" b="0" i="0" u="none" strike="noStrike" baseline="0" dirty="0">
                  <a:latin typeface="Bookman Old Style" panose="02050604050505020204" pitchFamily="18" charset="0"/>
                </a:rPr>
                <a:t> </a:t>
              </a:r>
              <a:r>
                <a:rPr lang="en-ID" sz="1600" b="0" i="0" u="none" strike="noStrike" baseline="0" dirty="0" err="1">
                  <a:latin typeface="Bookman Old Style" panose="02050604050505020204" pitchFamily="18" charset="0"/>
                </a:rPr>
                <a:t>kepentingan</a:t>
              </a:r>
              <a:r>
                <a:rPr lang="en-ID" sz="1600" b="0" i="0" u="none" strike="noStrike" baseline="0" dirty="0">
                  <a:latin typeface="Bookman Old Style" panose="02050604050505020204" pitchFamily="18" charset="0"/>
                </a:rPr>
                <a:t> </a:t>
              </a:r>
              <a:r>
                <a:rPr lang="en-ID" sz="1600" b="0" i="0" u="none" strike="noStrike" baseline="0" dirty="0" err="1">
                  <a:latin typeface="Bookman Old Style" panose="02050604050505020204" pitchFamily="18" charset="0"/>
                </a:rPr>
                <a:t>lainnya</a:t>
              </a:r>
              <a:endParaRPr lang="en-ID" sz="1600" dirty="0"/>
            </a:p>
          </p:txBody>
        </p:sp>
      </p:grpSp>
      <p:sp>
        <p:nvSpPr>
          <p:cNvPr id="21" name="Title 20">
            <a:extLst>
              <a:ext uri="{FF2B5EF4-FFF2-40B4-BE49-F238E27FC236}">
                <a16:creationId xmlns:a16="http://schemas.microsoft.com/office/drawing/2014/main" id="{5C27457F-BC60-89F6-F3F2-666C6184B0ED}"/>
              </a:ext>
            </a:extLst>
          </p:cNvPr>
          <p:cNvSpPr>
            <a:spLocks noGrp="1"/>
          </p:cNvSpPr>
          <p:nvPr>
            <p:ph type="title"/>
          </p:nvPr>
        </p:nvSpPr>
        <p:spPr>
          <a:xfrm>
            <a:off x="687663" y="148979"/>
            <a:ext cx="10638692" cy="833587"/>
          </a:xfrm>
          <a:solidFill>
            <a:schemeClr val="accent2">
              <a:lumMod val="75000"/>
            </a:schemeClr>
          </a:solidFill>
        </p:spPr>
        <p:txBody>
          <a:bodyPr/>
          <a:lstStyle/>
          <a:p>
            <a:pPr marL="363538"/>
            <a:r>
              <a:rPr lang="en-US" dirty="0">
                <a:solidFill>
                  <a:schemeClr val="bg1"/>
                </a:solidFill>
              </a:rPr>
              <a:t>POTENSI FRAUD </a:t>
            </a:r>
            <a:endParaRPr lang="en-ID" dirty="0">
              <a:solidFill>
                <a:schemeClr val="bg1"/>
              </a:solidFill>
            </a:endParaRPr>
          </a:p>
        </p:txBody>
      </p:sp>
    </p:spTree>
    <p:extLst>
      <p:ext uri="{BB962C8B-B14F-4D97-AF65-F5344CB8AC3E}">
        <p14:creationId xmlns:p14="http://schemas.microsoft.com/office/powerpoint/2010/main" val="40374446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A52CF-9482-9208-C063-B152195A4421}"/>
              </a:ext>
            </a:extLst>
          </p:cNvPr>
          <p:cNvSpPr>
            <a:spLocks noGrp="1"/>
          </p:cNvSpPr>
          <p:nvPr>
            <p:ph type="title"/>
          </p:nvPr>
        </p:nvSpPr>
        <p:spPr>
          <a:xfrm>
            <a:off x="828675" y="370988"/>
            <a:ext cx="8660909" cy="794908"/>
          </a:xfrm>
          <a:solidFill>
            <a:schemeClr val="accent2">
              <a:lumMod val="75000"/>
            </a:schemeClr>
          </a:solidFill>
        </p:spPr>
        <p:txBody>
          <a:bodyPr>
            <a:normAutofit/>
          </a:bodyPr>
          <a:lstStyle/>
          <a:p>
            <a:pPr marL="269875"/>
            <a:r>
              <a:rPr lang="en-US" sz="4000" dirty="0">
                <a:solidFill>
                  <a:schemeClr val="bg1"/>
                </a:solidFill>
              </a:rPr>
              <a:t>POTENSI FRAUD DI RS</a:t>
            </a:r>
            <a:endParaRPr lang="en-ID" sz="4000" dirty="0">
              <a:solidFill>
                <a:schemeClr val="bg1"/>
              </a:solidFill>
            </a:endParaRPr>
          </a:p>
        </p:txBody>
      </p:sp>
      <p:sp>
        <p:nvSpPr>
          <p:cNvPr id="4" name="Slide Number Placeholder 3">
            <a:extLst>
              <a:ext uri="{FF2B5EF4-FFF2-40B4-BE49-F238E27FC236}">
                <a16:creationId xmlns:a16="http://schemas.microsoft.com/office/drawing/2014/main" id="{FDE65021-37C0-97A5-0DFE-BB168C06D20A}"/>
              </a:ext>
            </a:extLst>
          </p:cNvPr>
          <p:cNvSpPr>
            <a:spLocks noGrp="1"/>
          </p:cNvSpPr>
          <p:nvPr>
            <p:ph type="sldNum" sz="quarter" idx="7"/>
          </p:nvPr>
        </p:nvSpPr>
        <p:spPr/>
        <p:txBody>
          <a:bodyPr/>
          <a:lstStyle/>
          <a:p>
            <a:fld id="{B6F15528-21DE-4FAA-801E-634DDDAF4B2B}" type="slidenum">
              <a:rPr lang="en-ID" smtClean="0"/>
              <a:t>22</a:t>
            </a:fld>
            <a:endParaRPr lang="en-ID"/>
          </a:p>
        </p:txBody>
      </p:sp>
      <p:pic>
        <p:nvPicPr>
          <p:cNvPr id="78" name="Picture 77">
            <a:extLst>
              <a:ext uri="{FF2B5EF4-FFF2-40B4-BE49-F238E27FC236}">
                <a16:creationId xmlns:a16="http://schemas.microsoft.com/office/drawing/2014/main" id="{3F7D26C1-0FAA-6EA6-5F92-D2BCEA0FA867}"/>
              </a:ext>
            </a:extLst>
          </p:cNvPr>
          <p:cNvPicPr>
            <a:picLocks noChangeAspect="1"/>
          </p:cNvPicPr>
          <p:nvPr/>
        </p:nvPicPr>
        <p:blipFill>
          <a:blip r:embed="rId2"/>
          <a:stretch>
            <a:fillRect/>
          </a:stretch>
        </p:blipFill>
        <p:spPr>
          <a:xfrm>
            <a:off x="9514021" y="108186"/>
            <a:ext cx="2028871" cy="1895100"/>
          </a:xfrm>
          <a:prstGeom prst="rect">
            <a:avLst/>
          </a:prstGeom>
        </p:spPr>
      </p:pic>
      <p:grpSp>
        <p:nvGrpSpPr>
          <p:cNvPr id="80" name="Group 79">
            <a:extLst>
              <a:ext uri="{FF2B5EF4-FFF2-40B4-BE49-F238E27FC236}">
                <a16:creationId xmlns:a16="http://schemas.microsoft.com/office/drawing/2014/main" id="{AF01D6DE-E3A0-D553-2841-A989FFC91830}"/>
              </a:ext>
            </a:extLst>
          </p:cNvPr>
          <p:cNvGrpSpPr/>
          <p:nvPr/>
        </p:nvGrpSpPr>
        <p:grpSpPr>
          <a:xfrm>
            <a:off x="828674" y="1305839"/>
            <a:ext cx="10495817" cy="5415635"/>
            <a:chOff x="1215629" y="602103"/>
            <a:chExt cx="6715125" cy="4154115"/>
          </a:xfrm>
        </p:grpSpPr>
        <p:pic>
          <p:nvPicPr>
            <p:cNvPr id="81" name="image1.tif">
              <a:extLst>
                <a:ext uri="{FF2B5EF4-FFF2-40B4-BE49-F238E27FC236}">
                  <a16:creationId xmlns:a16="http://schemas.microsoft.com/office/drawing/2014/main" id="{3FAE80AD-EEEA-E060-A4B2-20E2833B1102}"/>
                </a:ext>
              </a:extLst>
            </p:cNvPr>
            <p:cNvPicPr>
              <a:picLocks noChangeAspect="1"/>
            </p:cNvPicPr>
            <p:nvPr/>
          </p:nvPicPr>
          <p:blipFill>
            <a:blip r:embed="rId3"/>
            <a:srcRect/>
            <a:stretch>
              <a:fillRect/>
            </a:stretch>
          </p:blipFill>
          <p:spPr bwMode="auto">
            <a:xfrm>
              <a:off x="1215629" y="2046685"/>
              <a:ext cx="1569244" cy="1050131"/>
            </a:xfrm>
            <a:prstGeom prst="rect">
              <a:avLst/>
            </a:prstGeom>
            <a:noFill/>
            <a:ln>
              <a:noFill/>
            </a:ln>
          </p:spPr>
        </p:pic>
        <p:pic>
          <p:nvPicPr>
            <p:cNvPr id="82" name="image2.tif">
              <a:extLst>
                <a:ext uri="{FF2B5EF4-FFF2-40B4-BE49-F238E27FC236}">
                  <a16:creationId xmlns:a16="http://schemas.microsoft.com/office/drawing/2014/main" id="{D526C017-2297-C651-DF7C-24419DDE1A9F}"/>
                </a:ext>
              </a:extLst>
            </p:cNvPr>
            <p:cNvPicPr>
              <a:picLocks noChangeAspect="1"/>
            </p:cNvPicPr>
            <p:nvPr/>
          </p:nvPicPr>
          <p:blipFill>
            <a:blip r:embed="rId4"/>
            <a:srcRect/>
            <a:stretch>
              <a:fillRect/>
            </a:stretch>
          </p:blipFill>
          <p:spPr bwMode="auto">
            <a:xfrm>
              <a:off x="2780110" y="1481137"/>
              <a:ext cx="2144315" cy="1785938"/>
            </a:xfrm>
            <a:prstGeom prst="rect">
              <a:avLst/>
            </a:prstGeom>
            <a:noFill/>
            <a:ln>
              <a:noFill/>
            </a:ln>
          </p:spPr>
        </p:pic>
        <p:pic>
          <p:nvPicPr>
            <p:cNvPr id="83" name="image3.tif">
              <a:extLst>
                <a:ext uri="{FF2B5EF4-FFF2-40B4-BE49-F238E27FC236}">
                  <a16:creationId xmlns:a16="http://schemas.microsoft.com/office/drawing/2014/main" id="{B19BDED4-510C-692A-A52A-0E44A0C39CF2}"/>
                </a:ext>
              </a:extLst>
            </p:cNvPr>
            <p:cNvPicPr>
              <a:picLocks noChangeAspect="1"/>
            </p:cNvPicPr>
            <p:nvPr/>
          </p:nvPicPr>
          <p:blipFill>
            <a:blip r:embed="rId5"/>
            <a:srcRect/>
            <a:stretch>
              <a:fillRect/>
            </a:stretch>
          </p:blipFill>
          <p:spPr bwMode="auto">
            <a:xfrm>
              <a:off x="5589985" y="606029"/>
              <a:ext cx="1206103" cy="1234678"/>
            </a:xfrm>
            <a:prstGeom prst="rect">
              <a:avLst/>
            </a:prstGeom>
            <a:noFill/>
            <a:ln>
              <a:noFill/>
            </a:ln>
          </p:spPr>
        </p:pic>
        <p:sp>
          <p:nvSpPr>
            <p:cNvPr id="84" name="Shape 195">
              <a:extLst>
                <a:ext uri="{FF2B5EF4-FFF2-40B4-BE49-F238E27FC236}">
                  <a16:creationId xmlns:a16="http://schemas.microsoft.com/office/drawing/2014/main" id="{91FC1C12-A0B7-D30E-8598-12CCDF091BB7}"/>
                </a:ext>
              </a:extLst>
            </p:cNvPr>
            <p:cNvSpPr>
              <a:spLocks noChangeShapeType="1"/>
            </p:cNvSpPr>
            <p:nvPr/>
          </p:nvSpPr>
          <p:spPr bwMode="auto">
            <a:xfrm flipV="1">
              <a:off x="4847035" y="1653779"/>
              <a:ext cx="817959" cy="520303"/>
            </a:xfrm>
            <a:prstGeom prst="line">
              <a:avLst/>
            </a:prstGeom>
            <a:noFill/>
            <a:ln w="25400">
              <a:solidFill>
                <a:schemeClr val="accent1"/>
              </a:solidFill>
              <a:round/>
              <a:headEnd/>
              <a:tailEnd type="triangle" w="med" len="med"/>
            </a:ln>
          </p:spPr>
          <p:txBody>
            <a:bodyPr lIns="34289" tIns="34289" rIns="34289" bIns="34289"/>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1050"/>
            </a:p>
          </p:txBody>
        </p:sp>
        <p:pic>
          <p:nvPicPr>
            <p:cNvPr id="85" name="image4.tif">
              <a:extLst>
                <a:ext uri="{FF2B5EF4-FFF2-40B4-BE49-F238E27FC236}">
                  <a16:creationId xmlns:a16="http://schemas.microsoft.com/office/drawing/2014/main" id="{102EC971-471C-C34A-1C32-D722B2B4FC11}"/>
                </a:ext>
              </a:extLst>
            </p:cNvPr>
            <p:cNvPicPr>
              <a:picLocks noChangeAspect="1"/>
            </p:cNvPicPr>
            <p:nvPr/>
          </p:nvPicPr>
          <p:blipFill>
            <a:blip r:embed="rId6"/>
            <a:srcRect/>
            <a:stretch>
              <a:fillRect/>
            </a:stretch>
          </p:blipFill>
          <p:spPr bwMode="auto">
            <a:xfrm>
              <a:off x="4978004" y="2180035"/>
              <a:ext cx="1659731" cy="813197"/>
            </a:xfrm>
            <a:prstGeom prst="rect">
              <a:avLst/>
            </a:prstGeom>
            <a:noFill/>
            <a:ln>
              <a:noFill/>
            </a:ln>
          </p:spPr>
        </p:pic>
        <p:sp>
          <p:nvSpPr>
            <p:cNvPr id="86" name="Shape 197">
              <a:extLst>
                <a:ext uri="{FF2B5EF4-FFF2-40B4-BE49-F238E27FC236}">
                  <a16:creationId xmlns:a16="http://schemas.microsoft.com/office/drawing/2014/main" id="{1732A428-411E-3122-0685-9C32B0E1EEC0}"/>
                </a:ext>
              </a:extLst>
            </p:cNvPr>
            <p:cNvSpPr>
              <a:spLocks noChangeShapeType="1"/>
            </p:cNvSpPr>
            <p:nvPr/>
          </p:nvSpPr>
          <p:spPr bwMode="auto">
            <a:xfrm>
              <a:off x="6107906" y="1854994"/>
              <a:ext cx="0" cy="310754"/>
            </a:xfrm>
            <a:prstGeom prst="line">
              <a:avLst/>
            </a:prstGeom>
            <a:noFill/>
            <a:ln w="25400">
              <a:solidFill>
                <a:schemeClr val="accent1"/>
              </a:solidFill>
              <a:round/>
              <a:headEnd/>
              <a:tailEnd type="triangle" w="med" len="med"/>
            </a:ln>
          </p:spPr>
          <p:txBody>
            <a:bodyPr lIns="34289" tIns="34289" rIns="34289" bIns="34289"/>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1050"/>
            </a:p>
          </p:txBody>
        </p:sp>
        <p:pic>
          <p:nvPicPr>
            <p:cNvPr id="87" name="image5.tif">
              <a:extLst>
                <a:ext uri="{FF2B5EF4-FFF2-40B4-BE49-F238E27FC236}">
                  <a16:creationId xmlns:a16="http://schemas.microsoft.com/office/drawing/2014/main" id="{EF7EE04B-5BF5-D87F-D9F6-14D4A3E936AD}"/>
                </a:ext>
              </a:extLst>
            </p:cNvPr>
            <p:cNvPicPr>
              <a:picLocks noChangeAspect="1"/>
            </p:cNvPicPr>
            <p:nvPr/>
          </p:nvPicPr>
          <p:blipFill>
            <a:blip r:embed="rId7"/>
            <a:srcRect/>
            <a:stretch>
              <a:fillRect/>
            </a:stretch>
          </p:blipFill>
          <p:spPr bwMode="auto">
            <a:xfrm>
              <a:off x="5269707" y="3701654"/>
              <a:ext cx="1313260" cy="978694"/>
            </a:xfrm>
            <a:prstGeom prst="rect">
              <a:avLst/>
            </a:prstGeom>
            <a:noFill/>
            <a:ln>
              <a:noFill/>
            </a:ln>
          </p:spPr>
        </p:pic>
        <p:sp>
          <p:nvSpPr>
            <p:cNvPr id="88" name="Shape 199">
              <a:extLst>
                <a:ext uri="{FF2B5EF4-FFF2-40B4-BE49-F238E27FC236}">
                  <a16:creationId xmlns:a16="http://schemas.microsoft.com/office/drawing/2014/main" id="{E7261927-B371-3624-5FAA-85E232E76BA5}"/>
                </a:ext>
              </a:extLst>
            </p:cNvPr>
            <p:cNvSpPr>
              <a:spLocks noChangeShapeType="1"/>
            </p:cNvSpPr>
            <p:nvPr/>
          </p:nvSpPr>
          <p:spPr bwMode="auto">
            <a:xfrm>
              <a:off x="5831681" y="3021806"/>
              <a:ext cx="0" cy="633413"/>
            </a:xfrm>
            <a:prstGeom prst="line">
              <a:avLst/>
            </a:prstGeom>
            <a:noFill/>
            <a:ln w="25400">
              <a:solidFill>
                <a:schemeClr val="accent1"/>
              </a:solidFill>
              <a:round/>
              <a:headEnd/>
              <a:tailEnd type="triangle" w="med" len="med"/>
            </a:ln>
          </p:spPr>
          <p:txBody>
            <a:bodyPr lIns="34289" tIns="34289" rIns="34289" bIns="34289"/>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1050"/>
            </a:p>
          </p:txBody>
        </p:sp>
        <p:sp>
          <p:nvSpPr>
            <p:cNvPr id="89" name="Shape 200">
              <a:extLst>
                <a:ext uri="{FF2B5EF4-FFF2-40B4-BE49-F238E27FC236}">
                  <a16:creationId xmlns:a16="http://schemas.microsoft.com/office/drawing/2014/main" id="{9C5A7C9F-7537-F32E-A9D9-3FE009394EB8}"/>
                </a:ext>
              </a:extLst>
            </p:cNvPr>
            <p:cNvSpPr>
              <a:spLocks noChangeShapeType="1"/>
            </p:cNvSpPr>
            <p:nvPr/>
          </p:nvSpPr>
          <p:spPr bwMode="auto">
            <a:xfrm flipH="1">
              <a:off x="4761310" y="3039666"/>
              <a:ext cx="977503" cy="1175147"/>
            </a:xfrm>
            <a:prstGeom prst="line">
              <a:avLst/>
            </a:prstGeom>
            <a:noFill/>
            <a:ln w="25400">
              <a:solidFill>
                <a:schemeClr val="accent1"/>
              </a:solidFill>
              <a:round/>
              <a:headEnd/>
              <a:tailEnd type="triangle" w="med" len="med"/>
            </a:ln>
          </p:spPr>
          <p:txBody>
            <a:bodyPr lIns="34289" tIns="34289" rIns="34289" bIns="34289"/>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1050"/>
            </a:p>
          </p:txBody>
        </p:sp>
        <p:sp>
          <p:nvSpPr>
            <p:cNvPr id="90" name="Shape 201">
              <a:extLst>
                <a:ext uri="{FF2B5EF4-FFF2-40B4-BE49-F238E27FC236}">
                  <a16:creationId xmlns:a16="http://schemas.microsoft.com/office/drawing/2014/main" id="{9777172B-56D9-19D1-3B5C-FF5618195F7A}"/>
                </a:ext>
              </a:extLst>
            </p:cNvPr>
            <p:cNvSpPr>
              <a:spLocks noChangeShapeType="1"/>
            </p:cNvSpPr>
            <p:nvPr/>
          </p:nvSpPr>
          <p:spPr bwMode="auto">
            <a:xfrm flipH="1">
              <a:off x="4814888" y="4300538"/>
              <a:ext cx="479822" cy="1191"/>
            </a:xfrm>
            <a:prstGeom prst="line">
              <a:avLst/>
            </a:prstGeom>
            <a:noFill/>
            <a:ln w="25400">
              <a:solidFill>
                <a:schemeClr val="accent1"/>
              </a:solidFill>
              <a:round/>
              <a:headEnd/>
              <a:tailEnd type="triangle" w="med" len="med"/>
            </a:ln>
          </p:spPr>
          <p:txBody>
            <a:bodyPr lIns="34289" tIns="34289" rIns="34289" bIns="34289"/>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1050"/>
            </a:p>
          </p:txBody>
        </p:sp>
        <p:pic>
          <p:nvPicPr>
            <p:cNvPr id="91" name="image6.tif">
              <a:extLst>
                <a:ext uri="{FF2B5EF4-FFF2-40B4-BE49-F238E27FC236}">
                  <a16:creationId xmlns:a16="http://schemas.microsoft.com/office/drawing/2014/main" id="{8B8C2AA0-BECC-2E3A-09CC-A85722E8862E}"/>
                </a:ext>
              </a:extLst>
            </p:cNvPr>
            <p:cNvPicPr>
              <a:picLocks noChangeAspect="1"/>
            </p:cNvPicPr>
            <p:nvPr/>
          </p:nvPicPr>
          <p:blipFill>
            <a:blip r:embed="rId8"/>
            <a:srcRect/>
            <a:stretch>
              <a:fillRect/>
            </a:stretch>
          </p:blipFill>
          <p:spPr bwMode="auto">
            <a:xfrm>
              <a:off x="3607594" y="3839766"/>
              <a:ext cx="1172766" cy="781050"/>
            </a:xfrm>
            <a:prstGeom prst="rect">
              <a:avLst/>
            </a:prstGeom>
            <a:noFill/>
            <a:ln>
              <a:noFill/>
            </a:ln>
          </p:spPr>
        </p:pic>
        <p:pic>
          <p:nvPicPr>
            <p:cNvPr id="92" name="image7.tif">
              <a:extLst>
                <a:ext uri="{FF2B5EF4-FFF2-40B4-BE49-F238E27FC236}">
                  <a16:creationId xmlns:a16="http://schemas.microsoft.com/office/drawing/2014/main" id="{C23119DA-8A52-0C07-3A2A-4BD62E826E01}"/>
                </a:ext>
              </a:extLst>
            </p:cNvPr>
            <p:cNvPicPr>
              <a:picLocks noChangeAspect="1"/>
            </p:cNvPicPr>
            <p:nvPr/>
          </p:nvPicPr>
          <p:blipFill>
            <a:blip r:embed="rId9"/>
            <a:srcRect/>
            <a:stretch>
              <a:fillRect/>
            </a:stretch>
          </p:blipFill>
          <p:spPr bwMode="auto">
            <a:xfrm>
              <a:off x="1302544" y="3881108"/>
              <a:ext cx="1366838" cy="875110"/>
            </a:xfrm>
            <a:prstGeom prst="rect">
              <a:avLst/>
            </a:prstGeom>
            <a:noFill/>
            <a:ln>
              <a:noFill/>
            </a:ln>
          </p:spPr>
        </p:pic>
        <p:sp>
          <p:nvSpPr>
            <p:cNvPr id="93" name="Shape 204">
              <a:extLst>
                <a:ext uri="{FF2B5EF4-FFF2-40B4-BE49-F238E27FC236}">
                  <a16:creationId xmlns:a16="http://schemas.microsoft.com/office/drawing/2014/main" id="{84922DDF-3A32-EEB2-CF93-DAD2E2DA219B}"/>
                </a:ext>
              </a:extLst>
            </p:cNvPr>
            <p:cNvSpPr>
              <a:spLocks noChangeShapeType="1"/>
            </p:cNvSpPr>
            <p:nvPr/>
          </p:nvSpPr>
          <p:spPr bwMode="auto">
            <a:xfrm flipH="1">
              <a:off x="2778919" y="4383881"/>
              <a:ext cx="678656" cy="0"/>
            </a:xfrm>
            <a:prstGeom prst="line">
              <a:avLst/>
            </a:prstGeom>
            <a:noFill/>
            <a:ln w="25400">
              <a:solidFill>
                <a:schemeClr val="accent1"/>
              </a:solidFill>
              <a:round/>
              <a:headEnd/>
              <a:tailEnd type="triangle" w="med" len="med"/>
            </a:ln>
          </p:spPr>
          <p:txBody>
            <a:bodyPr lIns="34289" tIns="34289" rIns="34289" bIns="34289"/>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1050"/>
            </a:p>
          </p:txBody>
        </p:sp>
        <p:grpSp>
          <p:nvGrpSpPr>
            <p:cNvPr id="94" name="Group 93">
              <a:extLst>
                <a:ext uri="{FF2B5EF4-FFF2-40B4-BE49-F238E27FC236}">
                  <a16:creationId xmlns:a16="http://schemas.microsoft.com/office/drawing/2014/main" id="{A9184E7F-0900-3C36-2D1A-E078DA43CD47}"/>
                </a:ext>
              </a:extLst>
            </p:cNvPr>
            <p:cNvGrpSpPr/>
            <p:nvPr/>
          </p:nvGrpSpPr>
          <p:grpSpPr bwMode="auto">
            <a:xfrm>
              <a:off x="1250013" y="602103"/>
              <a:ext cx="1703785" cy="1635919"/>
              <a:chOff x="-1" y="0"/>
              <a:chExt cx="2271996" cy="2007247"/>
            </a:xfrm>
          </p:grpSpPr>
          <p:sp>
            <p:nvSpPr>
              <p:cNvPr id="113" name="Shape 207">
                <a:extLst>
                  <a:ext uri="{FF2B5EF4-FFF2-40B4-BE49-F238E27FC236}">
                    <a16:creationId xmlns:a16="http://schemas.microsoft.com/office/drawing/2014/main" id="{911879F6-6F8F-8393-78D0-F59D48E5085D}"/>
                  </a:ext>
                </a:extLst>
              </p:cNvPr>
              <p:cNvSpPr/>
              <p:nvPr/>
            </p:nvSpPr>
            <p:spPr bwMode="auto">
              <a:xfrm>
                <a:off x="-1" y="0"/>
                <a:ext cx="2124475" cy="2007247"/>
              </a:xfrm>
              <a:custGeom>
                <a:avLst/>
                <a:gdLst>
                  <a:gd name="T0" fmla="*/ 104476763 w 21600"/>
                  <a:gd name="T1" fmla="*/ 93264873 h 21600"/>
                  <a:gd name="T2" fmla="*/ 104476763 w 21600"/>
                  <a:gd name="T3" fmla="*/ 93264873 h 21600"/>
                  <a:gd name="T4" fmla="*/ 104476763 w 21600"/>
                  <a:gd name="T5" fmla="*/ 93264873 h 21600"/>
                  <a:gd name="T6" fmla="*/ 104476763 w 21600"/>
                  <a:gd name="T7" fmla="*/ 9326487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798" y="0"/>
                    </a:moveTo>
                    <a:cubicBezTo>
                      <a:pt x="4833" y="0"/>
                      <a:pt x="0" y="3365"/>
                      <a:pt x="0" y="7516"/>
                    </a:cubicBezTo>
                    <a:cubicBezTo>
                      <a:pt x="0" y="11160"/>
                      <a:pt x="3728" y="14198"/>
                      <a:pt x="8674" y="14885"/>
                    </a:cubicBezTo>
                    <a:lnTo>
                      <a:pt x="8968" y="21600"/>
                    </a:lnTo>
                    <a:lnTo>
                      <a:pt x="11002" y="15025"/>
                    </a:lnTo>
                    <a:cubicBezTo>
                      <a:pt x="16871" y="14948"/>
                      <a:pt x="21600" y="11619"/>
                      <a:pt x="21600" y="7516"/>
                    </a:cubicBezTo>
                    <a:cubicBezTo>
                      <a:pt x="21600" y="3365"/>
                      <a:pt x="16763" y="0"/>
                      <a:pt x="10798" y="0"/>
                    </a:cubicBezTo>
                    <a:close/>
                  </a:path>
                </a:pathLst>
              </a:custGeom>
              <a:solidFill>
                <a:srgbClr val="FFFFFF"/>
              </a:solidFill>
              <a:ln w="25400" cap="flat">
                <a:solidFill>
                  <a:schemeClr val="accent1"/>
                </a:solidFill>
                <a:prstDash val="solid"/>
                <a:round/>
                <a:headEnd/>
                <a:tailEnd/>
              </a:ln>
            </p:spPr>
            <p:txBody>
              <a:bodyPr lIns="34289" tIns="34289" rIns="34289" bIns="34289"/>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1050" b="1">
                  <a:latin typeface="Segoe UI" panose="020B0502040204020203" pitchFamily="34" charset="0"/>
                  <a:cs typeface="Segoe UI" panose="020B0502040204020203" pitchFamily="34" charset="0"/>
                </a:endParaRPr>
              </a:p>
            </p:txBody>
          </p:sp>
          <p:sp>
            <p:nvSpPr>
              <p:cNvPr id="114" name="Shape 208">
                <a:extLst>
                  <a:ext uri="{FF2B5EF4-FFF2-40B4-BE49-F238E27FC236}">
                    <a16:creationId xmlns:a16="http://schemas.microsoft.com/office/drawing/2014/main" id="{A82F39CB-A912-CD38-5555-3EDF19D368BA}"/>
                  </a:ext>
                </a:extLst>
              </p:cNvPr>
              <p:cNvSpPr>
                <a:spLocks noChangeArrowheads="1"/>
              </p:cNvSpPr>
              <p:nvPr/>
            </p:nvSpPr>
            <p:spPr bwMode="auto">
              <a:xfrm>
                <a:off x="147520" y="270003"/>
                <a:ext cx="2124475" cy="764713"/>
              </a:xfrm>
              <a:prstGeom prst="rect">
                <a:avLst/>
              </a:prstGeom>
              <a:noFill/>
              <a:ln>
                <a:noFill/>
              </a:ln>
            </p:spPr>
            <p:txBody>
              <a:bodyPr lIns="34289" tIns="34289" rIns="34289" bIns="34289">
                <a:spAutoFit/>
              </a:bodyPr>
              <a:lstStyle>
                <a:defPPr marR="0" lvl="0" algn="l" rtl="0">
                  <a:lnSpc>
                    <a:spcPct val="100000"/>
                  </a:lnSpc>
                  <a:spcBef>
                    <a:spcPts val="0"/>
                  </a:spcBef>
                  <a:spcAft>
                    <a:spcPts val="0"/>
                  </a:spcAft>
                </a:defPPr>
                <a:lvl1pPr marL="239713" marR="0" lvl="0" indent="-239713" algn="l" rtl="0" eaLnBrk="0" hangingPunct="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1pPr>
                <a:lvl2pPr marL="742950" marR="0" lvl="1" indent="-285750" algn="l" rtl="0" eaLnBrk="0" hangingPunct="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2pPr>
                <a:lvl3pPr marL="1143000" marR="0" lvl="2" indent="-228600" algn="l" rtl="0" eaLnBrk="0" hangingPunct="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3pPr>
                <a:lvl4pPr marL="1600200" marR="0" lvl="3" indent="-228600" algn="l" rtl="0" eaLnBrk="0" hangingPunct="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4pPr>
                <a:lvl5pPr marL="2057400" marR="0" lvl="4" indent="-228600" algn="l" rtl="0" eaLnBrk="0" hangingPunct="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9pPr>
              </a:lstStyle>
              <a:p>
                <a:pPr eaLnBrk="1" hangingPunct="1">
                  <a:buSzPct val="100000"/>
                  <a:buFontTx/>
                  <a:buAutoNum type="arabicPeriod"/>
                </a:pPr>
                <a:r>
                  <a:rPr lang="id-ID" sz="1200" b="1">
                    <a:latin typeface="Segoe UI" panose="020B0502040204020203" pitchFamily="34" charset="0"/>
                    <a:cs typeface="Segoe UI" panose="020B0502040204020203" pitchFamily="34" charset="0"/>
                  </a:rPr>
                  <a:t>Eligibility</a:t>
                </a:r>
              </a:p>
              <a:p>
                <a:pPr eaLnBrk="1" hangingPunct="1">
                  <a:buSzPct val="100000"/>
                  <a:buFontTx/>
                  <a:buAutoNum type="arabicPeriod"/>
                </a:pPr>
                <a:r>
                  <a:rPr lang="id-ID" sz="1200" b="1">
                    <a:latin typeface="Segoe UI" panose="020B0502040204020203" pitchFamily="34" charset="0"/>
                    <a:cs typeface="Segoe UI" panose="020B0502040204020203" pitchFamily="34" charset="0"/>
                  </a:rPr>
                  <a:t>Surat Rujukan</a:t>
                </a:r>
              </a:p>
              <a:p>
                <a:pPr eaLnBrk="1" hangingPunct="1">
                  <a:buSzPct val="100000"/>
                  <a:buFontTx/>
                  <a:buAutoNum type="arabicPeriod"/>
                </a:pPr>
                <a:r>
                  <a:rPr lang="id-ID" sz="1200" b="1">
                    <a:latin typeface="Segoe UI" panose="020B0502040204020203" pitchFamily="34" charset="0"/>
                    <a:cs typeface="Segoe UI" panose="020B0502040204020203" pitchFamily="34" charset="0"/>
                  </a:rPr>
                  <a:t>Prosedur lainnya</a:t>
                </a:r>
              </a:p>
            </p:txBody>
          </p:sp>
        </p:grpSp>
        <p:grpSp>
          <p:nvGrpSpPr>
            <p:cNvPr id="95" name="Group 94">
              <a:extLst>
                <a:ext uri="{FF2B5EF4-FFF2-40B4-BE49-F238E27FC236}">
                  <a16:creationId xmlns:a16="http://schemas.microsoft.com/office/drawing/2014/main" id="{83464EDE-BD83-9CB6-23D8-AABFF3A80439}"/>
                </a:ext>
              </a:extLst>
            </p:cNvPr>
            <p:cNvGrpSpPr/>
            <p:nvPr/>
          </p:nvGrpSpPr>
          <p:grpSpPr bwMode="auto">
            <a:xfrm>
              <a:off x="2839642" y="615554"/>
              <a:ext cx="2888456" cy="1028700"/>
              <a:chOff x="0" y="0"/>
              <a:chExt cx="3852470" cy="1371922"/>
            </a:xfrm>
          </p:grpSpPr>
          <p:sp>
            <p:nvSpPr>
              <p:cNvPr id="111" name="Shape 210">
                <a:extLst>
                  <a:ext uri="{FF2B5EF4-FFF2-40B4-BE49-F238E27FC236}">
                    <a16:creationId xmlns:a16="http://schemas.microsoft.com/office/drawing/2014/main" id="{FE5D6586-1775-C0FB-AA59-AE33E07C1D03}"/>
                  </a:ext>
                </a:extLst>
              </p:cNvPr>
              <p:cNvSpPr>
                <a:spLocks noChangeArrowheads="1"/>
              </p:cNvSpPr>
              <p:nvPr/>
            </p:nvSpPr>
            <p:spPr bwMode="auto">
              <a:xfrm>
                <a:off x="0" y="0"/>
                <a:ext cx="3852470" cy="1371922"/>
              </a:xfrm>
              <a:prstGeom prst="wedgeEllipseCallout">
                <a:avLst>
                  <a:gd name="adj1" fmla="val -27370"/>
                  <a:gd name="adj2" fmla="val 68074"/>
                </a:avLst>
              </a:prstGeom>
              <a:solidFill>
                <a:srgbClr val="FFFFFF"/>
              </a:solidFill>
              <a:ln w="25400">
                <a:solidFill>
                  <a:schemeClr val="accent1"/>
                </a:solidFill>
                <a:round/>
                <a:headEnd/>
                <a:tailEnd/>
              </a:ln>
            </p:spPr>
            <p:txBody>
              <a:bodyPr lIns="34289" tIns="34289" rIns="34289" bIns="34289"/>
              <a:lstStyle>
                <a:defPPr marR="0" lvl="0" algn="l" rtl="0">
                  <a:lnSpc>
                    <a:spcPct val="100000"/>
                  </a:lnSpc>
                  <a:spcBef>
                    <a:spcPts val="0"/>
                  </a:spcBef>
                  <a:spcAft>
                    <a:spcPts val="0"/>
                  </a:spcAft>
                </a:defPPr>
                <a:lvl1pPr marR="0" lvl="0" algn="l" rtl="0" eaLnBrk="0" hangingPunct="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1pPr>
                <a:lvl2pPr marL="742950" marR="0" lvl="1" indent="-285750" algn="l" rtl="0" eaLnBrk="0" hangingPunct="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2pPr>
                <a:lvl3pPr marL="1143000" marR="0" lvl="2" indent="-228600" algn="l" rtl="0" eaLnBrk="0" hangingPunct="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3pPr>
                <a:lvl4pPr marL="1600200" marR="0" lvl="3" indent="-228600" algn="l" rtl="0" eaLnBrk="0" hangingPunct="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4pPr>
                <a:lvl5pPr marL="2057400" marR="0" lvl="4" indent="-228600" algn="l" rtl="0" eaLnBrk="0" hangingPunct="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9pPr>
              </a:lstStyle>
              <a:p>
                <a:pPr eaLnBrk="1" hangingPunct="1"/>
                <a:endParaRPr lang="en-US" sz="1050" b="1">
                  <a:latin typeface="Segoe UI" panose="020B0502040204020203" pitchFamily="34" charset="0"/>
                  <a:cs typeface="Segoe UI" panose="020B0502040204020203" pitchFamily="34" charset="0"/>
                </a:endParaRPr>
              </a:p>
            </p:txBody>
          </p:sp>
          <p:sp>
            <p:nvSpPr>
              <p:cNvPr id="112" name="Shape 211">
                <a:extLst>
                  <a:ext uri="{FF2B5EF4-FFF2-40B4-BE49-F238E27FC236}">
                    <a16:creationId xmlns:a16="http://schemas.microsoft.com/office/drawing/2014/main" id="{3F95E1A1-446B-61EB-CFED-51E18F2A9CDF}"/>
                  </a:ext>
                </a:extLst>
              </p:cNvPr>
              <p:cNvSpPr>
                <a:spLocks noChangeArrowheads="1"/>
              </p:cNvSpPr>
              <p:nvPr/>
            </p:nvSpPr>
            <p:spPr bwMode="auto">
              <a:xfrm>
                <a:off x="516049" y="269978"/>
                <a:ext cx="3227331" cy="831190"/>
              </a:xfrm>
              <a:prstGeom prst="rect">
                <a:avLst/>
              </a:prstGeom>
              <a:noFill/>
              <a:ln>
                <a:noFill/>
              </a:ln>
            </p:spPr>
            <p:txBody>
              <a:bodyPr lIns="34289" tIns="34289" rIns="34289" bIns="34289">
                <a:spAutoFit/>
              </a:bodyPr>
              <a:lstStyle>
                <a:defPPr marR="0" lvl="0" algn="l" rtl="0">
                  <a:lnSpc>
                    <a:spcPct val="100000"/>
                  </a:lnSpc>
                  <a:spcBef>
                    <a:spcPts val="0"/>
                  </a:spcBef>
                  <a:spcAft>
                    <a:spcPts val="0"/>
                  </a:spcAft>
                </a:defPPr>
                <a:lvl1pPr marR="0" lvl="0" algn="l" rtl="0" eaLnBrk="0" hangingPunct="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1pPr>
                <a:lvl2pPr marL="742950" marR="0" lvl="1" indent="-285750" algn="l" rtl="0" eaLnBrk="0" hangingPunct="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2pPr>
                <a:lvl3pPr marL="1143000" marR="0" lvl="2" indent="-228600" algn="l" rtl="0" eaLnBrk="0" hangingPunct="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3pPr>
                <a:lvl4pPr marL="1600200" marR="0" lvl="3" indent="-228600" algn="l" rtl="0" eaLnBrk="0" hangingPunct="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4pPr>
                <a:lvl5pPr marL="2057400" marR="0" lvl="4" indent="-228600" algn="l" rtl="0" eaLnBrk="0" hangingPunct="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9pPr>
              </a:lstStyle>
              <a:p>
                <a:pPr eaLnBrk="1" hangingPunct="1"/>
                <a:r>
                  <a:rPr lang="id-ID" sz="1200" b="1" dirty="0">
                    <a:latin typeface="Segoe UI" panose="020B0502040204020203" pitchFamily="34" charset="0"/>
                    <a:cs typeface="Segoe UI" panose="020B0502040204020203" pitchFamily="34" charset="0"/>
                  </a:rPr>
                  <a:t>Profil kelas/tipe</a:t>
                </a:r>
                <a:r>
                  <a:rPr lang="en-US" sz="1200" b="1" dirty="0">
                    <a:latin typeface="Segoe UI" panose="020B0502040204020203" pitchFamily="34" charset="0"/>
                    <a:cs typeface="Segoe UI" panose="020B0502040204020203" pitchFamily="34" charset="0"/>
                  </a:rPr>
                  <a:t> </a:t>
                </a:r>
                <a:r>
                  <a:rPr lang="id-ID" sz="1200" b="1" dirty="0">
                    <a:latin typeface="Segoe UI" panose="020B0502040204020203" pitchFamily="34" charset="0"/>
                    <a:cs typeface="Segoe UI" panose="020B0502040204020203" pitchFamily="34" charset="0"/>
                  </a:rPr>
                  <a:t>RS, kompetensi, sarana prasarana,</a:t>
                </a:r>
                <a:r>
                  <a:rPr lang="en-US" sz="1200" b="1" dirty="0">
                    <a:latin typeface="Segoe UI" panose="020B0502040204020203" pitchFamily="34" charset="0"/>
                    <a:cs typeface="Segoe UI" panose="020B0502040204020203" pitchFamily="34" charset="0"/>
                  </a:rPr>
                  <a:t> </a:t>
                </a:r>
                <a:r>
                  <a:rPr lang="id-ID" sz="1200" b="1" dirty="0">
                    <a:latin typeface="Segoe UI" panose="020B0502040204020203" pitchFamily="34" charset="0"/>
                    <a:cs typeface="Segoe UI" panose="020B0502040204020203" pitchFamily="34" charset="0"/>
                  </a:rPr>
                  <a:t>spesialisasi/</a:t>
                </a:r>
                <a:r>
                  <a:rPr lang="en-US" sz="1200" b="1" dirty="0">
                    <a:latin typeface="Segoe UI" panose="020B0502040204020203" pitchFamily="34" charset="0"/>
                    <a:cs typeface="Segoe UI" panose="020B0502040204020203" pitchFamily="34" charset="0"/>
                  </a:rPr>
                  <a:t> </a:t>
                </a:r>
                <a:r>
                  <a:rPr lang="id-ID" sz="1200" b="1" dirty="0">
                    <a:latin typeface="Segoe UI" panose="020B0502040204020203" pitchFamily="34" charset="0"/>
                    <a:cs typeface="Segoe UI" panose="020B0502040204020203" pitchFamily="34" charset="0"/>
                  </a:rPr>
                  <a:t>kekhususan, jam poli</a:t>
                </a:r>
              </a:p>
            </p:txBody>
          </p:sp>
        </p:grpSp>
        <p:grpSp>
          <p:nvGrpSpPr>
            <p:cNvPr id="96" name="Group 95">
              <a:extLst>
                <a:ext uri="{FF2B5EF4-FFF2-40B4-BE49-F238E27FC236}">
                  <a16:creationId xmlns:a16="http://schemas.microsoft.com/office/drawing/2014/main" id="{00A6CCF0-4570-6483-B244-7EE0441AE6FE}"/>
                </a:ext>
              </a:extLst>
            </p:cNvPr>
            <p:cNvGrpSpPr/>
            <p:nvPr/>
          </p:nvGrpSpPr>
          <p:grpSpPr bwMode="auto">
            <a:xfrm>
              <a:off x="6689076" y="615554"/>
              <a:ext cx="1241453" cy="1378744"/>
              <a:chOff x="-37641" y="-18396"/>
              <a:chExt cx="1797974" cy="1838026"/>
            </a:xfrm>
          </p:grpSpPr>
          <p:sp>
            <p:nvSpPr>
              <p:cNvPr id="109" name="Shape 213">
                <a:extLst>
                  <a:ext uri="{FF2B5EF4-FFF2-40B4-BE49-F238E27FC236}">
                    <a16:creationId xmlns:a16="http://schemas.microsoft.com/office/drawing/2014/main" id="{6DA2D4B7-2638-AAF1-5190-67C63EA752D4}"/>
                  </a:ext>
                </a:extLst>
              </p:cNvPr>
              <p:cNvSpPr>
                <a:spLocks noChangeArrowheads="1"/>
              </p:cNvSpPr>
              <p:nvPr/>
            </p:nvSpPr>
            <p:spPr bwMode="auto">
              <a:xfrm>
                <a:off x="-37641" y="-18396"/>
                <a:ext cx="1797974" cy="1838026"/>
              </a:xfrm>
              <a:prstGeom prst="wedgeEllipseCallout">
                <a:avLst>
                  <a:gd name="adj1" fmla="val -65533"/>
                  <a:gd name="adj2" fmla="val -28609"/>
                </a:avLst>
              </a:prstGeom>
              <a:solidFill>
                <a:srgbClr val="FFFFFF"/>
              </a:solidFill>
              <a:ln w="25400">
                <a:solidFill>
                  <a:schemeClr val="accent1"/>
                </a:solidFill>
                <a:round/>
                <a:headEnd/>
                <a:tailEnd/>
              </a:ln>
            </p:spPr>
            <p:txBody>
              <a:bodyPr lIns="34289" tIns="34289" rIns="34289" bIns="34289"/>
              <a:lstStyle>
                <a:defPPr marR="0" lvl="0" algn="l" rtl="0">
                  <a:lnSpc>
                    <a:spcPct val="100000"/>
                  </a:lnSpc>
                  <a:spcBef>
                    <a:spcPts val="0"/>
                  </a:spcBef>
                  <a:spcAft>
                    <a:spcPts val="0"/>
                  </a:spcAft>
                </a:defPPr>
                <a:lvl1pPr marR="0" lvl="0" algn="l" rtl="0" eaLnBrk="0" hangingPunct="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1pPr>
                <a:lvl2pPr marL="742950" marR="0" lvl="1" indent="-285750" algn="l" rtl="0" eaLnBrk="0" hangingPunct="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2pPr>
                <a:lvl3pPr marL="1143000" marR="0" lvl="2" indent="-228600" algn="l" rtl="0" eaLnBrk="0" hangingPunct="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3pPr>
                <a:lvl4pPr marL="1600200" marR="0" lvl="3" indent="-228600" algn="l" rtl="0" eaLnBrk="0" hangingPunct="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4pPr>
                <a:lvl5pPr marL="2057400" marR="0" lvl="4" indent="-228600" algn="l" rtl="0" eaLnBrk="0" hangingPunct="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9pPr>
              </a:lstStyle>
              <a:p>
                <a:pPr eaLnBrk="1" hangingPunct="1"/>
                <a:endParaRPr lang="en-US" sz="1050" b="1">
                  <a:latin typeface="Segoe UI" panose="020B0502040204020203" pitchFamily="34" charset="0"/>
                  <a:cs typeface="Segoe UI" panose="020B0502040204020203" pitchFamily="34" charset="0"/>
                </a:endParaRPr>
              </a:p>
            </p:txBody>
          </p:sp>
          <p:sp>
            <p:nvSpPr>
              <p:cNvPr id="110" name="Shape 214">
                <a:extLst>
                  <a:ext uri="{FF2B5EF4-FFF2-40B4-BE49-F238E27FC236}">
                    <a16:creationId xmlns:a16="http://schemas.microsoft.com/office/drawing/2014/main" id="{FC561C68-5DAB-E221-E0E5-44619933402B}"/>
                  </a:ext>
                </a:extLst>
              </p:cNvPr>
              <p:cNvSpPr>
                <a:spLocks noChangeArrowheads="1"/>
              </p:cNvSpPr>
              <p:nvPr/>
            </p:nvSpPr>
            <p:spPr bwMode="auto">
              <a:xfrm>
                <a:off x="263305" y="269173"/>
                <a:ext cx="1368645" cy="953949"/>
              </a:xfrm>
              <a:prstGeom prst="rect">
                <a:avLst/>
              </a:prstGeom>
              <a:noFill/>
              <a:ln>
                <a:noFill/>
              </a:ln>
            </p:spPr>
            <p:txBody>
              <a:bodyPr lIns="34289" tIns="34289" rIns="34289" bIns="34289">
                <a:spAutoFit/>
              </a:bodyPr>
              <a:lstStyle>
                <a:defPPr marR="0" lvl="0" algn="l" rtl="0">
                  <a:lnSpc>
                    <a:spcPct val="100000"/>
                  </a:lnSpc>
                  <a:spcBef>
                    <a:spcPts val="0"/>
                  </a:spcBef>
                  <a:spcAft>
                    <a:spcPts val="0"/>
                  </a:spcAft>
                </a:defPPr>
                <a:lvl1pPr marR="0" lvl="0" algn="l" rtl="0" eaLnBrk="0" hangingPunct="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1pPr>
                <a:lvl2pPr marL="742950" marR="0" lvl="1" indent="-285750" algn="l" rtl="0" eaLnBrk="0" hangingPunct="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2pPr>
                <a:lvl3pPr marL="1143000" marR="0" lvl="2" indent="-228600" algn="l" rtl="0" eaLnBrk="0" hangingPunct="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3pPr>
                <a:lvl4pPr marL="1600200" marR="0" lvl="3" indent="-228600" algn="l" rtl="0" eaLnBrk="0" hangingPunct="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4pPr>
                <a:lvl5pPr marL="2057400" marR="0" lvl="4" indent="-228600" algn="l" rtl="0" eaLnBrk="0" hangingPunct="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9pPr>
              </a:lstStyle>
              <a:p>
                <a:pPr eaLnBrk="1" hangingPunct="1"/>
                <a:r>
                  <a:rPr lang="id-ID" sz="1050" b="1">
                    <a:latin typeface="Segoe UI" panose="020B0502040204020203" pitchFamily="34" charset="0"/>
                    <a:cs typeface="Segoe UI" panose="020B0502040204020203" pitchFamily="34" charset="0"/>
                  </a:rPr>
                  <a:t>SIP, STR, Tempat Praktek,  spesialisasi</a:t>
                </a:r>
              </a:p>
            </p:txBody>
          </p:sp>
        </p:grpSp>
        <p:grpSp>
          <p:nvGrpSpPr>
            <p:cNvPr id="97" name="Group 96">
              <a:extLst>
                <a:ext uri="{FF2B5EF4-FFF2-40B4-BE49-F238E27FC236}">
                  <a16:creationId xmlns:a16="http://schemas.microsoft.com/office/drawing/2014/main" id="{ACDE8A4B-518F-633F-9C51-3581242B9E2D}"/>
                </a:ext>
              </a:extLst>
            </p:cNvPr>
            <p:cNvGrpSpPr/>
            <p:nvPr/>
          </p:nvGrpSpPr>
          <p:grpSpPr bwMode="auto">
            <a:xfrm>
              <a:off x="6461523" y="2119313"/>
              <a:ext cx="1469231" cy="1201341"/>
              <a:chOff x="0" y="0"/>
              <a:chExt cx="2043740" cy="1375241"/>
            </a:xfrm>
          </p:grpSpPr>
          <p:sp>
            <p:nvSpPr>
              <p:cNvPr id="107" name="Shape 216">
                <a:extLst>
                  <a:ext uri="{FF2B5EF4-FFF2-40B4-BE49-F238E27FC236}">
                    <a16:creationId xmlns:a16="http://schemas.microsoft.com/office/drawing/2014/main" id="{8F33CB15-5323-872E-1952-0B43D424BDFA}"/>
                  </a:ext>
                </a:extLst>
              </p:cNvPr>
              <p:cNvSpPr>
                <a:spLocks noChangeArrowheads="1"/>
              </p:cNvSpPr>
              <p:nvPr/>
            </p:nvSpPr>
            <p:spPr bwMode="auto">
              <a:xfrm>
                <a:off x="0" y="0"/>
                <a:ext cx="2043740" cy="1375241"/>
              </a:xfrm>
              <a:prstGeom prst="wedgeEllipseCallout">
                <a:avLst>
                  <a:gd name="adj1" fmla="val -60699"/>
                  <a:gd name="adj2" fmla="val -12042"/>
                </a:avLst>
              </a:prstGeom>
              <a:solidFill>
                <a:srgbClr val="FFFFFF"/>
              </a:solidFill>
              <a:ln w="25400">
                <a:solidFill>
                  <a:schemeClr val="accent1"/>
                </a:solidFill>
                <a:round/>
                <a:headEnd/>
                <a:tailEnd/>
              </a:ln>
            </p:spPr>
            <p:txBody>
              <a:bodyPr lIns="34289" tIns="34289" rIns="34289" bIns="34289"/>
              <a:lstStyle>
                <a:defPPr marR="0" lvl="0" algn="l" rtl="0">
                  <a:lnSpc>
                    <a:spcPct val="100000"/>
                  </a:lnSpc>
                  <a:spcBef>
                    <a:spcPts val="0"/>
                  </a:spcBef>
                  <a:spcAft>
                    <a:spcPts val="0"/>
                  </a:spcAft>
                </a:defPPr>
                <a:lvl1pPr marR="0" lvl="0" algn="l" rtl="0" eaLnBrk="0" hangingPunct="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1pPr>
                <a:lvl2pPr marL="742950" marR="0" lvl="1" indent="-285750" algn="l" rtl="0" eaLnBrk="0" hangingPunct="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2pPr>
                <a:lvl3pPr marL="1143000" marR="0" lvl="2" indent="-228600" algn="l" rtl="0" eaLnBrk="0" hangingPunct="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3pPr>
                <a:lvl4pPr marL="1600200" marR="0" lvl="3" indent="-228600" algn="l" rtl="0" eaLnBrk="0" hangingPunct="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4pPr>
                <a:lvl5pPr marL="2057400" marR="0" lvl="4" indent="-228600" algn="l" rtl="0" eaLnBrk="0" hangingPunct="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9pPr>
              </a:lstStyle>
              <a:p>
                <a:pPr eaLnBrk="1" hangingPunct="1"/>
                <a:endParaRPr lang="en-US" sz="1200" b="1">
                  <a:latin typeface="Segoe UI" panose="020B0502040204020203" pitchFamily="34" charset="0"/>
                  <a:cs typeface="Segoe UI" panose="020B0502040204020203" pitchFamily="34" charset="0"/>
                </a:endParaRPr>
              </a:p>
            </p:txBody>
          </p:sp>
          <p:sp>
            <p:nvSpPr>
              <p:cNvPr id="108" name="Shape 217">
                <a:extLst>
                  <a:ext uri="{FF2B5EF4-FFF2-40B4-BE49-F238E27FC236}">
                    <a16:creationId xmlns:a16="http://schemas.microsoft.com/office/drawing/2014/main" id="{0A0C3B9A-4FE4-6331-DD6C-6B62FD276F6F}"/>
                  </a:ext>
                </a:extLst>
              </p:cNvPr>
              <p:cNvSpPr>
                <a:spLocks noChangeArrowheads="1"/>
              </p:cNvSpPr>
              <p:nvPr/>
            </p:nvSpPr>
            <p:spPr bwMode="auto">
              <a:xfrm>
                <a:off x="371109" y="218293"/>
                <a:ext cx="1612107" cy="1136257"/>
              </a:xfrm>
              <a:prstGeom prst="rect">
                <a:avLst/>
              </a:prstGeom>
              <a:noFill/>
              <a:ln>
                <a:noFill/>
              </a:ln>
            </p:spPr>
            <p:txBody>
              <a:bodyPr wrap="square" lIns="34289" tIns="34289" rIns="34289" bIns="34289">
                <a:spAutoFit/>
              </a:bodyPr>
              <a:lstStyle>
                <a:defPPr marR="0" lvl="0" algn="l" rtl="0">
                  <a:lnSpc>
                    <a:spcPct val="100000"/>
                  </a:lnSpc>
                  <a:spcBef>
                    <a:spcPts val="0"/>
                  </a:spcBef>
                  <a:spcAft>
                    <a:spcPts val="0"/>
                  </a:spcAft>
                </a:defPPr>
                <a:lvl1pPr marR="0" lvl="0" algn="l" rtl="0" eaLnBrk="0" hangingPunct="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1pPr>
                <a:lvl2pPr marL="742950" marR="0" lvl="1" indent="-285750" algn="l" rtl="0" eaLnBrk="0" hangingPunct="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2pPr>
                <a:lvl3pPr marL="1143000" marR="0" lvl="2" indent="-228600" algn="l" rtl="0" eaLnBrk="0" hangingPunct="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3pPr>
                <a:lvl4pPr marL="1600200" marR="0" lvl="3" indent="-228600" algn="l" rtl="0" eaLnBrk="0" hangingPunct="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4pPr>
                <a:lvl5pPr marL="2057400" marR="0" lvl="4" indent="-228600" algn="l" rtl="0" eaLnBrk="0" hangingPunct="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9pPr>
              </a:lstStyle>
              <a:p>
                <a:pPr eaLnBrk="1" hangingPunct="1"/>
                <a:r>
                  <a:rPr lang="id-ID" sz="1200" b="1" dirty="0">
                    <a:latin typeface="Segoe UI" panose="020B0502040204020203" pitchFamily="34" charset="0"/>
                    <a:cs typeface="Segoe UI" panose="020B0502040204020203" pitchFamily="34" charset="0"/>
                  </a:rPr>
                  <a:t>Prosedur Canggih, Alkes, Pely.</a:t>
                </a:r>
                <a:r>
                  <a:rPr lang="en-US" sz="1200" b="1" dirty="0">
                    <a:latin typeface="Segoe UI" panose="020B0502040204020203" pitchFamily="34" charset="0"/>
                    <a:cs typeface="Segoe UI" panose="020B0502040204020203" pitchFamily="34" charset="0"/>
                  </a:rPr>
                  <a:t> </a:t>
                </a:r>
                <a:r>
                  <a:rPr lang="id-ID" sz="1200" b="1" dirty="0">
                    <a:latin typeface="Segoe UI" panose="020B0502040204020203" pitchFamily="34" charset="0"/>
                    <a:cs typeface="Segoe UI" panose="020B0502040204020203" pitchFamily="34" charset="0"/>
                  </a:rPr>
                  <a:t>Top</a:t>
                </a:r>
                <a:r>
                  <a:rPr lang="en-US" sz="1200" b="1" dirty="0">
                    <a:latin typeface="Segoe UI" panose="020B0502040204020203" pitchFamily="34" charset="0"/>
                    <a:cs typeface="Segoe UI" panose="020B0502040204020203" pitchFamily="34" charset="0"/>
                  </a:rPr>
                  <a:t> </a:t>
                </a:r>
                <a:r>
                  <a:rPr lang="id-ID" sz="1200" b="1" dirty="0">
                    <a:latin typeface="Segoe UI" panose="020B0502040204020203" pitchFamily="34" charset="0"/>
                    <a:cs typeface="Segoe UI" panose="020B0502040204020203" pitchFamily="34" charset="0"/>
                  </a:rPr>
                  <a:t>UP/</a:t>
                </a:r>
              </a:p>
              <a:p>
                <a:pPr eaLnBrk="1" hangingPunct="1"/>
                <a:r>
                  <a:rPr lang="id-ID" sz="1200" b="1" dirty="0">
                    <a:latin typeface="Segoe UI" panose="020B0502040204020203" pitchFamily="34" charset="0"/>
                    <a:cs typeface="Segoe UI" panose="020B0502040204020203" pitchFamily="34" charset="0"/>
                  </a:rPr>
                  <a:t>Non CBG</a:t>
                </a:r>
              </a:p>
            </p:txBody>
          </p:sp>
        </p:grpSp>
        <p:grpSp>
          <p:nvGrpSpPr>
            <p:cNvPr id="98" name="Group 97">
              <a:extLst>
                <a:ext uri="{FF2B5EF4-FFF2-40B4-BE49-F238E27FC236}">
                  <a16:creationId xmlns:a16="http://schemas.microsoft.com/office/drawing/2014/main" id="{D3EDFFD6-6D36-8446-F684-E57B423667EE}"/>
                </a:ext>
              </a:extLst>
            </p:cNvPr>
            <p:cNvGrpSpPr/>
            <p:nvPr/>
          </p:nvGrpSpPr>
          <p:grpSpPr bwMode="auto">
            <a:xfrm>
              <a:off x="6756798" y="3881108"/>
              <a:ext cx="1044179" cy="392907"/>
              <a:chOff x="-10481" y="-42785"/>
              <a:chExt cx="1651001" cy="523247"/>
            </a:xfrm>
          </p:grpSpPr>
          <p:sp>
            <p:nvSpPr>
              <p:cNvPr id="105" name="Shape 219">
                <a:extLst>
                  <a:ext uri="{FF2B5EF4-FFF2-40B4-BE49-F238E27FC236}">
                    <a16:creationId xmlns:a16="http://schemas.microsoft.com/office/drawing/2014/main" id="{84355F46-BBFB-4A33-9899-95BD10F52DA6}"/>
                  </a:ext>
                </a:extLst>
              </p:cNvPr>
              <p:cNvSpPr>
                <a:spLocks noChangeArrowheads="1"/>
              </p:cNvSpPr>
              <p:nvPr/>
            </p:nvSpPr>
            <p:spPr bwMode="auto">
              <a:xfrm>
                <a:off x="-10481" y="-42785"/>
                <a:ext cx="1651001" cy="523247"/>
              </a:xfrm>
              <a:prstGeom prst="wedgeEllipseCallout">
                <a:avLst>
                  <a:gd name="adj1" fmla="val -58968"/>
                  <a:gd name="adj2" fmla="val 26560"/>
                </a:avLst>
              </a:prstGeom>
              <a:solidFill>
                <a:srgbClr val="FFFFFF"/>
              </a:solidFill>
              <a:ln w="25400">
                <a:solidFill>
                  <a:schemeClr val="accent1"/>
                </a:solidFill>
                <a:round/>
                <a:headEnd/>
                <a:tailEnd/>
              </a:ln>
            </p:spPr>
            <p:txBody>
              <a:bodyPr lIns="34289" tIns="34289" rIns="34289" bIns="34289"/>
              <a:lstStyle>
                <a:defPPr marR="0" lvl="0" algn="l" rtl="0">
                  <a:lnSpc>
                    <a:spcPct val="100000"/>
                  </a:lnSpc>
                  <a:spcBef>
                    <a:spcPts val="0"/>
                  </a:spcBef>
                  <a:spcAft>
                    <a:spcPts val="0"/>
                  </a:spcAft>
                </a:defPPr>
                <a:lvl1pPr marR="0" lvl="0" algn="l" rtl="0" eaLnBrk="0" hangingPunct="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1pPr>
                <a:lvl2pPr marL="742950" marR="0" lvl="1" indent="-285750" algn="l" rtl="0" eaLnBrk="0" hangingPunct="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2pPr>
                <a:lvl3pPr marL="1143000" marR="0" lvl="2" indent="-228600" algn="l" rtl="0" eaLnBrk="0" hangingPunct="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3pPr>
                <a:lvl4pPr marL="1600200" marR="0" lvl="3" indent="-228600" algn="l" rtl="0" eaLnBrk="0" hangingPunct="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4pPr>
                <a:lvl5pPr marL="2057400" marR="0" lvl="4" indent="-228600" algn="l" rtl="0" eaLnBrk="0" hangingPunct="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9pPr>
              </a:lstStyle>
              <a:p>
                <a:pPr algn="ctr" eaLnBrk="1" hangingPunct="1"/>
                <a:endParaRPr lang="en-US" sz="1500" b="1">
                  <a:latin typeface="Segoe UI" panose="020B0502040204020203" pitchFamily="34" charset="0"/>
                  <a:cs typeface="Segoe UI" panose="020B0502040204020203" pitchFamily="34" charset="0"/>
                </a:endParaRPr>
              </a:p>
            </p:txBody>
          </p:sp>
          <p:sp>
            <p:nvSpPr>
              <p:cNvPr id="106" name="Shape 220">
                <a:extLst>
                  <a:ext uri="{FF2B5EF4-FFF2-40B4-BE49-F238E27FC236}">
                    <a16:creationId xmlns:a16="http://schemas.microsoft.com/office/drawing/2014/main" id="{1B02D464-F89D-87CC-0CDF-AB01148FB542}"/>
                  </a:ext>
                </a:extLst>
              </p:cNvPr>
              <p:cNvSpPr>
                <a:spLocks noChangeArrowheads="1"/>
              </p:cNvSpPr>
              <p:nvPr/>
            </p:nvSpPr>
            <p:spPr bwMode="auto">
              <a:xfrm>
                <a:off x="241782" y="19027"/>
                <a:ext cx="1167437" cy="399626"/>
              </a:xfrm>
              <a:prstGeom prst="rect">
                <a:avLst/>
              </a:prstGeom>
              <a:noFill/>
              <a:ln>
                <a:noFill/>
              </a:ln>
            </p:spPr>
            <p:txBody>
              <a:bodyPr lIns="34289" tIns="34289" rIns="34289" bIns="34289">
                <a:spAutoFit/>
              </a:bodyPr>
              <a:lstStyle>
                <a:defPPr marR="0" lvl="0" algn="l" rtl="0">
                  <a:lnSpc>
                    <a:spcPct val="100000"/>
                  </a:lnSpc>
                  <a:spcBef>
                    <a:spcPts val="0"/>
                  </a:spcBef>
                  <a:spcAft>
                    <a:spcPts val="0"/>
                  </a:spcAft>
                </a:defPPr>
                <a:lvl1pPr marR="0" lvl="0" algn="l" rtl="0" eaLnBrk="0" hangingPunct="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1pPr>
                <a:lvl2pPr marL="742950" marR="0" lvl="1" indent="-285750" algn="l" rtl="0" eaLnBrk="0" hangingPunct="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2pPr>
                <a:lvl3pPr marL="1143000" marR="0" lvl="2" indent="-228600" algn="l" rtl="0" eaLnBrk="0" hangingPunct="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3pPr>
                <a:lvl4pPr marL="1600200" marR="0" lvl="3" indent="-228600" algn="l" rtl="0" eaLnBrk="0" hangingPunct="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4pPr>
                <a:lvl5pPr marL="2057400" marR="0" lvl="4" indent="-228600" algn="l" rtl="0" eaLnBrk="0" hangingPunct="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1400" b="0" i="0" u="none" strike="noStrike" cap="none">
                    <a:solidFill>
                      <a:schemeClr val="tx1"/>
                    </a:solidFill>
                    <a:latin typeface="Calibri" panose="020F0502020204030204" pitchFamily="34" charset="0"/>
                    <a:ea typeface="Arial"/>
                    <a:cs typeface="Arial" panose="020B0604020202020204" pitchFamily="34" charset="0"/>
                    <a:sym typeface="Arial"/>
                  </a:defRPr>
                </a:lvl9pPr>
              </a:lstStyle>
              <a:p>
                <a:pPr algn="ctr" eaLnBrk="1" hangingPunct="1"/>
                <a:r>
                  <a:rPr lang="id-ID" sz="1500" b="1" dirty="0">
                    <a:latin typeface="Segoe UI" panose="020B0502040204020203" pitchFamily="34" charset="0"/>
                    <a:cs typeface="Segoe UI" panose="020B0502040204020203" pitchFamily="34" charset="0"/>
                  </a:rPr>
                  <a:t>Obat </a:t>
                </a:r>
              </a:p>
            </p:txBody>
          </p:sp>
        </p:grpSp>
        <p:grpSp>
          <p:nvGrpSpPr>
            <p:cNvPr id="99" name="Group 98">
              <a:extLst>
                <a:ext uri="{FF2B5EF4-FFF2-40B4-BE49-F238E27FC236}">
                  <a16:creationId xmlns:a16="http://schemas.microsoft.com/office/drawing/2014/main" id="{35C1E9A3-4DCE-11BE-C75E-DA73F8D7589D}"/>
                </a:ext>
              </a:extLst>
            </p:cNvPr>
            <p:cNvGrpSpPr/>
            <p:nvPr/>
          </p:nvGrpSpPr>
          <p:grpSpPr bwMode="auto">
            <a:xfrm>
              <a:off x="3262313" y="3125391"/>
              <a:ext cx="1640681" cy="712543"/>
              <a:chOff x="-1" y="0"/>
              <a:chExt cx="2187972" cy="950062"/>
            </a:xfrm>
          </p:grpSpPr>
          <p:sp>
            <p:nvSpPr>
              <p:cNvPr id="103" name="Shape 102">
                <a:extLst>
                  <a:ext uri="{FF2B5EF4-FFF2-40B4-BE49-F238E27FC236}">
                    <a16:creationId xmlns:a16="http://schemas.microsoft.com/office/drawing/2014/main" id="{1270EFD7-1129-B078-CF16-88B48C40A86E}"/>
                  </a:ext>
                </a:extLst>
              </p:cNvPr>
              <p:cNvSpPr/>
              <p:nvPr/>
            </p:nvSpPr>
            <p:spPr>
              <a:xfrm>
                <a:off x="-1" y="0"/>
                <a:ext cx="2187972" cy="812804"/>
              </a:xfrm>
              <a:prstGeom prst="wedgeEllipseCallout">
                <a:avLst>
                  <a:gd name="adj1" fmla="val -817"/>
                  <a:gd name="adj2" fmla="val 101769"/>
                </a:avLst>
              </a:prstGeom>
            </p:spPr>
            <p:style>
              <a:lnRef idx="2">
                <a:schemeClr val="accent1"/>
              </a:lnRef>
              <a:fillRef idx="1">
                <a:schemeClr val="lt1"/>
              </a:fillRef>
              <a:effectRef idx="0">
                <a:schemeClr val="accent1"/>
              </a:effectRef>
              <a:fontRef idx="minor">
                <a:schemeClr val="dk1"/>
              </a:fontRef>
            </p:style>
            <p:txBody>
              <a:bodyPr lIns="34289" tIns="34289" rIns="34289" bIns="34289"/>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endParaRPr sz="1050" b="1">
                  <a:latin typeface="Segoe UI" panose="020B0502040204020203" pitchFamily="34" charset="0"/>
                  <a:cs typeface="Segoe UI" panose="020B0502040204020203" pitchFamily="34" charset="0"/>
                </a:endParaRPr>
              </a:p>
            </p:txBody>
          </p:sp>
          <p:sp>
            <p:nvSpPr>
              <p:cNvPr id="104" name="Shape 103">
                <a:extLst>
                  <a:ext uri="{FF2B5EF4-FFF2-40B4-BE49-F238E27FC236}">
                    <a16:creationId xmlns:a16="http://schemas.microsoft.com/office/drawing/2014/main" id="{09E26424-D236-B18E-F807-F34FD1146AF5}"/>
                  </a:ext>
                </a:extLst>
              </p:cNvPr>
              <p:cNvSpPr/>
              <p:nvPr/>
            </p:nvSpPr>
            <p:spPr>
              <a:xfrm>
                <a:off x="462046" y="119063"/>
                <a:ext cx="1373436" cy="830999"/>
              </a:xfrm>
              <a:prstGeom prst="rect">
                <a:avLst/>
              </a:prstGeom>
              <a:ln>
                <a:noFill/>
              </a:ln>
            </p:spPr>
            <p:style>
              <a:lnRef idx="2">
                <a:schemeClr val="accent1"/>
              </a:lnRef>
              <a:fillRef idx="1">
                <a:schemeClr val="lt1"/>
              </a:fillRef>
              <a:effectRef idx="0">
                <a:schemeClr val="accent1"/>
              </a:effectRef>
              <a:fontRef idx="minor">
                <a:schemeClr val="dk1"/>
              </a:fontRef>
            </p:style>
            <p:txBody>
              <a:bodyPr lIns="34289" tIns="34289" rIns="34289" bIns="34289">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r>
                  <a:rPr sz="1200" b="1" dirty="0" err="1">
                    <a:latin typeface="Segoe UI" panose="020B0502040204020203" pitchFamily="34" charset="0"/>
                    <a:cs typeface="Segoe UI" panose="020B0502040204020203" pitchFamily="34" charset="0"/>
                  </a:rPr>
                  <a:t>Koding</a:t>
                </a:r>
                <a:r>
                  <a:rPr sz="1200" b="1" dirty="0">
                    <a:latin typeface="Segoe UI" panose="020B0502040204020203" pitchFamily="34" charset="0"/>
                    <a:cs typeface="Segoe UI" panose="020B0502040204020203" pitchFamily="34" charset="0"/>
                  </a:rPr>
                  <a:t> </a:t>
                </a:r>
                <a:r>
                  <a:rPr sz="1200" b="1" dirty="0" err="1">
                    <a:latin typeface="Segoe UI" panose="020B0502040204020203" pitchFamily="34" charset="0"/>
                    <a:cs typeface="Segoe UI" panose="020B0502040204020203" pitchFamily="34" charset="0"/>
                  </a:rPr>
                  <a:t>Klaim</a:t>
                </a:r>
                <a:r>
                  <a:rPr sz="1200" b="1" dirty="0">
                    <a:latin typeface="Segoe UI" panose="020B0502040204020203" pitchFamily="34" charset="0"/>
                    <a:cs typeface="Segoe UI" panose="020B0502040204020203" pitchFamily="34" charset="0"/>
                  </a:rPr>
                  <a:t> INA CBG</a:t>
                </a:r>
              </a:p>
            </p:txBody>
          </p:sp>
        </p:grpSp>
        <p:grpSp>
          <p:nvGrpSpPr>
            <p:cNvPr id="100" name="Group 99">
              <a:extLst>
                <a:ext uri="{FF2B5EF4-FFF2-40B4-BE49-F238E27FC236}">
                  <a16:creationId xmlns:a16="http://schemas.microsoft.com/office/drawing/2014/main" id="{9F70E101-B364-72A1-6775-3657CBFAC4A4}"/>
                </a:ext>
              </a:extLst>
            </p:cNvPr>
            <p:cNvGrpSpPr/>
            <p:nvPr/>
          </p:nvGrpSpPr>
          <p:grpSpPr bwMode="auto">
            <a:xfrm>
              <a:off x="1305520" y="3159919"/>
              <a:ext cx="1735932" cy="609600"/>
              <a:chOff x="-1" y="0"/>
              <a:chExt cx="2461072" cy="812804"/>
            </a:xfrm>
          </p:grpSpPr>
          <p:sp>
            <p:nvSpPr>
              <p:cNvPr id="101" name="Shape 108">
                <a:extLst>
                  <a:ext uri="{FF2B5EF4-FFF2-40B4-BE49-F238E27FC236}">
                    <a16:creationId xmlns:a16="http://schemas.microsoft.com/office/drawing/2014/main" id="{B4BE301E-93D3-97B9-301F-EC8DFE3A3FEF}"/>
                  </a:ext>
                </a:extLst>
              </p:cNvPr>
              <p:cNvSpPr/>
              <p:nvPr/>
            </p:nvSpPr>
            <p:spPr>
              <a:xfrm>
                <a:off x="-1" y="0"/>
                <a:ext cx="2461072" cy="812804"/>
              </a:xfrm>
              <a:prstGeom prst="wedgeEllipseCallout">
                <a:avLst>
                  <a:gd name="adj1" fmla="val -14033"/>
                  <a:gd name="adj2" fmla="val 94347"/>
                </a:avLst>
              </a:prstGeom>
            </p:spPr>
            <p:style>
              <a:lnRef idx="2">
                <a:schemeClr val="accent1"/>
              </a:lnRef>
              <a:fillRef idx="1">
                <a:schemeClr val="lt1"/>
              </a:fillRef>
              <a:effectRef idx="0">
                <a:schemeClr val="accent1"/>
              </a:effectRef>
              <a:fontRef idx="minor">
                <a:schemeClr val="dk1"/>
              </a:fontRef>
            </p:style>
            <p:txBody>
              <a:bodyPr lIns="34289" tIns="34289" rIns="34289" bIns="34289"/>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defRPr b="1"/>
                </a:pPr>
                <a:endParaRPr sz="1050" b="1">
                  <a:latin typeface="Segoe UI" panose="020B0502040204020203" pitchFamily="34" charset="0"/>
                  <a:cs typeface="Segoe UI" panose="020B0502040204020203" pitchFamily="34" charset="0"/>
                </a:endParaRPr>
              </a:p>
            </p:txBody>
          </p:sp>
          <p:sp>
            <p:nvSpPr>
              <p:cNvPr id="102" name="Shape 109">
                <a:extLst>
                  <a:ext uri="{FF2B5EF4-FFF2-40B4-BE49-F238E27FC236}">
                    <a16:creationId xmlns:a16="http://schemas.microsoft.com/office/drawing/2014/main" id="{E0F3D640-F81B-9A48-D27C-A3A6FED9CF4C}"/>
                  </a:ext>
                </a:extLst>
              </p:cNvPr>
              <p:cNvSpPr/>
              <p:nvPr/>
            </p:nvSpPr>
            <p:spPr>
              <a:xfrm>
                <a:off x="504120" y="56935"/>
                <a:ext cx="1452827"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34289" tIns="34289" rIns="34289" bIns="34289">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r>
                  <a:rPr sz="1050" dirty="0" err="1">
                    <a:latin typeface="Segoe UI" panose="020B0502040204020203" pitchFamily="34" charset="0"/>
                    <a:cs typeface="Segoe UI" panose="020B0502040204020203" pitchFamily="34" charset="0"/>
                  </a:rPr>
                  <a:t>Pembayaran</a:t>
                </a:r>
                <a:r>
                  <a:rPr sz="1050" dirty="0">
                    <a:latin typeface="Segoe UI" panose="020B0502040204020203" pitchFamily="34" charset="0"/>
                    <a:cs typeface="Segoe UI" panose="020B0502040204020203" pitchFamily="34" charset="0"/>
                  </a:rPr>
                  <a:t> </a:t>
                </a:r>
                <a:r>
                  <a:rPr sz="1050" dirty="0" err="1">
                    <a:latin typeface="Segoe UI" panose="020B0502040204020203" pitchFamily="34" charset="0"/>
                    <a:cs typeface="Segoe UI" panose="020B0502040204020203" pitchFamily="34" charset="0"/>
                  </a:rPr>
                  <a:t>Berlebih</a:t>
                </a:r>
                <a:endParaRPr sz="1050" dirty="0">
                  <a:latin typeface="Segoe UI" panose="020B0502040204020203" pitchFamily="34" charset="0"/>
                  <a:cs typeface="Segoe UI" panose="020B0502040204020203" pitchFamily="34" charset="0"/>
                </a:endParaRPr>
              </a:p>
            </p:txBody>
          </p:sp>
        </p:grpSp>
      </p:grpSp>
    </p:spTree>
    <p:extLst>
      <p:ext uri="{BB962C8B-B14F-4D97-AF65-F5344CB8AC3E}">
        <p14:creationId xmlns:p14="http://schemas.microsoft.com/office/powerpoint/2010/main" val="1245907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AC28995-673E-E798-8EC5-D31A2A501932}"/>
              </a:ext>
            </a:extLst>
          </p:cNvPr>
          <p:cNvPicPr>
            <a:picLocks noChangeAspect="1"/>
          </p:cNvPicPr>
          <p:nvPr/>
        </p:nvPicPr>
        <p:blipFill>
          <a:blip r:embed="rId2"/>
          <a:stretch>
            <a:fillRect/>
          </a:stretch>
        </p:blipFill>
        <p:spPr>
          <a:xfrm>
            <a:off x="9102969" y="0"/>
            <a:ext cx="2702169" cy="2391508"/>
          </a:xfrm>
          <a:prstGeom prst="rect">
            <a:avLst/>
          </a:prstGeom>
        </p:spPr>
      </p:pic>
      <p:sp>
        <p:nvSpPr>
          <p:cNvPr id="10" name="Title 9">
            <a:extLst>
              <a:ext uri="{FF2B5EF4-FFF2-40B4-BE49-F238E27FC236}">
                <a16:creationId xmlns:a16="http://schemas.microsoft.com/office/drawing/2014/main" id="{19D60873-A8F3-4E50-00BE-B8DFAB4F8D01}"/>
              </a:ext>
            </a:extLst>
          </p:cNvPr>
          <p:cNvSpPr>
            <a:spLocks noGrp="1"/>
          </p:cNvSpPr>
          <p:nvPr>
            <p:ph type="title"/>
          </p:nvPr>
        </p:nvSpPr>
        <p:spPr>
          <a:xfrm>
            <a:off x="381000" y="381000"/>
            <a:ext cx="8716107" cy="955431"/>
          </a:xfrm>
          <a:solidFill>
            <a:schemeClr val="accent2">
              <a:lumMod val="75000"/>
            </a:schemeClr>
          </a:solidFill>
        </p:spPr>
        <p:txBody>
          <a:bodyPr/>
          <a:lstStyle/>
          <a:p>
            <a:r>
              <a:rPr lang="en-ID" b="1" dirty="0" err="1">
                <a:solidFill>
                  <a:schemeClr val="bg1"/>
                </a:solidFill>
                <a:latin typeface="Calibri" panose="020F0502020204030204" pitchFamily="34" charset="0"/>
                <a:ea typeface="Calibri" panose="020F0502020204030204" pitchFamily="34" charset="0"/>
                <a:cs typeface="Calibri" panose="020F0502020204030204" pitchFamily="34" charset="0"/>
              </a:rPr>
              <a:t>Kecurangan</a:t>
            </a:r>
            <a:r>
              <a:rPr lang="en-ID"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ID" b="1" i="1" dirty="0">
                <a:solidFill>
                  <a:schemeClr val="bg1"/>
                </a:solidFill>
                <a:latin typeface="Calibri" panose="020F0502020204030204" pitchFamily="34" charset="0"/>
                <a:ea typeface="Calibri" panose="020F0502020204030204" pitchFamily="34" charset="0"/>
                <a:cs typeface="Calibri" panose="020F0502020204030204" pitchFamily="34" charset="0"/>
              </a:rPr>
              <a:t>fraud</a:t>
            </a:r>
            <a:r>
              <a:rPr lang="en-ID"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fi-FI" sz="4400" b="1"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FKRTL </a:t>
            </a:r>
            <a:r>
              <a:rPr lang="fi-FI" sz="4400" b="1"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klaim</a:t>
            </a:r>
            <a:endParaRPr lang="en-ID"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Content Placeholder 10">
            <a:extLst>
              <a:ext uri="{FF2B5EF4-FFF2-40B4-BE49-F238E27FC236}">
                <a16:creationId xmlns:a16="http://schemas.microsoft.com/office/drawing/2014/main" id="{E5AE5812-76B1-B4BF-89C4-541F577BEB6D}"/>
              </a:ext>
            </a:extLst>
          </p:cNvPr>
          <p:cNvSpPr>
            <a:spLocks noGrp="1"/>
          </p:cNvSpPr>
          <p:nvPr>
            <p:ph idx="1"/>
          </p:nvPr>
        </p:nvSpPr>
        <p:spPr>
          <a:xfrm>
            <a:off x="381000" y="1825625"/>
            <a:ext cx="5093677" cy="4351338"/>
          </a:xfr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normAutofit fontScale="70000" lnSpcReduction="20000"/>
          </a:bodyPr>
          <a:lstStyle/>
          <a:p>
            <a:pPr marL="342900" indent="-342900">
              <a:buFont typeface="+mj-lt"/>
              <a:buAutoNum type="alphaLcPeriod"/>
            </a:pPr>
            <a:r>
              <a:rPr lang="es-ES" sz="3200" b="1" dirty="0" err="1">
                <a:solidFill>
                  <a:schemeClr val="tx1"/>
                </a:solidFill>
                <a:latin typeface="Bookman Old Style" panose="02050604050505020204" pitchFamily="18" charset="0"/>
              </a:rPr>
              <a:t>memanipulasi</a:t>
            </a:r>
            <a:r>
              <a:rPr lang="es-ES" sz="3200" b="1" dirty="0">
                <a:solidFill>
                  <a:schemeClr val="tx1"/>
                </a:solidFill>
                <a:latin typeface="Bookman Old Style" panose="02050604050505020204" pitchFamily="18" charset="0"/>
              </a:rPr>
              <a:t> diagnosis </a:t>
            </a:r>
            <a:r>
              <a:rPr lang="es-ES" sz="3200" dirty="0">
                <a:solidFill>
                  <a:schemeClr val="tx1"/>
                </a:solidFill>
                <a:latin typeface="Bookman Old Style" panose="02050604050505020204" pitchFamily="18" charset="0"/>
              </a:rPr>
              <a:t>dan/</a:t>
            </a:r>
            <a:r>
              <a:rPr lang="es-ES" sz="3200" dirty="0" err="1">
                <a:solidFill>
                  <a:schemeClr val="tx1"/>
                </a:solidFill>
                <a:latin typeface="Bookman Old Style" panose="02050604050505020204" pitchFamily="18" charset="0"/>
              </a:rPr>
              <a:t>atau</a:t>
            </a:r>
            <a:r>
              <a:rPr lang="es-ES" sz="3200" dirty="0">
                <a:solidFill>
                  <a:schemeClr val="tx1"/>
                </a:solidFill>
                <a:latin typeface="Bookman Old Style" panose="02050604050505020204" pitchFamily="18" charset="0"/>
              </a:rPr>
              <a:t> </a:t>
            </a:r>
            <a:r>
              <a:rPr lang="es-ES" sz="3200" b="1" dirty="0" err="1">
                <a:solidFill>
                  <a:schemeClr val="tx1"/>
                </a:solidFill>
                <a:latin typeface="Bookman Old Style" panose="02050604050505020204" pitchFamily="18" charset="0"/>
              </a:rPr>
              <a:t>tindakan</a:t>
            </a:r>
            <a:endParaRPr lang="es-ES" sz="3200" b="1" dirty="0">
              <a:solidFill>
                <a:schemeClr val="tx1"/>
              </a:solidFill>
              <a:latin typeface="Bookman Old Style" panose="02050604050505020204" pitchFamily="18" charset="0"/>
            </a:endParaRPr>
          </a:p>
          <a:p>
            <a:pPr marL="342900" indent="-342900">
              <a:buFont typeface="+mj-lt"/>
              <a:buAutoNum type="alphaLcPeriod"/>
            </a:pPr>
            <a:r>
              <a:rPr lang="fi-FI" sz="3200" b="1" dirty="0">
                <a:solidFill>
                  <a:schemeClr val="tx1"/>
                </a:solidFill>
                <a:latin typeface="Bookman Old Style" panose="02050604050505020204" pitchFamily="18" charset="0"/>
              </a:rPr>
              <a:t>penjiplakan klaim </a:t>
            </a:r>
            <a:r>
              <a:rPr lang="fi-FI" sz="3200" dirty="0">
                <a:solidFill>
                  <a:schemeClr val="tx1"/>
                </a:solidFill>
                <a:latin typeface="Bookman Old Style" panose="02050604050505020204" pitchFamily="18" charset="0"/>
              </a:rPr>
              <a:t>dari pasien lain (</a:t>
            </a:r>
            <a:r>
              <a:rPr lang="fi-FI" sz="3200" i="1" dirty="0">
                <a:solidFill>
                  <a:schemeClr val="tx1"/>
                </a:solidFill>
                <a:latin typeface="Bookman Old Style,Italic"/>
              </a:rPr>
              <a:t>cloning)</a:t>
            </a:r>
            <a:endParaRPr lang="es-ES" sz="3200" dirty="0">
              <a:solidFill>
                <a:schemeClr val="tx1"/>
              </a:solidFill>
              <a:latin typeface="Bookman Old Style" panose="02050604050505020204" pitchFamily="18" charset="0"/>
            </a:endParaRPr>
          </a:p>
          <a:p>
            <a:pPr marL="342900" indent="-342900">
              <a:buFont typeface="+mj-lt"/>
              <a:buAutoNum type="alphaLcPeriod"/>
            </a:pPr>
            <a:r>
              <a:rPr lang="en-ID" sz="3200" b="1" dirty="0" err="1">
                <a:solidFill>
                  <a:schemeClr val="tx1"/>
                </a:solidFill>
                <a:latin typeface="Bookman Old Style" panose="02050604050505020204" pitchFamily="18" charset="0"/>
              </a:rPr>
              <a:t>klaim</a:t>
            </a:r>
            <a:r>
              <a:rPr lang="en-ID" sz="3200" b="1" dirty="0">
                <a:solidFill>
                  <a:schemeClr val="tx1"/>
                </a:solidFill>
                <a:latin typeface="Bookman Old Style" panose="02050604050505020204" pitchFamily="18" charset="0"/>
              </a:rPr>
              <a:t> </a:t>
            </a:r>
            <a:r>
              <a:rPr lang="en-ID" sz="3200" b="1" dirty="0" err="1">
                <a:solidFill>
                  <a:schemeClr val="tx1"/>
                </a:solidFill>
                <a:latin typeface="Bookman Old Style" panose="02050604050505020204" pitchFamily="18" charset="0"/>
              </a:rPr>
              <a:t>palsu</a:t>
            </a:r>
            <a:r>
              <a:rPr lang="en-ID" sz="3200" b="1" dirty="0">
                <a:solidFill>
                  <a:schemeClr val="tx1"/>
                </a:solidFill>
                <a:latin typeface="Bookman Old Style" panose="02050604050505020204" pitchFamily="18" charset="0"/>
              </a:rPr>
              <a:t> </a:t>
            </a:r>
            <a:r>
              <a:rPr lang="en-ID" sz="3200" i="1" dirty="0">
                <a:solidFill>
                  <a:schemeClr val="tx1"/>
                </a:solidFill>
                <a:latin typeface="Bookman Old Style,Italic"/>
              </a:rPr>
              <a:t>(Phantom billing);</a:t>
            </a:r>
          </a:p>
          <a:p>
            <a:pPr marL="342900" indent="-342900">
              <a:buFont typeface="+mj-lt"/>
              <a:buAutoNum type="alphaLcPeriod"/>
            </a:pPr>
            <a:r>
              <a:rPr lang="sv-SE" sz="3200" b="1" dirty="0">
                <a:solidFill>
                  <a:schemeClr val="tx1"/>
                </a:solidFill>
                <a:latin typeface="Bookman Old Style" panose="02050604050505020204" pitchFamily="18" charset="0"/>
              </a:rPr>
              <a:t>penggelembungan tagihan </a:t>
            </a:r>
            <a:r>
              <a:rPr lang="sv-SE" sz="3200" dirty="0">
                <a:solidFill>
                  <a:schemeClr val="tx1"/>
                </a:solidFill>
                <a:latin typeface="Bookman Old Style" panose="02050604050505020204" pitchFamily="18" charset="0"/>
              </a:rPr>
              <a:t>obat</a:t>
            </a:r>
            <a:r>
              <a:rPr lang="sv-SE" sz="3200" b="1" dirty="0">
                <a:solidFill>
                  <a:schemeClr val="tx1"/>
                </a:solidFill>
                <a:latin typeface="Bookman Old Style" panose="02050604050505020204" pitchFamily="18" charset="0"/>
              </a:rPr>
              <a:t> </a:t>
            </a:r>
            <a:r>
              <a:rPr lang="sv-SE" sz="3200" dirty="0">
                <a:solidFill>
                  <a:schemeClr val="tx1"/>
                </a:solidFill>
                <a:latin typeface="Bookman Old Style" panose="02050604050505020204" pitchFamily="18" charset="0"/>
              </a:rPr>
              <a:t>dan/atau alat kesehatan </a:t>
            </a:r>
            <a:r>
              <a:rPr lang="en-ID" sz="3200" dirty="0">
                <a:solidFill>
                  <a:schemeClr val="tx1"/>
                </a:solidFill>
                <a:latin typeface="Bookman Old Style" panose="02050604050505020204" pitchFamily="18" charset="0"/>
              </a:rPr>
              <a:t>(</a:t>
            </a:r>
            <a:r>
              <a:rPr lang="en-ID" sz="3200" i="1" dirty="0">
                <a:solidFill>
                  <a:schemeClr val="tx1"/>
                </a:solidFill>
                <a:latin typeface="Bookman Old Style,Italic"/>
              </a:rPr>
              <a:t>Inflated bills);</a:t>
            </a:r>
          </a:p>
          <a:p>
            <a:pPr marL="342900" indent="-342900">
              <a:buFont typeface="+mj-lt"/>
              <a:buAutoNum type="alphaLcPeriod"/>
            </a:pPr>
            <a:r>
              <a:rPr lang="en-ID" sz="3200" b="1" dirty="0" err="1">
                <a:solidFill>
                  <a:schemeClr val="tx1"/>
                </a:solidFill>
                <a:latin typeface="Bookman Old Style" panose="02050604050505020204" pitchFamily="18" charset="0"/>
              </a:rPr>
              <a:t>pemecahan</a:t>
            </a:r>
            <a:r>
              <a:rPr lang="en-ID" sz="3200" b="1" dirty="0">
                <a:solidFill>
                  <a:schemeClr val="tx1"/>
                </a:solidFill>
                <a:latin typeface="Bookman Old Style" panose="02050604050505020204" pitchFamily="18" charset="0"/>
              </a:rPr>
              <a:t> episode </a:t>
            </a:r>
            <a:r>
              <a:rPr lang="en-ID" sz="3200" b="1" dirty="0" err="1">
                <a:solidFill>
                  <a:schemeClr val="tx1"/>
                </a:solidFill>
                <a:latin typeface="Bookman Old Style" panose="02050604050505020204" pitchFamily="18" charset="0"/>
              </a:rPr>
              <a:t>pelayanan</a:t>
            </a:r>
            <a:r>
              <a:rPr lang="en-ID" sz="3200" b="1" dirty="0">
                <a:solidFill>
                  <a:schemeClr val="tx1"/>
                </a:solidFill>
                <a:latin typeface="Bookman Old Style" panose="02050604050505020204" pitchFamily="18" charset="0"/>
              </a:rPr>
              <a:t> </a:t>
            </a:r>
            <a:r>
              <a:rPr lang="en-ID" sz="3200" i="1" dirty="0">
                <a:solidFill>
                  <a:schemeClr val="tx1"/>
                </a:solidFill>
                <a:latin typeface="Bookman Old Style,Italic"/>
              </a:rPr>
              <a:t>(services unbundling or fragmentation)</a:t>
            </a:r>
            <a:r>
              <a:rPr lang="en-ID" sz="3200" dirty="0">
                <a:solidFill>
                  <a:schemeClr val="tx1"/>
                </a:solidFill>
                <a:latin typeface="Bookman Old Style" panose="02050604050505020204" pitchFamily="18" charset="0"/>
              </a:rPr>
              <a:t>; </a:t>
            </a:r>
          </a:p>
          <a:p>
            <a:pPr marL="342900" indent="-342900">
              <a:buFont typeface="+mj-lt"/>
              <a:buAutoNum type="alphaLcPeriod"/>
            </a:pPr>
            <a:r>
              <a:rPr lang="en-ID" sz="3200" b="1" dirty="0" err="1">
                <a:solidFill>
                  <a:schemeClr val="tx1"/>
                </a:solidFill>
                <a:latin typeface="Bookman Old Style" panose="02050604050505020204" pitchFamily="18" charset="0"/>
              </a:rPr>
              <a:t>rujukan</a:t>
            </a:r>
            <a:r>
              <a:rPr lang="en-ID" sz="3200" b="1" dirty="0">
                <a:solidFill>
                  <a:schemeClr val="tx1"/>
                </a:solidFill>
                <a:latin typeface="Bookman Old Style" panose="02050604050505020204" pitchFamily="18" charset="0"/>
              </a:rPr>
              <a:t> </a:t>
            </a:r>
            <a:r>
              <a:rPr lang="en-ID" sz="3200" b="1" dirty="0" err="1">
                <a:solidFill>
                  <a:schemeClr val="tx1"/>
                </a:solidFill>
                <a:latin typeface="Bookman Old Style" panose="02050604050505020204" pitchFamily="18" charset="0"/>
              </a:rPr>
              <a:t>semu</a:t>
            </a:r>
            <a:r>
              <a:rPr lang="en-ID" sz="3200" dirty="0">
                <a:solidFill>
                  <a:schemeClr val="tx1"/>
                </a:solidFill>
                <a:latin typeface="Bookman Old Style" panose="02050604050505020204" pitchFamily="18" charset="0"/>
              </a:rPr>
              <a:t> </a:t>
            </a:r>
            <a:r>
              <a:rPr lang="en-ID" sz="3200" i="1" dirty="0">
                <a:solidFill>
                  <a:schemeClr val="tx1"/>
                </a:solidFill>
                <a:latin typeface="Bookman Old Style,Italic"/>
              </a:rPr>
              <a:t>(self-</a:t>
            </a:r>
            <a:r>
              <a:rPr lang="en-ID" sz="3200" i="1" dirty="0" err="1">
                <a:solidFill>
                  <a:schemeClr val="tx1"/>
                </a:solidFill>
                <a:latin typeface="Bookman Old Style,Italic"/>
              </a:rPr>
              <a:t>referals</a:t>
            </a:r>
            <a:endParaRPr lang="en-ID" sz="3200" i="1" dirty="0">
              <a:solidFill>
                <a:schemeClr val="tx1"/>
              </a:solidFill>
              <a:latin typeface="Bookman Old Style,Italic"/>
            </a:endParaRPr>
          </a:p>
          <a:p>
            <a:pPr marL="342900" indent="-342900">
              <a:buFont typeface="+mj-lt"/>
              <a:buAutoNum type="alphaLcPeriod"/>
            </a:pPr>
            <a:r>
              <a:rPr lang="en-ID" sz="3200" dirty="0" err="1">
                <a:solidFill>
                  <a:schemeClr val="tx1"/>
                </a:solidFill>
                <a:latin typeface="Bookman Old Style" panose="02050604050505020204" pitchFamily="18" charset="0"/>
              </a:rPr>
              <a:t>tagihan</a:t>
            </a:r>
            <a:r>
              <a:rPr lang="en-ID" sz="3200" dirty="0">
                <a:solidFill>
                  <a:schemeClr val="tx1"/>
                </a:solidFill>
                <a:latin typeface="Bookman Old Style" panose="02050604050505020204" pitchFamily="18" charset="0"/>
              </a:rPr>
              <a:t> </a:t>
            </a:r>
            <a:r>
              <a:rPr lang="en-ID" sz="3200" dirty="0" err="1">
                <a:solidFill>
                  <a:schemeClr val="tx1"/>
                </a:solidFill>
                <a:latin typeface="Bookman Old Style" panose="02050604050505020204" pitchFamily="18" charset="0"/>
              </a:rPr>
              <a:t>atau</a:t>
            </a:r>
            <a:r>
              <a:rPr lang="en-ID" sz="3200" dirty="0">
                <a:solidFill>
                  <a:schemeClr val="tx1"/>
                </a:solidFill>
                <a:latin typeface="Bookman Old Style" panose="02050604050505020204" pitchFamily="18" charset="0"/>
              </a:rPr>
              <a:t> </a:t>
            </a:r>
            <a:r>
              <a:rPr lang="en-ID" sz="3200" b="1" dirty="0" err="1">
                <a:solidFill>
                  <a:schemeClr val="tx1"/>
                </a:solidFill>
                <a:latin typeface="Bookman Old Style" panose="02050604050505020204" pitchFamily="18" charset="0"/>
              </a:rPr>
              <a:t>klaim</a:t>
            </a:r>
            <a:r>
              <a:rPr lang="en-ID" sz="3200" b="1" dirty="0">
                <a:solidFill>
                  <a:schemeClr val="tx1"/>
                </a:solidFill>
                <a:latin typeface="Bookman Old Style" panose="02050604050505020204" pitchFamily="18" charset="0"/>
              </a:rPr>
              <a:t> </a:t>
            </a:r>
            <a:r>
              <a:rPr lang="en-ID" sz="3200" b="1" dirty="0" err="1">
                <a:solidFill>
                  <a:schemeClr val="tx1"/>
                </a:solidFill>
                <a:latin typeface="Bookman Old Style" panose="02050604050505020204" pitchFamily="18" charset="0"/>
              </a:rPr>
              <a:t>berulang</a:t>
            </a:r>
            <a:r>
              <a:rPr lang="en-ID" sz="3200" b="1" dirty="0">
                <a:solidFill>
                  <a:schemeClr val="tx1"/>
                </a:solidFill>
                <a:latin typeface="Bookman Old Style" panose="02050604050505020204" pitchFamily="18" charset="0"/>
              </a:rPr>
              <a:t> </a:t>
            </a:r>
            <a:r>
              <a:rPr lang="en-ID" sz="3200" i="1" dirty="0">
                <a:solidFill>
                  <a:schemeClr val="tx1"/>
                </a:solidFill>
                <a:latin typeface="Bookman Old Style,Italic"/>
              </a:rPr>
              <a:t>(repeat billing);</a:t>
            </a:r>
            <a:endParaRPr lang="en-ID" sz="3000" dirty="0">
              <a:solidFill>
                <a:schemeClr val="tx1"/>
              </a:solidFill>
            </a:endParaRPr>
          </a:p>
        </p:txBody>
      </p:sp>
      <p:sp>
        <p:nvSpPr>
          <p:cNvPr id="5" name="Slide Number Placeholder 4">
            <a:extLst>
              <a:ext uri="{FF2B5EF4-FFF2-40B4-BE49-F238E27FC236}">
                <a16:creationId xmlns:a16="http://schemas.microsoft.com/office/drawing/2014/main" id="{113E5F78-2618-CAA6-4350-D2EDAFE9875C}"/>
              </a:ext>
            </a:extLst>
          </p:cNvPr>
          <p:cNvSpPr>
            <a:spLocks noGrp="1"/>
          </p:cNvSpPr>
          <p:nvPr>
            <p:ph type="sldNum" sz="quarter" idx="12"/>
          </p:nvPr>
        </p:nvSpPr>
        <p:spPr/>
        <p:txBody>
          <a:bodyPr/>
          <a:lstStyle/>
          <a:p>
            <a:fld id="{294A09A9-5501-47C1-A89A-A340965A2BE2}" type="slidenum">
              <a:rPr lang="en-US" smtClean="0"/>
              <a:pPr/>
              <a:t>23</a:t>
            </a:fld>
            <a:endParaRPr lang="en-US" dirty="0"/>
          </a:p>
        </p:txBody>
      </p:sp>
      <p:sp>
        <p:nvSpPr>
          <p:cNvPr id="12" name="Content Placeholder 11">
            <a:extLst>
              <a:ext uri="{FF2B5EF4-FFF2-40B4-BE49-F238E27FC236}">
                <a16:creationId xmlns:a16="http://schemas.microsoft.com/office/drawing/2014/main" id="{72E4F6EE-F5E9-1555-1932-E0B52D710308}"/>
              </a:ext>
            </a:extLst>
          </p:cNvPr>
          <p:cNvSpPr>
            <a:spLocks noGrp="1"/>
          </p:cNvSpPr>
          <p:nvPr>
            <p:ph sz="quarter" idx="4294967295"/>
          </p:nvPr>
        </p:nvSpPr>
        <p:spPr>
          <a:xfrm>
            <a:off x="5603631" y="1866901"/>
            <a:ext cx="6207369" cy="4351338"/>
          </a:xfr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normAutofit fontScale="85000" lnSpcReduction="20000"/>
          </a:bodyPr>
          <a:lstStyle/>
          <a:p>
            <a:pPr marL="342900" indent="-342900">
              <a:buFont typeface="+mj-lt"/>
              <a:buAutoNum type="alphaLcPeriod" startAt="8"/>
            </a:pPr>
            <a:r>
              <a:rPr lang="en-US" sz="2400" b="1" i="0" u="none" strike="noStrike" baseline="0" dirty="0" err="1">
                <a:solidFill>
                  <a:schemeClr val="tx1"/>
                </a:solidFill>
                <a:latin typeface="Bookman Old Style" panose="02050604050505020204" pitchFamily="18" charset="0"/>
              </a:rPr>
              <a:t>memperpanjang</a:t>
            </a:r>
            <a:r>
              <a:rPr lang="en-US" sz="2400" b="1" i="0" u="none" strike="noStrike" baseline="0" dirty="0">
                <a:solidFill>
                  <a:schemeClr val="tx1"/>
                </a:solidFill>
                <a:latin typeface="Bookman Old Style" panose="02050604050505020204" pitchFamily="18" charset="0"/>
              </a:rPr>
              <a:t> lama </a:t>
            </a:r>
            <a:r>
              <a:rPr lang="en-US" sz="2400" b="1" i="0" u="none" strike="noStrike" baseline="0" dirty="0" err="1">
                <a:solidFill>
                  <a:schemeClr val="tx1"/>
                </a:solidFill>
                <a:latin typeface="Bookman Old Style" panose="02050604050505020204" pitchFamily="18" charset="0"/>
              </a:rPr>
              <a:t>perawatan</a:t>
            </a:r>
            <a:r>
              <a:rPr lang="en-US" sz="2400" b="1" i="0" u="none" strike="noStrike" baseline="0" dirty="0">
                <a:solidFill>
                  <a:schemeClr val="tx1"/>
                </a:solidFill>
                <a:latin typeface="Bookman Old Style" panose="02050604050505020204" pitchFamily="18" charset="0"/>
              </a:rPr>
              <a:t> </a:t>
            </a:r>
            <a:r>
              <a:rPr lang="en-US" sz="2400" b="0" i="1" u="none" strike="noStrike" baseline="0" dirty="0">
                <a:solidFill>
                  <a:schemeClr val="tx1"/>
                </a:solidFill>
                <a:latin typeface="Bookman Old Style,Italic"/>
              </a:rPr>
              <a:t>(prolonged length of stay)</a:t>
            </a:r>
            <a:endParaRPr lang="en-ID" sz="2400" b="0" i="1" u="none" strike="noStrike" baseline="0" dirty="0">
              <a:solidFill>
                <a:schemeClr val="tx1"/>
              </a:solidFill>
              <a:latin typeface="Bookman Old Style,Italic"/>
            </a:endParaRPr>
          </a:p>
          <a:p>
            <a:pPr marL="342900" indent="-342900">
              <a:buFont typeface="+mj-lt"/>
              <a:buAutoNum type="alphaLcPeriod" startAt="8"/>
            </a:pPr>
            <a:r>
              <a:rPr lang="en-US" sz="2400" b="1" i="0" u="none" strike="noStrike" baseline="0" dirty="0" err="1">
                <a:solidFill>
                  <a:schemeClr val="tx1"/>
                </a:solidFill>
                <a:latin typeface="Bookman Old Style" panose="02050604050505020204" pitchFamily="18" charset="0"/>
              </a:rPr>
              <a:t>memanipulasi</a:t>
            </a:r>
            <a:r>
              <a:rPr lang="en-US" sz="2400" b="1" i="0" u="none" strike="noStrike" baseline="0" dirty="0">
                <a:solidFill>
                  <a:schemeClr val="tx1"/>
                </a:solidFill>
                <a:latin typeface="Bookman Old Style" panose="02050604050505020204" pitchFamily="18" charset="0"/>
              </a:rPr>
              <a:t> </a:t>
            </a:r>
            <a:r>
              <a:rPr lang="en-US" sz="2400" b="1" i="0" u="none" strike="noStrike" baseline="0" dirty="0" err="1">
                <a:solidFill>
                  <a:schemeClr val="tx1"/>
                </a:solidFill>
                <a:latin typeface="Bookman Old Style" panose="02050604050505020204" pitchFamily="18" charset="0"/>
              </a:rPr>
              <a:t>kelas</a:t>
            </a:r>
            <a:r>
              <a:rPr lang="en-US" sz="2400" b="1" i="0" u="none" strike="noStrike" baseline="0" dirty="0">
                <a:solidFill>
                  <a:schemeClr val="tx1"/>
                </a:solidFill>
                <a:latin typeface="Bookman Old Style" panose="02050604050505020204" pitchFamily="18" charset="0"/>
              </a:rPr>
              <a:t> </a:t>
            </a:r>
            <a:r>
              <a:rPr lang="en-US" sz="2400" b="1" i="0" u="none" strike="noStrike" baseline="0" dirty="0" err="1">
                <a:solidFill>
                  <a:schemeClr val="tx1"/>
                </a:solidFill>
                <a:latin typeface="Bookman Old Style" panose="02050604050505020204" pitchFamily="18" charset="0"/>
              </a:rPr>
              <a:t>perawatan</a:t>
            </a:r>
            <a:r>
              <a:rPr lang="en-US" sz="2400" b="1" i="0" u="none" strike="noStrike" baseline="0" dirty="0">
                <a:solidFill>
                  <a:schemeClr val="tx1"/>
                </a:solidFill>
                <a:latin typeface="Bookman Old Style" panose="02050604050505020204" pitchFamily="18" charset="0"/>
              </a:rPr>
              <a:t> </a:t>
            </a:r>
            <a:r>
              <a:rPr lang="en-US" sz="2400" b="0" i="1" u="none" strike="noStrike" baseline="0" dirty="0">
                <a:solidFill>
                  <a:schemeClr val="tx1"/>
                </a:solidFill>
                <a:latin typeface="Bookman Old Style,Italic"/>
              </a:rPr>
              <a:t>(manipulation of room charge)</a:t>
            </a:r>
            <a:r>
              <a:rPr lang="en-US" sz="2400" b="0" i="0" u="none" strike="noStrike" baseline="0" dirty="0">
                <a:solidFill>
                  <a:schemeClr val="tx1"/>
                </a:solidFill>
                <a:latin typeface="Bookman Old Style" panose="02050604050505020204" pitchFamily="18" charset="0"/>
              </a:rPr>
              <a:t>;</a:t>
            </a:r>
          </a:p>
          <a:p>
            <a:pPr marL="342900" indent="-342900">
              <a:buFont typeface="+mj-lt"/>
              <a:buAutoNum type="alphaLcPeriod" startAt="8"/>
            </a:pPr>
            <a:r>
              <a:rPr lang="en-ID" sz="2400" b="0" i="0" u="none" strike="noStrike" baseline="0" dirty="0" err="1">
                <a:solidFill>
                  <a:schemeClr val="tx1"/>
                </a:solidFill>
                <a:latin typeface="Bookman Old Style" panose="02050604050505020204" pitchFamily="18" charset="0"/>
              </a:rPr>
              <a:t>menagihkan</a:t>
            </a:r>
            <a:r>
              <a:rPr lang="en-ID" sz="2400" b="0" i="0" u="none" strike="noStrike" baseline="0" dirty="0">
                <a:solidFill>
                  <a:schemeClr val="tx1"/>
                </a:solidFill>
                <a:latin typeface="Bookman Old Style" panose="02050604050505020204" pitchFamily="18" charset="0"/>
              </a:rPr>
              <a:t> </a:t>
            </a:r>
            <a:r>
              <a:rPr lang="en-ID" sz="2400" b="1" i="0" u="none" strike="noStrike" baseline="0" dirty="0" err="1">
                <a:solidFill>
                  <a:schemeClr val="tx1"/>
                </a:solidFill>
                <a:latin typeface="Bookman Old Style" panose="02050604050505020204" pitchFamily="18" charset="0"/>
              </a:rPr>
              <a:t>tindakan</a:t>
            </a:r>
            <a:r>
              <a:rPr lang="en-ID" sz="2400" b="1" i="0" u="none" strike="noStrike" baseline="0" dirty="0">
                <a:solidFill>
                  <a:schemeClr val="tx1"/>
                </a:solidFill>
                <a:latin typeface="Bookman Old Style" panose="02050604050505020204" pitchFamily="18" charset="0"/>
              </a:rPr>
              <a:t> yang </a:t>
            </a:r>
            <a:r>
              <a:rPr lang="en-ID" sz="2400" b="1" i="0" u="none" strike="noStrike" baseline="0" dirty="0" err="1">
                <a:solidFill>
                  <a:schemeClr val="tx1"/>
                </a:solidFill>
                <a:latin typeface="Bookman Old Style" panose="02050604050505020204" pitchFamily="18" charset="0"/>
              </a:rPr>
              <a:t>tidak</a:t>
            </a:r>
            <a:r>
              <a:rPr lang="en-ID" sz="2400" b="1" i="0" u="none" strike="noStrike" baseline="0" dirty="0">
                <a:solidFill>
                  <a:schemeClr val="tx1"/>
                </a:solidFill>
                <a:latin typeface="Bookman Old Style" panose="02050604050505020204" pitchFamily="18" charset="0"/>
              </a:rPr>
              <a:t> </a:t>
            </a:r>
            <a:r>
              <a:rPr lang="en-ID" sz="2400" b="1" i="0" u="none" strike="noStrike" baseline="0" dirty="0" err="1">
                <a:solidFill>
                  <a:schemeClr val="tx1"/>
                </a:solidFill>
                <a:latin typeface="Bookman Old Style" panose="02050604050505020204" pitchFamily="18" charset="0"/>
              </a:rPr>
              <a:t>dilakukan</a:t>
            </a:r>
            <a:endParaRPr lang="en-ID" sz="2400" b="1" i="0" u="none" strike="noStrike" baseline="0" dirty="0">
              <a:solidFill>
                <a:schemeClr val="tx1"/>
              </a:solidFill>
              <a:latin typeface="Bookman Old Style" panose="02050604050505020204" pitchFamily="18" charset="0"/>
            </a:endParaRPr>
          </a:p>
          <a:p>
            <a:pPr marL="342900" indent="-342900">
              <a:buFont typeface="+mj-lt"/>
              <a:buAutoNum type="alphaLcPeriod" startAt="8"/>
            </a:pPr>
            <a:r>
              <a:rPr lang="en-ID" sz="2400" b="0" i="0" u="none" strike="noStrike" baseline="0" dirty="0" err="1">
                <a:solidFill>
                  <a:schemeClr val="tx1"/>
                </a:solidFill>
                <a:latin typeface="Bookman Old Style" panose="02050604050505020204" pitchFamily="18" charset="0"/>
              </a:rPr>
              <a:t>melakukan</a:t>
            </a:r>
            <a:r>
              <a:rPr lang="en-ID" sz="2400" b="0" i="0" u="none" strike="noStrike" baseline="0" dirty="0">
                <a:solidFill>
                  <a:schemeClr val="tx1"/>
                </a:solidFill>
                <a:latin typeface="Bookman Old Style" panose="02050604050505020204" pitchFamily="18" charset="0"/>
              </a:rPr>
              <a:t> </a:t>
            </a:r>
            <a:r>
              <a:rPr lang="en-ID" sz="2400" b="0" i="0" u="none" strike="noStrike" baseline="0" dirty="0" err="1">
                <a:solidFill>
                  <a:schemeClr val="tx1"/>
                </a:solidFill>
                <a:latin typeface="Bookman Old Style" panose="02050604050505020204" pitchFamily="18" charset="0"/>
              </a:rPr>
              <a:t>tindakan</a:t>
            </a:r>
            <a:r>
              <a:rPr lang="en-ID" sz="2400" b="0" i="0" u="none" strike="noStrike" baseline="0" dirty="0">
                <a:solidFill>
                  <a:schemeClr val="tx1"/>
                </a:solidFill>
                <a:latin typeface="Bookman Old Style" panose="02050604050505020204" pitchFamily="18" charset="0"/>
              </a:rPr>
              <a:t> </a:t>
            </a:r>
            <a:r>
              <a:rPr lang="en-ID" sz="2400" b="0" i="0" u="none" strike="noStrike" baseline="0" dirty="0" err="1">
                <a:solidFill>
                  <a:schemeClr val="tx1"/>
                </a:solidFill>
                <a:latin typeface="Bookman Old Style" panose="02050604050505020204" pitchFamily="18" charset="0"/>
              </a:rPr>
              <a:t>pengobatan</a:t>
            </a:r>
            <a:r>
              <a:rPr lang="en-ID" sz="2400" b="0" i="0" u="none" strike="noStrike" baseline="0" dirty="0">
                <a:solidFill>
                  <a:schemeClr val="tx1"/>
                </a:solidFill>
                <a:latin typeface="Bookman Old Style" panose="02050604050505020204" pitchFamily="18" charset="0"/>
              </a:rPr>
              <a:t> </a:t>
            </a:r>
            <a:r>
              <a:rPr lang="en-ID" sz="2400" b="1" i="0" u="none" strike="noStrike" baseline="0" dirty="0" err="1">
                <a:solidFill>
                  <a:schemeClr val="tx1"/>
                </a:solidFill>
                <a:latin typeface="Bookman Old Style" panose="02050604050505020204" pitchFamily="18" charset="0"/>
              </a:rPr>
              <a:t>tidak</a:t>
            </a:r>
            <a:r>
              <a:rPr lang="en-ID" sz="2400" b="1" i="0" u="none" strike="noStrike" baseline="0" dirty="0">
                <a:solidFill>
                  <a:schemeClr val="tx1"/>
                </a:solidFill>
                <a:latin typeface="Bookman Old Style" panose="02050604050505020204" pitchFamily="18" charset="0"/>
              </a:rPr>
              <a:t> </a:t>
            </a:r>
            <a:r>
              <a:rPr lang="en-ID" sz="2400" b="1" i="0" u="none" strike="noStrike" baseline="0" dirty="0" err="1">
                <a:solidFill>
                  <a:schemeClr val="tx1"/>
                </a:solidFill>
                <a:latin typeface="Bookman Old Style" panose="02050604050505020204" pitchFamily="18" charset="0"/>
              </a:rPr>
              <a:t>sesuai</a:t>
            </a:r>
            <a:r>
              <a:rPr lang="en-ID" sz="2400" b="1" i="0" u="none" strike="noStrike" baseline="0" dirty="0">
                <a:solidFill>
                  <a:schemeClr val="tx1"/>
                </a:solidFill>
                <a:latin typeface="Bookman Old Style" panose="02050604050505020204" pitchFamily="18" charset="0"/>
              </a:rPr>
              <a:t> </a:t>
            </a:r>
            <a:r>
              <a:rPr lang="en-ID" sz="2400" b="1" i="0" u="none" strike="noStrike" baseline="0" dirty="0" err="1">
                <a:solidFill>
                  <a:schemeClr val="tx1"/>
                </a:solidFill>
                <a:latin typeface="Bookman Old Style" panose="02050604050505020204" pitchFamily="18" charset="0"/>
              </a:rPr>
              <a:t>indikasi</a:t>
            </a:r>
            <a:r>
              <a:rPr lang="en-ID" sz="2400" b="1" i="0" u="none" strike="noStrike" baseline="0" dirty="0">
                <a:solidFill>
                  <a:schemeClr val="tx1"/>
                </a:solidFill>
                <a:latin typeface="Bookman Old Style" panose="02050604050505020204" pitchFamily="18" charset="0"/>
              </a:rPr>
              <a:t> </a:t>
            </a:r>
            <a:r>
              <a:rPr lang="en-ID" sz="2400" b="1" i="0" u="none" strike="noStrike" baseline="0" dirty="0" err="1">
                <a:solidFill>
                  <a:schemeClr val="tx1"/>
                </a:solidFill>
                <a:latin typeface="Bookman Old Style" panose="02050604050505020204" pitchFamily="18" charset="0"/>
              </a:rPr>
              <a:t>medis</a:t>
            </a:r>
            <a:r>
              <a:rPr lang="en-ID" sz="2400" b="1" i="0" u="none" strike="noStrike" baseline="0" dirty="0">
                <a:solidFill>
                  <a:schemeClr val="tx1"/>
                </a:solidFill>
                <a:latin typeface="Bookman Old Style" panose="02050604050505020204" pitchFamily="18" charset="0"/>
              </a:rPr>
              <a:t>;</a:t>
            </a:r>
          </a:p>
          <a:p>
            <a:pPr marL="342900" indent="-342900">
              <a:buFont typeface="+mj-lt"/>
              <a:buAutoNum type="alphaLcPeriod" startAt="8"/>
            </a:pPr>
            <a:r>
              <a:rPr lang="en-ID" sz="2400" b="1" i="0" u="none" strike="noStrike" baseline="0" dirty="0" err="1">
                <a:solidFill>
                  <a:schemeClr val="tx1"/>
                </a:solidFill>
                <a:latin typeface="Bookman Old Style" panose="02050604050505020204" pitchFamily="18" charset="0"/>
              </a:rPr>
              <a:t>admisi</a:t>
            </a:r>
            <a:r>
              <a:rPr lang="en-ID" sz="2400" b="1" i="0" u="none" strike="noStrike" baseline="0" dirty="0">
                <a:solidFill>
                  <a:schemeClr val="tx1"/>
                </a:solidFill>
                <a:latin typeface="Bookman Old Style" panose="02050604050505020204" pitchFamily="18" charset="0"/>
              </a:rPr>
              <a:t> yang </a:t>
            </a:r>
            <a:r>
              <a:rPr lang="en-ID" sz="2400" b="1" i="0" u="none" strike="noStrike" baseline="0" dirty="0" err="1">
                <a:solidFill>
                  <a:schemeClr val="tx1"/>
                </a:solidFill>
                <a:latin typeface="Bookman Old Style" panose="02050604050505020204" pitchFamily="18" charset="0"/>
              </a:rPr>
              <a:t>berulang</a:t>
            </a:r>
            <a:r>
              <a:rPr lang="en-ID" sz="2400" b="0" i="0" u="none" strike="noStrike" baseline="0" dirty="0">
                <a:solidFill>
                  <a:schemeClr val="tx1"/>
                </a:solidFill>
                <a:latin typeface="Bookman Old Style" panose="02050604050505020204" pitchFamily="18" charset="0"/>
              </a:rPr>
              <a:t> (</a:t>
            </a:r>
            <a:r>
              <a:rPr lang="en-ID" sz="2400" b="0" i="1" u="none" strike="noStrike" baseline="0" dirty="0" err="1">
                <a:solidFill>
                  <a:schemeClr val="tx1"/>
                </a:solidFill>
                <a:latin typeface="Bookman Old Style,Italic"/>
              </a:rPr>
              <a:t>readmisi</a:t>
            </a:r>
            <a:r>
              <a:rPr lang="en-ID" sz="2400" b="0" i="1" u="none" strike="noStrike" baseline="0" dirty="0">
                <a:solidFill>
                  <a:schemeClr val="tx1"/>
                </a:solidFill>
                <a:latin typeface="Bookman Old Style,Italic"/>
              </a:rPr>
              <a:t>);</a:t>
            </a:r>
          </a:p>
          <a:p>
            <a:pPr marL="342900" indent="-342900">
              <a:buFont typeface="+mj-lt"/>
              <a:buAutoNum type="alphaLcPeriod" startAt="8"/>
            </a:pPr>
            <a:r>
              <a:rPr lang="en-ID" sz="2400" b="1" i="0" u="none" strike="noStrike" baseline="0" dirty="0" err="1">
                <a:solidFill>
                  <a:schemeClr val="tx1"/>
                </a:solidFill>
                <a:latin typeface="Bookman Old Style" panose="02050604050505020204" pitchFamily="18" charset="0"/>
              </a:rPr>
              <a:t>menarik</a:t>
            </a:r>
            <a:r>
              <a:rPr lang="en-ID" sz="2400" b="1" i="0" u="none" strike="noStrike" baseline="0" dirty="0">
                <a:solidFill>
                  <a:schemeClr val="tx1"/>
                </a:solidFill>
                <a:latin typeface="Bookman Old Style" panose="02050604050505020204" pitchFamily="18" charset="0"/>
              </a:rPr>
              <a:t> </a:t>
            </a:r>
            <a:r>
              <a:rPr lang="en-ID" sz="2400" b="1" i="0" u="none" strike="noStrike" baseline="0" dirty="0" err="1">
                <a:solidFill>
                  <a:schemeClr val="tx1"/>
                </a:solidFill>
                <a:latin typeface="Bookman Old Style" panose="02050604050505020204" pitchFamily="18" charset="0"/>
              </a:rPr>
              <a:t>biaya</a:t>
            </a:r>
            <a:r>
              <a:rPr lang="en-ID" sz="2400" b="0" i="0" u="none" strike="noStrike" baseline="0" dirty="0">
                <a:solidFill>
                  <a:schemeClr val="tx1"/>
                </a:solidFill>
                <a:latin typeface="Bookman Old Style" panose="02050604050505020204" pitchFamily="18" charset="0"/>
              </a:rPr>
              <a:t> </a:t>
            </a:r>
            <a:r>
              <a:rPr lang="en-ID" sz="2400" b="0" i="0" u="none" strike="noStrike" baseline="0" dirty="0" err="1">
                <a:solidFill>
                  <a:schemeClr val="tx1"/>
                </a:solidFill>
                <a:latin typeface="Bookman Old Style" panose="02050604050505020204" pitchFamily="18" charset="0"/>
              </a:rPr>
              <a:t>dari</a:t>
            </a:r>
            <a:r>
              <a:rPr lang="en-ID" sz="2400" b="0" i="0" u="none" strike="noStrike" baseline="0" dirty="0">
                <a:solidFill>
                  <a:schemeClr val="tx1"/>
                </a:solidFill>
                <a:latin typeface="Bookman Old Style" panose="02050604050505020204" pitchFamily="18" charset="0"/>
              </a:rPr>
              <a:t> </a:t>
            </a:r>
            <a:r>
              <a:rPr lang="en-ID" sz="2400" b="0" i="0" u="none" strike="noStrike" baseline="0" dirty="0" err="1">
                <a:solidFill>
                  <a:schemeClr val="tx1"/>
                </a:solidFill>
                <a:latin typeface="Bookman Old Style" panose="02050604050505020204" pitchFamily="18" charset="0"/>
              </a:rPr>
              <a:t>Peserta</a:t>
            </a:r>
            <a:r>
              <a:rPr lang="en-ID" sz="2400" b="0" i="0" u="none" strike="noStrike" baseline="0" dirty="0">
                <a:solidFill>
                  <a:schemeClr val="tx1"/>
                </a:solidFill>
                <a:latin typeface="Bookman Old Style" panose="02050604050505020204" pitchFamily="18" charset="0"/>
              </a:rPr>
              <a:t> </a:t>
            </a:r>
            <a:r>
              <a:rPr lang="en-ID" sz="2400" b="0" i="0" u="none" strike="noStrike" baseline="0" dirty="0" err="1">
                <a:solidFill>
                  <a:schemeClr val="tx1"/>
                </a:solidFill>
                <a:latin typeface="Bookman Old Style" panose="02050604050505020204" pitchFamily="18" charset="0"/>
              </a:rPr>
              <a:t>tidak</a:t>
            </a:r>
            <a:r>
              <a:rPr lang="en-ID" sz="2400" b="0" i="0" u="none" strike="noStrike" baseline="0" dirty="0">
                <a:solidFill>
                  <a:schemeClr val="tx1"/>
                </a:solidFill>
                <a:latin typeface="Bookman Old Style" panose="02050604050505020204" pitchFamily="18" charset="0"/>
              </a:rPr>
              <a:t> </a:t>
            </a:r>
            <a:r>
              <a:rPr lang="en-ID" sz="2400" b="0" i="0" u="none" strike="noStrike" baseline="0" dirty="0" err="1">
                <a:solidFill>
                  <a:schemeClr val="tx1"/>
                </a:solidFill>
                <a:latin typeface="Bookman Old Style" panose="02050604050505020204" pitchFamily="18" charset="0"/>
              </a:rPr>
              <a:t>sesuai</a:t>
            </a:r>
            <a:r>
              <a:rPr lang="en-ID" sz="2400" b="0" i="0" u="none" strike="noStrike" baseline="0" dirty="0">
                <a:solidFill>
                  <a:schemeClr val="tx1"/>
                </a:solidFill>
                <a:latin typeface="Bookman Old Style" panose="02050604050505020204" pitchFamily="18" charset="0"/>
              </a:rPr>
              <a:t> </a:t>
            </a:r>
            <a:r>
              <a:rPr lang="en-ID" sz="2400" b="0" i="0" u="none" strike="noStrike" baseline="0" dirty="0" err="1">
                <a:solidFill>
                  <a:schemeClr val="tx1"/>
                </a:solidFill>
                <a:latin typeface="Bookman Old Style" panose="02050604050505020204" pitchFamily="18" charset="0"/>
              </a:rPr>
              <a:t>dengan</a:t>
            </a:r>
            <a:r>
              <a:rPr lang="en-ID" sz="2400" b="0" i="0" u="none" strike="noStrike" baseline="0" dirty="0">
                <a:solidFill>
                  <a:schemeClr val="tx1"/>
                </a:solidFill>
                <a:latin typeface="Bookman Old Style" panose="02050604050505020204" pitchFamily="18" charset="0"/>
              </a:rPr>
              <a:t> </a:t>
            </a:r>
            <a:r>
              <a:rPr lang="en-ID" sz="2400" b="0" i="0" u="none" strike="noStrike" baseline="0" dirty="0" err="1">
                <a:solidFill>
                  <a:schemeClr val="tx1"/>
                </a:solidFill>
                <a:latin typeface="Bookman Old Style" panose="02050604050505020204" pitchFamily="18" charset="0"/>
              </a:rPr>
              <a:t>ketentuan</a:t>
            </a:r>
            <a:r>
              <a:rPr lang="en-ID" sz="2400" b="0" i="0" u="none" strike="noStrike" baseline="0" dirty="0">
                <a:solidFill>
                  <a:schemeClr val="tx1"/>
                </a:solidFill>
                <a:latin typeface="Bookman Old Style" panose="02050604050505020204" pitchFamily="18" charset="0"/>
              </a:rPr>
              <a:t> </a:t>
            </a:r>
          </a:p>
          <a:p>
            <a:pPr marL="342900" indent="-342900">
              <a:buFont typeface="+mj-lt"/>
              <a:buAutoNum type="alphaLcPeriod" startAt="8"/>
            </a:pPr>
            <a:r>
              <a:rPr lang="en-ID" sz="2400" b="0" i="0" u="none" strike="noStrike" baseline="0" dirty="0" err="1">
                <a:solidFill>
                  <a:schemeClr val="tx1"/>
                </a:solidFill>
                <a:latin typeface="Bookman Old Style" panose="02050604050505020204" pitchFamily="18" charset="0"/>
              </a:rPr>
              <a:t>memberi</a:t>
            </a:r>
            <a:r>
              <a:rPr lang="en-ID" sz="2400" b="0" i="0" u="none" strike="noStrike" baseline="0" dirty="0">
                <a:solidFill>
                  <a:schemeClr val="tx1"/>
                </a:solidFill>
                <a:latin typeface="Bookman Old Style" panose="02050604050505020204" pitchFamily="18" charset="0"/>
              </a:rPr>
              <a:t> dan/</a:t>
            </a:r>
            <a:r>
              <a:rPr lang="en-ID" sz="2400" b="0" i="0" u="none" strike="noStrike" baseline="0" dirty="0" err="1">
                <a:solidFill>
                  <a:schemeClr val="tx1"/>
                </a:solidFill>
                <a:latin typeface="Bookman Old Style" panose="02050604050505020204" pitchFamily="18" charset="0"/>
              </a:rPr>
              <a:t>atau</a:t>
            </a:r>
            <a:r>
              <a:rPr lang="en-ID" sz="2400" b="0" i="0" u="none" strike="noStrike" baseline="0" dirty="0">
                <a:solidFill>
                  <a:schemeClr val="tx1"/>
                </a:solidFill>
                <a:latin typeface="Bookman Old Style" panose="02050604050505020204" pitchFamily="18" charset="0"/>
              </a:rPr>
              <a:t> </a:t>
            </a:r>
            <a:r>
              <a:rPr lang="en-ID" sz="2400" b="0" i="0" u="none" strike="noStrike" baseline="0" dirty="0" err="1">
                <a:solidFill>
                  <a:schemeClr val="tx1"/>
                </a:solidFill>
                <a:latin typeface="Bookman Old Style" panose="02050604050505020204" pitchFamily="18" charset="0"/>
              </a:rPr>
              <a:t>menerima</a:t>
            </a:r>
            <a:r>
              <a:rPr lang="en-ID" sz="2400" b="0" i="0" u="none" strike="noStrike" baseline="0" dirty="0">
                <a:solidFill>
                  <a:schemeClr val="tx1"/>
                </a:solidFill>
                <a:latin typeface="Bookman Old Style" panose="02050604050505020204" pitchFamily="18" charset="0"/>
              </a:rPr>
              <a:t> </a:t>
            </a:r>
            <a:r>
              <a:rPr lang="en-ID" sz="2400" b="1" i="0" u="none" strike="noStrike" baseline="0" dirty="0" err="1">
                <a:solidFill>
                  <a:schemeClr val="tx1"/>
                </a:solidFill>
                <a:latin typeface="Bookman Old Style" panose="02050604050505020204" pitchFamily="18" charset="0"/>
              </a:rPr>
              <a:t>suap</a:t>
            </a:r>
            <a:r>
              <a:rPr lang="en-ID" sz="2400" b="0" i="0" u="none" strike="noStrike" baseline="0" dirty="0">
                <a:solidFill>
                  <a:schemeClr val="tx1"/>
                </a:solidFill>
                <a:latin typeface="Bookman Old Style" panose="02050604050505020204" pitchFamily="18" charset="0"/>
              </a:rPr>
              <a:t> dan/</a:t>
            </a:r>
            <a:r>
              <a:rPr lang="en-ID" sz="2400" b="0" i="0" u="none" strike="noStrike" baseline="0" dirty="0" err="1">
                <a:solidFill>
                  <a:schemeClr val="tx1"/>
                </a:solidFill>
                <a:latin typeface="Bookman Old Style" panose="02050604050505020204" pitchFamily="18" charset="0"/>
              </a:rPr>
              <a:t>atau</a:t>
            </a:r>
            <a:r>
              <a:rPr lang="en-ID" sz="2400" b="0" i="0" u="none" strike="noStrike" baseline="0" dirty="0">
                <a:solidFill>
                  <a:schemeClr val="tx1"/>
                </a:solidFill>
                <a:latin typeface="Bookman Old Style" panose="02050604050505020204" pitchFamily="18" charset="0"/>
              </a:rPr>
              <a:t> </a:t>
            </a:r>
            <a:r>
              <a:rPr lang="en-ID" sz="2400" b="0" i="0" u="none" strike="noStrike" baseline="0" dirty="0" err="1">
                <a:solidFill>
                  <a:schemeClr val="tx1"/>
                </a:solidFill>
                <a:latin typeface="Bookman Old Style" panose="02050604050505020204" pitchFamily="18" charset="0"/>
              </a:rPr>
              <a:t>imbalan</a:t>
            </a:r>
            <a:r>
              <a:rPr lang="en-ID" sz="2400" b="0" i="0" u="none" strike="noStrike" baseline="0" dirty="0">
                <a:solidFill>
                  <a:schemeClr val="tx1"/>
                </a:solidFill>
                <a:latin typeface="Bookman Old Style" panose="02050604050505020204" pitchFamily="18" charset="0"/>
              </a:rPr>
              <a:t> </a:t>
            </a:r>
          </a:p>
          <a:p>
            <a:pPr marL="342900" indent="-342900">
              <a:buFont typeface="+mj-lt"/>
              <a:buAutoNum type="alphaLcPeriod" startAt="8"/>
            </a:pPr>
            <a:r>
              <a:rPr lang="en-ID" sz="2400" b="1" i="0" u="none" strike="noStrike" baseline="0" dirty="0" err="1">
                <a:solidFill>
                  <a:schemeClr val="tx1"/>
                </a:solidFill>
                <a:latin typeface="Bookman Old Style" panose="02050604050505020204" pitchFamily="18" charset="0"/>
              </a:rPr>
              <a:t>memalsukan</a:t>
            </a:r>
            <a:r>
              <a:rPr lang="en-ID" sz="2400" b="1" i="0" u="none" strike="noStrike" baseline="0" dirty="0">
                <a:solidFill>
                  <a:schemeClr val="tx1"/>
                </a:solidFill>
                <a:latin typeface="Bookman Old Style" panose="02050604050505020204" pitchFamily="18" charset="0"/>
              </a:rPr>
              <a:t> </a:t>
            </a:r>
            <a:r>
              <a:rPr lang="en-ID" sz="2400" b="0" i="0" u="none" strike="noStrike" baseline="0" dirty="0">
                <a:solidFill>
                  <a:schemeClr val="tx1"/>
                </a:solidFill>
                <a:latin typeface="Bookman Old Style" panose="02050604050505020204" pitchFamily="18" charset="0"/>
              </a:rPr>
              <a:t>SIP Tenaga Kesehatan dan SIO </a:t>
            </a:r>
            <a:r>
              <a:rPr lang="en-ID" sz="2400" b="0" i="0" u="none" strike="noStrike" baseline="0" dirty="0" err="1">
                <a:solidFill>
                  <a:schemeClr val="tx1"/>
                </a:solidFill>
                <a:latin typeface="Bookman Old Style" panose="02050604050505020204" pitchFamily="18" charset="0"/>
              </a:rPr>
              <a:t>FasKes</a:t>
            </a:r>
            <a:endParaRPr lang="en-ID" sz="2400" dirty="0">
              <a:solidFill>
                <a:schemeClr val="tx1"/>
              </a:solidFill>
            </a:endParaRPr>
          </a:p>
        </p:txBody>
      </p:sp>
    </p:spTree>
    <p:extLst>
      <p:ext uri="{BB962C8B-B14F-4D97-AF65-F5344CB8AC3E}">
        <p14:creationId xmlns:p14="http://schemas.microsoft.com/office/powerpoint/2010/main" val="1567742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08" name="Slide Number Placeholder 3"/>
          <p:cNvSpPr>
            <a:spLocks noGrp="1"/>
          </p:cNvSpPr>
          <p:nvPr>
            <p:ph type="sldNum" sz="quarter" idx="12"/>
          </p:nvPr>
        </p:nvSpPr>
        <p:spPr>
          <a:xfrm>
            <a:off x="8225759" y="6302840"/>
            <a:ext cx="2057400" cy="365125"/>
          </a:xfrm>
          <a:prstGeom prst="rect">
            <a:avLst/>
          </a:prstGeom>
        </p:spPr>
        <p:txBody>
          <a:bodyPr/>
          <a:lstStyle/>
          <a:p>
            <a:fld id="{1C2AB12B-5119-4C41-B820-EBCC8B879969}" type="slidenum">
              <a:rPr lang="en-US" smtClean="0"/>
              <a:t>24</a:t>
            </a:fld>
            <a:endParaRPr lang="en-US" dirty="0"/>
          </a:p>
        </p:txBody>
      </p:sp>
      <p:sp>
        <p:nvSpPr>
          <p:cNvPr id="1048912" name="TextBox 81"/>
          <p:cNvSpPr txBox="1"/>
          <p:nvPr/>
        </p:nvSpPr>
        <p:spPr>
          <a:xfrm>
            <a:off x="1510669" y="2297445"/>
            <a:ext cx="2046323" cy="369332"/>
          </a:xfrm>
          <a:prstGeom prst="rect">
            <a:avLst/>
          </a:prstGeom>
          <a:noFill/>
        </p:spPr>
        <p:txBody>
          <a:bodyPr wrap="square" rtlCol="0">
            <a:spAutoFit/>
          </a:bodyPr>
          <a:lstStyle/>
          <a:p>
            <a:pPr algn="ctr"/>
            <a:r>
              <a:rPr lang="id-ID" b="1" dirty="0">
                <a:latin typeface="Calibri" panose="020F0502020204030204" pitchFamily="34" charset="0"/>
                <a:ea typeface="Calibri" panose="020F0502020204030204" pitchFamily="34" charset="0"/>
                <a:cs typeface="Calibri" panose="020F0502020204030204" pitchFamily="34" charset="0"/>
              </a:rPr>
              <a:t>Pasien Datang</a:t>
            </a:r>
          </a:p>
        </p:txBody>
      </p:sp>
      <p:sp>
        <p:nvSpPr>
          <p:cNvPr id="1048913" name="Title 1"/>
          <p:cNvSpPr txBox="1"/>
          <p:nvPr/>
        </p:nvSpPr>
        <p:spPr bwMode="auto">
          <a:xfrm>
            <a:off x="860600" y="222232"/>
            <a:ext cx="7365159" cy="1077218"/>
          </a:xfrm>
          <a:prstGeom prst="rect">
            <a:avLst/>
          </a:prstGeom>
          <a:solidFill>
            <a:schemeClr val="accent2">
              <a:lumMod val="75000"/>
            </a:schemeClr>
          </a:solidFill>
        </p:spPr>
        <p:txBody>
          <a:bodyPr wrap="square" rtlCol="0">
            <a:spAutoFit/>
          </a:bodyPr>
          <a:lstStyle>
            <a:defPPr>
              <a:defRPr lang="en-US"/>
            </a:defPPr>
            <a:lvl1pPr>
              <a:defRPr sz="2400">
                <a:solidFill>
                  <a:srgbClr val="C00000"/>
                </a:solidFill>
                <a:latin typeface="Sitka Small" panose="02000505000000020004" pitchFamily="2" charset="0"/>
              </a:defRPr>
            </a:lvl1pPr>
          </a:lstStyle>
          <a:p>
            <a:r>
              <a:rPr lang="en-US" alt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PENCEGAHAN KECURANGAN PADA </a:t>
            </a:r>
            <a:r>
              <a:rPr lang="id-ID" alt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PELAYANAN</a:t>
            </a:r>
            <a:r>
              <a:rPr lang="en-US" alt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 RUMAH SAKIT</a:t>
            </a:r>
          </a:p>
        </p:txBody>
      </p:sp>
      <p:sp>
        <p:nvSpPr>
          <p:cNvPr id="1048922" name="Oval 7"/>
          <p:cNvSpPr/>
          <p:nvPr/>
        </p:nvSpPr>
        <p:spPr>
          <a:xfrm>
            <a:off x="8810606" y="534968"/>
            <a:ext cx="1853575" cy="1659128"/>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bg1"/>
                </a:solidFill>
                <a:latin typeface="Calibri" panose="020F0502020204030204" pitchFamily="34" charset="0"/>
                <a:ea typeface="Calibri" panose="020F0502020204030204" pitchFamily="34" charset="0"/>
                <a:cs typeface="Calibri" panose="020F0502020204030204" pitchFamily="34" charset="0"/>
              </a:rPr>
              <a:t>Pencegahan</a:t>
            </a: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ea typeface="Calibri" panose="020F0502020204030204" pitchFamily="34" charset="0"/>
                <a:cs typeface="Calibri" panose="020F0502020204030204" pitchFamily="34" charset="0"/>
              </a:rPr>
              <a:t>Kecurangan</a:t>
            </a: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ea typeface="Calibri" panose="020F0502020204030204" pitchFamily="34" charset="0"/>
                <a:cs typeface="Calibri" panose="020F0502020204030204" pitchFamily="34" charset="0"/>
              </a:rPr>
              <a:t>dilakukan</a:t>
            </a: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 di </a:t>
            </a:r>
            <a:r>
              <a:rPr lang="en-US" dirty="0" err="1">
                <a:solidFill>
                  <a:schemeClr val="bg1"/>
                </a:solidFill>
                <a:latin typeface="Calibri" panose="020F0502020204030204" pitchFamily="34" charset="0"/>
                <a:ea typeface="Calibri" panose="020F0502020204030204" pitchFamily="34" charset="0"/>
                <a:cs typeface="Calibri" panose="020F0502020204030204" pitchFamily="34" charset="0"/>
              </a:rPr>
              <a:t>Setiap</a:t>
            </a: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ea typeface="Calibri" panose="020F0502020204030204" pitchFamily="34" charset="0"/>
                <a:cs typeface="Calibri" panose="020F0502020204030204" pitchFamily="34" charset="0"/>
              </a:rPr>
              <a:t>Titik</a:t>
            </a: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ea typeface="Calibri" panose="020F0502020204030204" pitchFamily="34" charset="0"/>
                <a:cs typeface="Calibri" panose="020F0502020204030204" pitchFamily="34" charset="0"/>
              </a:rPr>
              <a:t>Layanan</a:t>
            </a:r>
            <a:endParaRPr lang="en-US"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A092A60C-161D-5F0F-56E1-0DF5B7B503F3}"/>
              </a:ext>
            </a:extLst>
          </p:cNvPr>
          <p:cNvGrpSpPr/>
          <p:nvPr/>
        </p:nvGrpSpPr>
        <p:grpSpPr>
          <a:xfrm>
            <a:off x="609600" y="1468726"/>
            <a:ext cx="10972799" cy="5093620"/>
            <a:chOff x="1618481" y="1186938"/>
            <a:chExt cx="9049521" cy="5093620"/>
          </a:xfrm>
        </p:grpSpPr>
        <p:cxnSp>
          <p:nvCxnSpPr>
            <p:cNvPr id="3145761" name="Elbow Connector 4"/>
            <p:cNvCxnSpPr>
              <a:cxnSpLocks/>
            </p:cNvCxnSpPr>
            <p:nvPr/>
          </p:nvCxnSpPr>
          <p:spPr>
            <a:xfrm>
              <a:off x="7177661" y="1533955"/>
              <a:ext cx="1438569" cy="1021359"/>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45762" name="Straight Arrow Connector 28"/>
            <p:cNvCxnSpPr>
              <a:cxnSpLocks/>
            </p:cNvCxnSpPr>
            <p:nvPr/>
          </p:nvCxnSpPr>
          <p:spPr>
            <a:xfrm flipH="1">
              <a:off x="6502593" y="4503871"/>
              <a:ext cx="76718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97200" name="Picture 41"/>
            <p:cNvPicPr>
              <a:picLocks noChangeAspect="1"/>
            </p:cNvPicPr>
            <p:nvPr/>
          </p:nvPicPr>
          <p:blipFill rotWithShape="1">
            <a:blip r:embed="rId3">
              <a:clrChange>
                <a:clrFrom>
                  <a:srgbClr val="FFFFFF"/>
                </a:clrFrom>
                <a:clrTo>
                  <a:srgbClr val="FFFFFF">
                    <a:alpha val="0"/>
                  </a:srgbClr>
                </a:clrTo>
              </a:clrChange>
            </a:blip>
            <a:srcRect l="7372" t="16176" r="6533" b="15338"/>
            <a:stretch>
              <a:fillRect/>
            </a:stretch>
          </p:blipFill>
          <p:spPr>
            <a:xfrm>
              <a:off x="3388630" y="2608776"/>
              <a:ext cx="570383" cy="453712"/>
            </a:xfrm>
            <a:prstGeom prst="rect">
              <a:avLst/>
            </a:prstGeom>
          </p:spPr>
        </p:pic>
        <p:sp>
          <p:nvSpPr>
            <p:cNvPr id="1048909" name="TextBox 42"/>
            <p:cNvSpPr txBox="1"/>
            <p:nvPr/>
          </p:nvSpPr>
          <p:spPr>
            <a:xfrm>
              <a:off x="2088873" y="3022528"/>
              <a:ext cx="3169897" cy="338554"/>
            </a:xfrm>
            <a:prstGeom prst="rect">
              <a:avLst/>
            </a:prstGeom>
            <a:noFill/>
          </p:spPr>
          <p:txBody>
            <a:bodyPr wrap="square" rtlCol="0">
              <a:spAutoFit/>
            </a:bodyPr>
            <a:lstStyle/>
            <a:p>
              <a:pPr algn="ctr"/>
              <a:r>
                <a:rPr lang="id-ID" sz="1600" dirty="0">
                  <a:latin typeface="Calibri" panose="020F0502020204030204" pitchFamily="34" charset="0"/>
                  <a:ea typeface="Calibri" panose="020F0502020204030204" pitchFamily="34" charset="0"/>
                  <a:cs typeface="Calibri" panose="020F0502020204030204" pitchFamily="34" charset="0"/>
                </a:rPr>
                <a:t>Surat Rujukan Elektronik </a:t>
              </a:r>
            </a:p>
          </p:txBody>
        </p:sp>
        <p:sp>
          <p:nvSpPr>
            <p:cNvPr id="1048910" name="TextBox 43"/>
            <p:cNvSpPr txBox="1"/>
            <p:nvPr/>
          </p:nvSpPr>
          <p:spPr>
            <a:xfrm>
              <a:off x="4148863" y="1279274"/>
              <a:ext cx="3667028" cy="400110"/>
            </a:xfrm>
            <a:prstGeom prst="rect">
              <a:avLst/>
            </a:prstGeom>
            <a:solidFill>
              <a:srgbClr val="92D050"/>
            </a:solidFill>
          </p:spPr>
          <p:txBody>
            <a:bodyPr wrap="square" rtlCol="0">
              <a:spAutoFit/>
            </a:bodyPr>
            <a:lstStyle/>
            <a:p>
              <a:pPr algn="ctr"/>
              <a:r>
                <a:rPr lang="en-US" sz="2000" b="1" dirty="0" err="1">
                  <a:latin typeface="Calibri" panose="020F0502020204030204" pitchFamily="34" charset="0"/>
                  <a:ea typeface="Calibri" panose="020F0502020204030204" pitchFamily="34" charset="0"/>
                  <a:cs typeface="Calibri" panose="020F0502020204030204" pitchFamily="34" charset="0"/>
                </a:rPr>
                <a:t>Pelayanan</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Administrasi</a:t>
              </a:r>
              <a:endParaRPr lang="id-ID" sz="2000" b="1" dirty="0">
                <a:latin typeface="Calibri" panose="020F0502020204030204" pitchFamily="34" charset="0"/>
                <a:ea typeface="Calibri" panose="020F0502020204030204" pitchFamily="34" charset="0"/>
                <a:cs typeface="Calibri" panose="020F0502020204030204" pitchFamily="34" charset="0"/>
              </a:endParaRPr>
            </a:p>
          </p:txBody>
        </p:sp>
        <p:pic>
          <p:nvPicPr>
            <p:cNvPr id="2097201" name="Picture 46"/>
            <p:cNvPicPr>
              <a:picLocks noChangeAspect="1"/>
            </p:cNvPicPr>
            <p:nvPr/>
          </p:nvPicPr>
          <p:blipFill>
            <a:blip r:embed="rId4">
              <a:clrChange>
                <a:clrFrom>
                  <a:srgbClr val="FFFFFF"/>
                </a:clrFrom>
                <a:clrTo>
                  <a:srgbClr val="FFFFFF">
                    <a:alpha val="0"/>
                  </a:srgbClr>
                </a:clrTo>
              </a:clrChange>
            </a:blip>
            <a:stretch>
              <a:fillRect/>
            </a:stretch>
          </p:blipFill>
          <p:spPr>
            <a:xfrm>
              <a:off x="1938082" y="1186938"/>
              <a:ext cx="595751" cy="992919"/>
            </a:xfrm>
            <a:prstGeom prst="rect">
              <a:avLst/>
            </a:prstGeom>
          </p:spPr>
        </p:pic>
        <p:cxnSp>
          <p:nvCxnSpPr>
            <p:cNvPr id="3145763" name="Straight Arrow Connector 48"/>
            <p:cNvCxnSpPr>
              <a:cxnSpLocks/>
            </p:cNvCxnSpPr>
            <p:nvPr/>
          </p:nvCxnSpPr>
          <p:spPr>
            <a:xfrm>
              <a:off x="2636379" y="1498673"/>
              <a:ext cx="1198471" cy="0"/>
            </a:xfrm>
            <a:prstGeom prst="straightConnector1">
              <a:avLst/>
            </a:prstGeom>
            <a:ln w="254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48911" name="TextBox 56"/>
            <p:cNvSpPr txBox="1"/>
            <p:nvPr/>
          </p:nvSpPr>
          <p:spPr>
            <a:xfrm>
              <a:off x="4087115" y="1747584"/>
              <a:ext cx="5066336" cy="1200329"/>
            </a:xfrm>
            <a:prstGeom prst="rect">
              <a:avLst/>
            </a:prstGeom>
            <a:noFill/>
            <a:ln>
              <a:noFill/>
            </a:ln>
          </p:spPr>
          <p:txBody>
            <a:bodyPr wrap="square" rtlCol="0">
              <a:spAutoFit/>
            </a:bodyPr>
            <a:lstStyle/>
            <a:p>
              <a:pPr marL="231769" indent="-231769">
                <a:buFont typeface="Wingdings" panose="05000000000000000000" pitchFamily="2" charset="2"/>
                <a:buChar char="ü"/>
              </a:pPr>
              <a:r>
                <a:rPr lang="en-US" dirty="0" err="1">
                  <a:latin typeface="Calibri" panose="020F0502020204030204" pitchFamily="34" charset="0"/>
                  <a:ea typeface="Calibri" panose="020F0502020204030204" pitchFamily="34" charset="0"/>
                  <a:cs typeface="Calibri" panose="020F0502020204030204" pitchFamily="34" charset="0"/>
                </a:rPr>
                <a:t>Eligibilitas</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Peserta</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terkoneksi</a:t>
              </a:r>
              <a:r>
                <a:rPr lang="en-US" dirty="0">
                  <a:latin typeface="Calibri" panose="020F0502020204030204" pitchFamily="34" charset="0"/>
                  <a:ea typeface="Calibri" panose="020F0502020204030204" pitchFamily="34" charset="0"/>
                  <a:cs typeface="Calibri" panose="020F0502020204030204" pitchFamily="34" charset="0"/>
                </a:rPr>
                <a:t> data </a:t>
              </a:r>
              <a:r>
                <a:rPr lang="en-US" dirty="0" err="1">
                  <a:latin typeface="Calibri" panose="020F0502020204030204" pitchFamily="34" charset="0"/>
                  <a:ea typeface="Calibri" panose="020F0502020204030204" pitchFamily="34" charset="0"/>
                  <a:cs typeface="Calibri" panose="020F0502020204030204" pitchFamily="34" charset="0"/>
                </a:rPr>
                <a:t>kependudukan</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Kemendagri</a:t>
              </a:r>
              <a:endParaRPr lang="en-US" dirty="0">
                <a:latin typeface="Calibri" panose="020F0502020204030204" pitchFamily="34" charset="0"/>
                <a:ea typeface="Calibri" panose="020F0502020204030204" pitchFamily="34" charset="0"/>
                <a:cs typeface="Calibri" panose="020F0502020204030204" pitchFamily="34" charset="0"/>
              </a:endParaRPr>
            </a:p>
            <a:p>
              <a:pPr marL="231769" indent="-231769">
                <a:buFont typeface="Wingdings" panose="05000000000000000000" pitchFamily="2" charset="2"/>
                <a:buChar char="ü"/>
              </a:pPr>
              <a:r>
                <a:rPr lang="en-US" dirty="0" err="1">
                  <a:latin typeface="Calibri" panose="020F0502020204030204" pitchFamily="34" charset="0"/>
                  <a:ea typeface="Calibri" panose="020F0502020204030204" pitchFamily="34" charset="0"/>
                  <a:cs typeface="Calibri" panose="020F0502020204030204" pitchFamily="34" charset="0"/>
                </a:rPr>
                <a:t>Pengembangan</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Eligibilitas</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dengan</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sidik</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jari</a:t>
              </a:r>
              <a:endParaRPr lang="en-US" dirty="0">
                <a:latin typeface="Calibri" panose="020F0502020204030204" pitchFamily="34" charset="0"/>
                <a:ea typeface="Calibri" panose="020F0502020204030204" pitchFamily="34" charset="0"/>
                <a:cs typeface="Calibri" panose="020F0502020204030204" pitchFamily="34" charset="0"/>
              </a:endParaRPr>
            </a:p>
            <a:p>
              <a:pPr marL="231769" indent="-231769">
                <a:buFont typeface="Wingdings" panose="05000000000000000000" pitchFamily="2" charset="2"/>
                <a:buChar char="ü"/>
              </a:pPr>
              <a:r>
                <a:rPr lang="en-US" dirty="0" err="1">
                  <a:latin typeface="Calibri" panose="020F0502020204030204" pitchFamily="34" charset="0"/>
                  <a:ea typeface="Calibri" panose="020F0502020204030204" pitchFamily="34" charset="0"/>
                  <a:cs typeface="Calibri" panose="020F0502020204030204" pitchFamily="34" charset="0"/>
                </a:rPr>
                <a:t>Aplikasi</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Eligibilitas</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tersentralisasi</a:t>
              </a:r>
              <a:endParaRPr lang="id-ID" dirty="0">
                <a:latin typeface="Calibri" panose="020F0502020204030204" pitchFamily="34" charset="0"/>
                <a:ea typeface="Calibri" panose="020F0502020204030204" pitchFamily="34" charset="0"/>
                <a:cs typeface="Calibri" panose="020F0502020204030204" pitchFamily="34" charset="0"/>
              </a:endParaRPr>
            </a:p>
          </p:txBody>
        </p:sp>
        <p:sp>
          <p:nvSpPr>
            <p:cNvPr id="1048914" name="TextBox 23"/>
            <p:cNvSpPr txBox="1"/>
            <p:nvPr/>
          </p:nvSpPr>
          <p:spPr>
            <a:xfrm>
              <a:off x="7012886" y="3262006"/>
              <a:ext cx="3206685" cy="646331"/>
            </a:xfrm>
            <a:prstGeom prst="rect">
              <a:avLst/>
            </a:prstGeom>
            <a:solidFill>
              <a:srgbClr val="92D050"/>
            </a:solidFill>
          </p:spPr>
          <p:txBody>
            <a:bodyPr wrap="square" rtlCol="0">
              <a:spAutoFit/>
            </a:bodyPr>
            <a:lstStyle/>
            <a:p>
              <a:pPr algn="ctr"/>
              <a:r>
                <a:rPr lang="en-US" b="1" dirty="0" err="1">
                  <a:latin typeface="Calibri" panose="020F0502020204030204" pitchFamily="34" charset="0"/>
                  <a:ea typeface="Calibri" panose="020F0502020204030204" pitchFamily="34" charset="0"/>
                  <a:cs typeface="Calibri" panose="020F0502020204030204" pitchFamily="34" charset="0"/>
                </a:rPr>
                <a:t>Pemeriksaan</a:t>
              </a:r>
              <a:r>
                <a:rPr lang="en-US" b="1" dirty="0">
                  <a:latin typeface="Calibri" panose="020F0502020204030204" pitchFamily="34" charset="0"/>
                  <a:ea typeface="Calibri" panose="020F0502020204030204" pitchFamily="34" charset="0"/>
                  <a:cs typeface="Calibri" panose="020F0502020204030204" pitchFamily="34" charset="0"/>
                </a:rPr>
                <a:t> Dokter/</a:t>
              </a:r>
              <a:r>
                <a:rPr lang="en-US" b="1" dirty="0" err="1">
                  <a:latin typeface="Calibri" panose="020F0502020204030204" pitchFamily="34" charset="0"/>
                  <a:ea typeface="Calibri" panose="020F0502020204030204" pitchFamily="34" charset="0"/>
                  <a:cs typeface="Calibri" panose="020F0502020204030204" pitchFamily="34" charset="0"/>
                </a:rPr>
                <a:t>Pemeriksaan</a:t>
              </a:r>
              <a:r>
                <a:rPr lang="en-US" b="1" dirty="0">
                  <a:latin typeface="Calibri" panose="020F0502020204030204" pitchFamily="34" charset="0"/>
                  <a:ea typeface="Calibri" panose="020F0502020204030204" pitchFamily="34" charset="0"/>
                  <a:cs typeface="Calibri" panose="020F0502020204030204" pitchFamily="34" charset="0"/>
                </a:rPr>
                <a:t> </a:t>
              </a:r>
              <a:r>
                <a:rPr lang="en-US" b="1" dirty="0" err="1">
                  <a:latin typeface="Calibri" panose="020F0502020204030204" pitchFamily="34" charset="0"/>
                  <a:ea typeface="Calibri" panose="020F0502020204030204" pitchFamily="34" charset="0"/>
                  <a:cs typeface="Calibri" panose="020F0502020204030204" pitchFamily="34" charset="0"/>
                </a:rPr>
                <a:t>Penunjang</a:t>
              </a:r>
              <a:endParaRPr lang="id-ID" b="1" dirty="0">
                <a:latin typeface="Calibri" panose="020F0502020204030204" pitchFamily="34" charset="0"/>
                <a:ea typeface="Calibri" panose="020F0502020204030204" pitchFamily="34" charset="0"/>
                <a:cs typeface="Calibri" panose="020F0502020204030204" pitchFamily="34" charset="0"/>
              </a:endParaRPr>
            </a:p>
          </p:txBody>
        </p:sp>
        <p:sp>
          <p:nvSpPr>
            <p:cNvPr id="1048915" name="TextBox 24"/>
            <p:cNvSpPr txBox="1"/>
            <p:nvPr/>
          </p:nvSpPr>
          <p:spPr>
            <a:xfrm>
              <a:off x="7840921" y="2543666"/>
              <a:ext cx="2827081" cy="646331"/>
            </a:xfrm>
            <a:prstGeom prst="rect">
              <a:avLst/>
            </a:prstGeom>
            <a:noFill/>
            <a:ln>
              <a:noFill/>
            </a:ln>
          </p:spPr>
          <p:txBody>
            <a:bodyPr wrap="square" rtlCol="0">
              <a:spAutoFit/>
            </a:bodyPr>
            <a:lstStyle/>
            <a:p>
              <a:pPr marL="231769" indent="-231769">
                <a:buFont typeface="Wingdings" panose="05000000000000000000" pitchFamily="2" charset="2"/>
                <a:buChar char="ü"/>
              </a:pPr>
              <a:r>
                <a:rPr lang="en-US" dirty="0" err="1">
                  <a:latin typeface="Calibri" panose="020F0502020204030204" pitchFamily="34" charset="0"/>
                  <a:ea typeface="Calibri" panose="020F0502020204030204" pitchFamily="34" charset="0"/>
                  <a:cs typeface="Calibri" panose="020F0502020204030204" pitchFamily="34" charset="0"/>
                </a:rPr>
                <a:t>Konfirmasi</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pada</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Peserta</a:t>
              </a:r>
              <a:endParaRPr lang="en-US" dirty="0">
                <a:latin typeface="Calibri" panose="020F0502020204030204" pitchFamily="34" charset="0"/>
                <a:ea typeface="Calibri" panose="020F0502020204030204" pitchFamily="34" charset="0"/>
                <a:cs typeface="Calibri" panose="020F0502020204030204" pitchFamily="34" charset="0"/>
              </a:endParaRPr>
            </a:p>
            <a:p>
              <a:pPr marL="231769" indent="-231769">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Customer Visit</a:t>
              </a:r>
            </a:p>
          </p:txBody>
        </p:sp>
        <p:sp>
          <p:nvSpPr>
            <p:cNvPr id="1048916" name="TextBox 25"/>
            <p:cNvSpPr txBox="1"/>
            <p:nvPr/>
          </p:nvSpPr>
          <p:spPr>
            <a:xfrm>
              <a:off x="7028181" y="4300769"/>
              <a:ext cx="3176095" cy="400110"/>
            </a:xfrm>
            <a:prstGeom prst="rect">
              <a:avLst/>
            </a:prstGeom>
            <a:solidFill>
              <a:schemeClr val="bg1">
                <a:lumMod val="85000"/>
              </a:schemeClr>
            </a:solidFill>
          </p:spPr>
          <p:txBody>
            <a:bodyPr wrap="square" rtlCol="0">
              <a:spAutoFit/>
            </a:bodyPr>
            <a:lstStyle/>
            <a:p>
              <a:pPr algn="ctr"/>
              <a:r>
                <a:rPr lang="en-US" sz="2000" b="1" dirty="0" err="1">
                  <a:latin typeface="Calibri" panose="020F0502020204030204" pitchFamily="34" charset="0"/>
                  <a:ea typeface="Calibri" panose="020F0502020204030204" pitchFamily="34" charset="0"/>
                  <a:cs typeface="Calibri" panose="020F0502020204030204" pitchFamily="34" charset="0"/>
                </a:rPr>
                <a:t>Pengajuan</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Klaim</a:t>
              </a:r>
              <a:r>
                <a:rPr lang="en-US" sz="2000" b="1" dirty="0">
                  <a:latin typeface="Calibri" panose="020F0502020204030204" pitchFamily="34" charset="0"/>
                  <a:ea typeface="Calibri" panose="020F0502020204030204" pitchFamily="34" charset="0"/>
                  <a:cs typeface="Calibri" panose="020F0502020204030204" pitchFamily="34" charset="0"/>
                </a:rPr>
                <a:t> RS</a:t>
              </a:r>
              <a:endParaRPr lang="id-ID" sz="2000" b="1" dirty="0">
                <a:latin typeface="Calibri" panose="020F0502020204030204" pitchFamily="34" charset="0"/>
                <a:ea typeface="Calibri" panose="020F0502020204030204" pitchFamily="34" charset="0"/>
                <a:cs typeface="Calibri" panose="020F0502020204030204" pitchFamily="34" charset="0"/>
              </a:endParaRPr>
            </a:p>
          </p:txBody>
        </p:sp>
        <p:sp>
          <p:nvSpPr>
            <p:cNvPr id="1048917" name="TextBox 26"/>
            <p:cNvSpPr txBox="1"/>
            <p:nvPr/>
          </p:nvSpPr>
          <p:spPr>
            <a:xfrm>
              <a:off x="7168995" y="4794989"/>
              <a:ext cx="3191389" cy="1200329"/>
            </a:xfrm>
            <a:prstGeom prst="rect">
              <a:avLst/>
            </a:prstGeom>
            <a:noFill/>
            <a:ln>
              <a:noFill/>
            </a:ln>
          </p:spPr>
          <p:txBody>
            <a:bodyPr wrap="square" rtlCol="0">
              <a:spAutoFit/>
            </a:bodyPr>
            <a:lstStyle/>
            <a:p>
              <a:pPr marL="231769" indent="-231769">
                <a:buFont typeface="Wingdings" panose="05000000000000000000" pitchFamily="2" charset="2"/>
                <a:buChar char="ü"/>
              </a:pPr>
              <a:r>
                <a:rPr lang="en-US" dirty="0" err="1">
                  <a:latin typeface="Calibri" panose="020F0502020204030204" pitchFamily="34" charset="0"/>
                  <a:ea typeface="Calibri" panose="020F0502020204030204" pitchFamily="34" charset="0"/>
                  <a:cs typeface="Calibri" panose="020F0502020204030204" pitchFamily="34" charset="0"/>
                </a:rPr>
                <a:t>Verifikasi</a:t>
              </a:r>
              <a:r>
                <a:rPr lang="en-US" dirty="0">
                  <a:latin typeface="Calibri" panose="020F0502020204030204" pitchFamily="34" charset="0"/>
                  <a:ea typeface="Calibri" panose="020F0502020204030204" pitchFamily="34" charset="0"/>
                  <a:cs typeface="Calibri" panose="020F0502020204030204" pitchFamily="34" charset="0"/>
                </a:rPr>
                <a:t> Internal</a:t>
              </a:r>
            </a:p>
            <a:p>
              <a:pPr marL="231769" indent="-231769">
                <a:buFont typeface="Wingdings" panose="05000000000000000000" pitchFamily="2" charset="2"/>
                <a:buChar char="ü"/>
              </a:pPr>
              <a:r>
                <a:rPr lang="en-US" dirty="0" err="1">
                  <a:latin typeface="Calibri" panose="020F0502020204030204" pitchFamily="34" charset="0"/>
                  <a:ea typeface="Calibri" panose="020F0502020204030204" pitchFamily="34" charset="0"/>
                  <a:cs typeface="Calibri" panose="020F0502020204030204" pitchFamily="34" charset="0"/>
                </a:rPr>
                <a:t>Aplikasi</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Verifikasi</a:t>
              </a:r>
              <a:endParaRPr lang="en-US" dirty="0">
                <a:latin typeface="Calibri" panose="020F0502020204030204" pitchFamily="34" charset="0"/>
                <a:ea typeface="Calibri" panose="020F0502020204030204" pitchFamily="34" charset="0"/>
                <a:cs typeface="Calibri" panose="020F0502020204030204" pitchFamily="34" charset="0"/>
              </a:endParaRPr>
            </a:p>
            <a:p>
              <a:pPr marL="231769" indent="-231769">
                <a:buFont typeface="Wingdings" panose="05000000000000000000" pitchFamily="2" charset="2"/>
                <a:buChar char="ü"/>
              </a:pPr>
              <a:r>
                <a:rPr lang="en-US" i="1" dirty="0">
                  <a:latin typeface="Calibri" panose="020F0502020204030204" pitchFamily="34" charset="0"/>
                  <a:ea typeface="Calibri" panose="020F0502020204030204" pitchFamily="34" charset="0"/>
                  <a:cs typeface="Calibri" panose="020F0502020204030204" pitchFamily="34" charset="0"/>
                </a:rPr>
                <a:t>Early Warning System </a:t>
              </a:r>
              <a:r>
                <a:rPr lang="en-US" dirty="0" err="1">
                  <a:latin typeface="Calibri" panose="020F0502020204030204" pitchFamily="34" charset="0"/>
                  <a:ea typeface="Calibri" panose="020F0502020204030204" pitchFamily="34" charset="0"/>
                  <a:cs typeface="Calibri" panose="020F0502020204030204" pitchFamily="34" charset="0"/>
                </a:rPr>
                <a:t>verifikasi</a:t>
              </a:r>
              <a:endParaRPr lang="en-US" dirty="0">
                <a:latin typeface="Calibri" panose="020F0502020204030204" pitchFamily="34" charset="0"/>
                <a:ea typeface="Calibri" panose="020F0502020204030204" pitchFamily="34" charset="0"/>
                <a:cs typeface="Calibri" panose="020F0502020204030204" pitchFamily="34" charset="0"/>
              </a:endParaRPr>
            </a:p>
            <a:p>
              <a:pPr marL="231769" indent="-231769">
                <a:buFont typeface="Wingdings" panose="05000000000000000000" pitchFamily="2" charset="2"/>
                <a:buChar char="ü"/>
              </a:pPr>
              <a:r>
                <a:rPr lang="en-US" dirty="0" err="1">
                  <a:latin typeface="Calibri" panose="020F0502020204030204" pitchFamily="34" charset="0"/>
                  <a:ea typeface="Calibri" panose="020F0502020204030204" pitchFamily="34" charset="0"/>
                  <a:cs typeface="Calibri" panose="020F0502020204030204" pitchFamily="34" charset="0"/>
                </a:rPr>
                <a:t>Pengembangan</a:t>
              </a:r>
              <a:r>
                <a:rPr lang="en-US" dirty="0">
                  <a:latin typeface="Calibri" panose="020F0502020204030204" pitchFamily="34" charset="0"/>
                  <a:ea typeface="Calibri" panose="020F0502020204030204" pitchFamily="34" charset="0"/>
                  <a:cs typeface="Calibri" panose="020F0502020204030204" pitchFamily="34" charset="0"/>
                </a:rPr>
                <a:t> </a:t>
              </a:r>
              <a:r>
                <a:rPr lang="en-US" i="1" dirty="0">
                  <a:latin typeface="Calibri" panose="020F0502020204030204" pitchFamily="34" charset="0"/>
                  <a:ea typeface="Calibri" panose="020F0502020204030204" pitchFamily="34" charset="0"/>
                  <a:cs typeface="Calibri" panose="020F0502020204030204" pitchFamily="34" charset="0"/>
                </a:rPr>
                <a:t>E-Claim</a:t>
              </a:r>
            </a:p>
          </p:txBody>
        </p:sp>
        <p:sp>
          <p:nvSpPr>
            <p:cNvPr id="1048918" name="TextBox 27"/>
            <p:cNvSpPr txBox="1"/>
            <p:nvPr/>
          </p:nvSpPr>
          <p:spPr>
            <a:xfrm>
              <a:off x="4406485" y="4290022"/>
              <a:ext cx="2104545" cy="400110"/>
            </a:xfrm>
            <a:prstGeom prst="rect">
              <a:avLst/>
            </a:prstGeom>
            <a:solidFill>
              <a:srgbClr val="FFFF00"/>
            </a:solidFill>
          </p:spPr>
          <p:txBody>
            <a:bodyPr wrap="square" rtlCol="0">
              <a:spAutoFit/>
            </a:bodyPr>
            <a:lstStyle/>
            <a:p>
              <a:pPr algn="ctr"/>
              <a:r>
                <a:rPr lang="en-US" sz="2000" b="1" dirty="0" err="1">
                  <a:latin typeface="Calibri" panose="020F0502020204030204" pitchFamily="34" charset="0"/>
                  <a:ea typeface="Calibri" panose="020F0502020204030204" pitchFamily="34" charset="0"/>
                  <a:cs typeface="Calibri" panose="020F0502020204030204" pitchFamily="34" charset="0"/>
                </a:rPr>
                <a:t>Pasca</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Klaim</a:t>
              </a:r>
              <a:endParaRPr lang="id-ID" sz="2000" b="1" dirty="0">
                <a:latin typeface="Calibri" panose="020F0502020204030204" pitchFamily="34" charset="0"/>
                <a:ea typeface="Calibri" panose="020F0502020204030204" pitchFamily="34" charset="0"/>
                <a:cs typeface="Calibri" panose="020F0502020204030204" pitchFamily="34" charset="0"/>
              </a:endParaRPr>
            </a:p>
          </p:txBody>
        </p:sp>
        <p:sp>
          <p:nvSpPr>
            <p:cNvPr id="1048919" name="TextBox 29"/>
            <p:cNvSpPr txBox="1"/>
            <p:nvPr/>
          </p:nvSpPr>
          <p:spPr>
            <a:xfrm>
              <a:off x="4152660" y="4803230"/>
              <a:ext cx="3035704" cy="1477328"/>
            </a:xfrm>
            <a:prstGeom prst="rect">
              <a:avLst/>
            </a:prstGeom>
            <a:noFill/>
            <a:ln>
              <a:noFill/>
            </a:ln>
          </p:spPr>
          <p:txBody>
            <a:bodyPr wrap="square" rtlCol="0">
              <a:spAutoFit/>
            </a:bodyPr>
            <a:lstStyle/>
            <a:p>
              <a:pPr marL="231769" indent="-231769">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Audit </a:t>
              </a:r>
              <a:r>
                <a:rPr lang="en-US" dirty="0" err="1">
                  <a:latin typeface="Calibri" panose="020F0502020204030204" pitchFamily="34" charset="0"/>
                  <a:ea typeface="Calibri" panose="020F0502020204030204" pitchFamily="34" charset="0"/>
                  <a:cs typeface="Calibri" panose="020F0502020204030204" pitchFamily="34" charset="0"/>
                </a:rPr>
                <a:t>Klaim</a:t>
              </a:r>
              <a:r>
                <a:rPr lang="en-US" dirty="0">
                  <a:latin typeface="Calibri" panose="020F0502020204030204" pitchFamily="34" charset="0"/>
                  <a:ea typeface="Calibri" panose="020F0502020204030204" pitchFamily="34" charset="0"/>
                  <a:cs typeface="Calibri" panose="020F0502020204030204" pitchFamily="34" charset="0"/>
                </a:rPr>
                <a:t> unit </a:t>
              </a:r>
              <a:r>
                <a:rPr lang="en-US" dirty="0" err="1">
                  <a:latin typeface="Calibri" panose="020F0502020204030204" pitchFamily="34" charset="0"/>
                  <a:ea typeface="Calibri" panose="020F0502020204030204" pitchFamily="34" charset="0"/>
                  <a:cs typeface="Calibri" panose="020F0502020204030204" pitchFamily="34" charset="0"/>
                </a:rPr>
                <a:t>pelayanan</a:t>
              </a:r>
              <a:endParaRPr lang="en-US" dirty="0">
                <a:latin typeface="Calibri" panose="020F0502020204030204" pitchFamily="34" charset="0"/>
                <a:ea typeface="Calibri" panose="020F0502020204030204" pitchFamily="34" charset="0"/>
                <a:cs typeface="Calibri" panose="020F0502020204030204" pitchFamily="34" charset="0"/>
              </a:endParaRPr>
            </a:p>
            <a:p>
              <a:pPr marL="231769" indent="-231769">
                <a:buFont typeface="Wingdings" panose="05000000000000000000" pitchFamily="2" charset="2"/>
                <a:buChar char="ü"/>
              </a:pPr>
              <a:r>
                <a:rPr lang="en-US" dirty="0" err="1">
                  <a:latin typeface="Calibri" panose="020F0502020204030204" pitchFamily="34" charset="0"/>
                  <a:ea typeface="Calibri" panose="020F0502020204030204" pitchFamily="34" charset="0"/>
                  <a:cs typeface="Calibri" panose="020F0502020204030204" pitchFamily="34" charset="0"/>
                </a:rPr>
                <a:t>Analisis</a:t>
              </a:r>
              <a:r>
                <a:rPr lang="en-US" dirty="0">
                  <a:latin typeface="Calibri" panose="020F0502020204030204" pitchFamily="34" charset="0"/>
                  <a:ea typeface="Calibri" panose="020F0502020204030204" pitchFamily="34" charset="0"/>
                  <a:cs typeface="Calibri" panose="020F0502020204030204" pitchFamily="34" charset="0"/>
                </a:rPr>
                <a:t> Data </a:t>
              </a:r>
              <a:r>
                <a:rPr lang="en-US" dirty="0" err="1">
                  <a:latin typeface="Calibri" panose="020F0502020204030204" pitchFamily="34" charset="0"/>
                  <a:ea typeface="Calibri" panose="020F0502020204030204" pitchFamily="34" charset="0"/>
                  <a:cs typeface="Calibri" panose="020F0502020204030204" pitchFamily="34" charset="0"/>
                </a:rPr>
                <a:t>Utilisasi</a:t>
              </a:r>
              <a:endParaRPr lang="en-US" dirty="0">
                <a:latin typeface="Calibri" panose="020F0502020204030204" pitchFamily="34" charset="0"/>
                <a:ea typeface="Calibri" panose="020F0502020204030204" pitchFamily="34" charset="0"/>
                <a:cs typeface="Calibri" panose="020F0502020204030204" pitchFamily="34" charset="0"/>
              </a:endParaRPr>
            </a:p>
            <a:p>
              <a:pPr marL="231769" indent="-231769">
                <a:buFont typeface="Wingdings" panose="05000000000000000000" pitchFamily="2" charset="2"/>
                <a:buChar char="ü"/>
              </a:pPr>
              <a:r>
                <a:rPr lang="en-US" dirty="0" err="1">
                  <a:latin typeface="Calibri" panose="020F0502020204030204" pitchFamily="34" charset="0"/>
                  <a:ea typeface="Calibri" panose="020F0502020204030204" pitchFamily="34" charset="0"/>
                  <a:cs typeface="Calibri" panose="020F0502020204030204" pitchFamily="34" charset="0"/>
                </a:rPr>
                <a:t>Deteksi</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Kecurangan</a:t>
              </a:r>
              <a:r>
                <a:rPr lang="en-US" dirty="0">
                  <a:latin typeface="Calibri" panose="020F0502020204030204" pitchFamily="34" charset="0"/>
                  <a:ea typeface="Calibri" panose="020F0502020204030204" pitchFamily="34" charset="0"/>
                  <a:cs typeface="Calibri" panose="020F0502020204030204" pitchFamily="34" charset="0"/>
                </a:rPr>
                <a:t> </a:t>
              </a:r>
            </a:p>
            <a:p>
              <a:pPr marL="231769" indent="-231769">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Audit Internal</a:t>
              </a:r>
            </a:p>
            <a:p>
              <a:pPr marL="231769" indent="-231769">
                <a:buFont typeface="Wingdings" panose="05000000000000000000"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Audit </a:t>
              </a:r>
              <a:r>
                <a:rPr lang="en-US" dirty="0" err="1">
                  <a:latin typeface="Calibri" panose="020F0502020204030204" pitchFamily="34" charset="0"/>
                  <a:ea typeface="Calibri" panose="020F0502020204030204" pitchFamily="34" charset="0"/>
                  <a:cs typeface="Calibri" panose="020F0502020204030204" pitchFamily="34" charset="0"/>
                </a:rPr>
                <a:t>Eksternal</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1048920" name="Rectangle 31"/>
            <p:cNvSpPr/>
            <p:nvPr/>
          </p:nvSpPr>
          <p:spPr>
            <a:xfrm>
              <a:off x="1618481" y="4732074"/>
              <a:ext cx="2340531" cy="1471540"/>
            </a:xfrm>
            <a:prstGeom prst="rect">
              <a:avLst/>
            </a:prstGeom>
            <a:solidFill>
              <a:schemeClr val="bg1"/>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marL="228594" indent="-228594">
                <a:buFont typeface="Wingdings" panose="05000000000000000000" pitchFamily="2" charset="2"/>
                <a:buChar char="ü"/>
              </a:pP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Teguran</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Lisan</a:t>
              </a:r>
              <a:endParaRPr lang="en-US"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28594" indent="-228594">
                <a:buFont typeface="Wingdings" panose="05000000000000000000" pitchFamily="2" charset="2"/>
                <a:buChar char="ü"/>
              </a:pP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Teguran</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Tertulis</a:t>
              </a:r>
              <a:endParaRPr lang="en-US"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28594" indent="-228594">
                <a:buFont typeface="Wingdings" panose="05000000000000000000" pitchFamily="2" charset="2"/>
                <a:buChar char="ü"/>
              </a:pP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Pemberhentian</a:t>
              </a:r>
              <a:endParaRPr lang="en-US"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28594" indent="-228594">
                <a:buFont typeface="Wingdings" panose="05000000000000000000" pitchFamily="2" charset="2"/>
                <a:buChar char="ü"/>
              </a:pP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Pemecatan</a:t>
              </a:r>
              <a:endParaRPr lang="en-US"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28594" indent="-228594">
                <a:buFont typeface="Wingdings" panose="05000000000000000000" pitchFamily="2" charset="2"/>
                <a:buChar char="ü"/>
              </a:pP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Pengembalian</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kerugian</a:t>
              </a:r>
              <a:endParaRPr lang="en-US"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048921" name="TextBox 32"/>
            <p:cNvSpPr txBox="1"/>
            <p:nvPr/>
          </p:nvSpPr>
          <p:spPr>
            <a:xfrm>
              <a:off x="1767477" y="4307610"/>
              <a:ext cx="2104545" cy="400110"/>
            </a:xfrm>
            <a:prstGeom prst="rect">
              <a:avLst/>
            </a:prstGeom>
            <a:solidFill>
              <a:srgbClr val="FF0000"/>
            </a:solidFill>
          </p:spPr>
          <p:txBody>
            <a:bodyPr wrap="square" rtlCol="0">
              <a:spAutoFit/>
            </a:bodyPr>
            <a:lstStyle/>
            <a:p>
              <a:pPr algn="ctr"/>
              <a:r>
                <a:rPr lang="en-US" sz="2000" b="1" dirty="0" err="1">
                  <a:latin typeface="Calibri" panose="020F0502020204030204" pitchFamily="34" charset="0"/>
                  <a:ea typeface="Calibri" panose="020F0502020204030204" pitchFamily="34" charset="0"/>
                  <a:cs typeface="Calibri" panose="020F0502020204030204" pitchFamily="34" charset="0"/>
                </a:rPr>
                <a:t>Terbukti</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Kecurangan</a:t>
              </a:r>
              <a:r>
                <a:rPr lang="en-US" sz="2000" b="1" dirty="0">
                  <a:latin typeface="Calibri" panose="020F0502020204030204" pitchFamily="34" charset="0"/>
                  <a:ea typeface="Calibri" panose="020F0502020204030204" pitchFamily="34" charset="0"/>
                  <a:cs typeface="Calibri" panose="020F0502020204030204" pitchFamily="34" charset="0"/>
                </a:rPr>
                <a:t> </a:t>
              </a:r>
              <a:endParaRPr lang="id-ID" sz="2000" b="1" dirty="0">
                <a:latin typeface="Calibri" panose="020F0502020204030204" pitchFamily="34" charset="0"/>
                <a:ea typeface="Calibri" panose="020F0502020204030204" pitchFamily="34" charset="0"/>
                <a:cs typeface="Calibri" panose="020F0502020204030204" pitchFamily="34" charset="0"/>
              </a:endParaRPr>
            </a:p>
          </p:txBody>
        </p:sp>
        <p:cxnSp>
          <p:nvCxnSpPr>
            <p:cNvPr id="3145764" name="Straight Arrow Connector 34"/>
            <p:cNvCxnSpPr>
              <a:cxnSpLocks/>
            </p:cNvCxnSpPr>
            <p:nvPr/>
          </p:nvCxnSpPr>
          <p:spPr>
            <a:xfrm flipH="1">
              <a:off x="3872021" y="4490223"/>
              <a:ext cx="53419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45765" name="Straight Arrow Connector 6"/>
            <p:cNvCxnSpPr>
              <a:cxnSpLocks/>
              <a:stCxn id="1048914" idx="2"/>
            </p:cNvCxnSpPr>
            <p:nvPr/>
          </p:nvCxnSpPr>
          <p:spPr>
            <a:xfrm flipH="1">
              <a:off x="8616228" y="3908337"/>
              <a:ext cx="1" cy="39817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Round Same Side Corner Rectangle 1"/>
            <p:cNvSpPr/>
            <p:nvPr/>
          </p:nvSpPr>
          <p:spPr>
            <a:xfrm>
              <a:off x="4087114" y="5128592"/>
              <a:ext cx="2415479" cy="543339"/>
            </a:xfrm>
            <a:prstGeom prst="round2Same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73566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8C48FCF8-25E9-4F94-BC2B-FA1B572C1FF3}" type="slidenum">
              <a:rPr lang="en-US" smtClean="0"/>
              <a:pPr/>
              <a:t>25</a:t>
            </a:fld>
            <a:endParaRPr lang="en-US" dirty="0"/>
          </a:p>
        </p:txBody>
      </p:sp>
      <p:sp>
        <p:nvSpPr>
          <p:cNvPr id="54" name="Rectangle 2"/>
          <p:cNvSpPr txBox="1">
            <a:spLocks noChangeArrowheads="1"/>
          </p:cNvSpPr>
          <p:nvPr/>
        </p:nvSpPr>
        <p:spPr>
          <a:xfrm>
            <a:off x="1270748" y="59202"/>
            <a:ext cx="9461337" cy="902894"/>
          </a:xfrm>
          <a:prstGeom prst="rect">
            <a:avLst/>
          </a:prstGeom>
          <a:solidFill>
            <a:schemeClr val="accent2">
              <a:lumMod val="75000"/>
            </a:schemeClr>
          </a:solidFill>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914377" indent="-914377">
              <a:defRPr/>
            </a:pPr>
            <a:r>
              <a:rPr lang="id-ID" sz="4000" b="1" dirty="0" err="1">
                <a:solidFill>
                  <a:schemeClr val="bg1"/>
                </a:solidFill>
                <a:latin typeface="Calibri" panose="020F0502020204030204" pitchFamily="34" charset="0"/>
                <a:ea typeface="Calibri" panose="020F0502020204030204" pitchFamily="34" charset="0"/>
                <a:cs typeface="Calibri" panose="020F0502020204030204" pitchFamily="34" charset="0"/>
              </a:rPr>
              <a:t>A</a:t>
            </a:r>
            <a:r>
              <a:rPr lang="en-US" sz="4000" b="1" dirty="0">
                <a:solidFill>
                  <a:schemeClr val="bg1"/>
                </a:solidFill>
                <a:latin typeface="Calibri" panose="020F0502020204030204" pitchFamily="34" charset="0"/>
                <a:ea typeface="Calibri" panose="020F0502020204030204" pitchFamily="34" charset="0"/>
                <a:cs typeface="Calibri" panose="020F0502020204030204" pitchFamily="34" charset="0"/>
              </a:rPr>
              <a:t>l</a:t>
            </a:r>
            <a:r>
              <a:rPr lang="id-ID" sz="4000" b="1" dirty="0" err="1">
                <a:solidFill>
                  <a:schemeClr val="bg1"/>
                </a:solidFill>
                <a:latin typeface="Calibri" panose="020F0502020204030204" pitchFamily="34" charset="0"/>
                <a:ea typeface="Calibri" panose="020F0502020204030204" pitchFamily="34" charset="0"/>
                <a:cs typeface="Calibri" panose="020F0502020204030204" pitchFamily="34" charset="0"/>
              </a:rPr>
              <a:t>ur</a:t>
            </a:r>
            <a:r>
              <a:rPr lang="id-ID" sz="4000" b="1" dirty="0">
                <a:solidFill>
                  <a:schemeClr val="bg1"/>
                </a:solidFill>
                <a:latin typeface="Calibri" panose="020F0502020204030204" pitchFamily="34" charset="0"/>
                <a:ea typeface="Calibri" panose="020F0502020204030204" pitchFamily="34" charset="0"/>
                <a:cs typeface="Calibri" panose="020F0502020204030204" pitchFamily="34" charset="0"/>
              </a:rPr>
              <a:t> Bisnis Proses </a:t>
            </a:r>
            <a:r>
              <a:rPr lang="id-ID" sz="4000" b="1" dirty="0" err="1">
                <a:solidFill>
                  <a:schemeClr val="bg1"/>
                </a:solidFill>
                <a:latin typeface="Calibri" panose="020F0502020204030204" pitchFamily="34" charset="0"/>
                <a:ea typeface="Calibri" panose="020F0502020204030204" pitchFamily="34" charset="0"/>
                <a:cs typeface="Calibri" panose="020F0502020204030204" pitchFamily="34" charset="0"/>
              </a:rPr>
              <a:t>T</a:t>
            </a:r>
            <a:r>
              <a:rPr lang="en-US" sz="4000" b="1" dirty="0" err="1">
                <a:solidFill>
                  <a:schemeClr val="bg1"/>
                </a:solidFill>
                <a:latin typeface="Calibri" panose="020F0502020204030204" pitchFamily="34" charset="0"/>
                <a:ea typeface="Calibri" panose="020F0502020204030204" pitchFamily="34" charset="0"/>
                <a:cs typeface="Calibri" panose="020F0502020204030204" pitchFamily="34" charset="0"/>
              </a:rPr>
              <a:t>i</a:t>
            </a:r>
            <a:r>
              <a:rPr lang="id-ID" sz="4000" b="1" dirty="0">
                <a:solidFill>
                  <a:schemeClr val="bg1"/>
                </a:solidFill>
                <a:latin typeface="Calibri" panose="020F0502020204030204" pitchFamily="34" charset="0"/>
                <a:ea typeface="Calibri" panose="020F0502020204030204" pitchFamily="34" charset="0"/>
                <a:cs typeface="Calibri" panose="020F0502020204030204" pitchFamily="34" charset="0"/>
              </a:rPr>
              <a:t>m </a:t>
            </a:r>
            <a:r>
              <a:rPr lang="id-ID" sz="4000" b="1" dirty="0" err="1">
                <a:solidFill>
                  <a:schemeClr val="bg1"/>
                </a:solidFill>
                <a:latin typeface="Calibri" panose="020F0502020204030204" pitchFamily="34" charset="0"/>
                <a:ea typeface="Calibri" panose="020F0502020204030204" pitchFamily="34" charset="0"/>
                <a:cs typeface="Calibri" panose="020F0502020204030204" pitchFamily="34" charset="0"/>
              </a:rPr>
              <a:t>Fraud</a:t>
            </a:r>
            <a:endParaRPr lang="en-US"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nvGrpSpPr>
          <p:cNvPr id="16" name="Group 15">
            <a:extLst>
              <a:ext uri="{FF2B5EF4-FFF2-40B4-BE49-F238E27FC236}">
                <a16:creationId xmlns:a16="http://schemas.microsoft.com/office/drawing/2014/main" id="{ECF29285-6F68-6BE5-8BCB-7ECE4AB82056}"/>
              </a:ext>
            </a:extLst>
          </p:cNvPr>
          <p:cNvGrpSpPr/>
          <p:nvPr/>
        </p:nvGrpSpPr>
        <p:grpSpPr>
          <a:xfrm>
            <a:off x="1270748" y="1275235"/>
            <a:ext cx="9461341" cy="5534182"/>
            <a:chOff x="1248790" y="1050727"/>
            <a:chExt cx="9461341" cy="5534182"/>
          </a:xfrm>
        </p:grpSpPr>
        <p:sp>
          <p:nvSpPr>
            <p:cNvPr id="3" name="Rectangle 2"/>
            <p:cNvSpPr/>
            <p:nvPr/>
          </p:nvSpPr>
          <p:spPr>
            <a:xfrm>
              <a:off x="1366200" y="1067783"/>
              <a:ext cx="2186203"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Unit </a:t>
              </a:r>
              <a:r>
                <a:rPr lang="en-US" b="1" dirty="0" err="1">
                  <a:solidFill>
                    <a:schemeClr val="tx1"/>
                  </a:solidFill>
                  <a:latin typeface="Calibri" panose="020F0502020204030204" pitchFamily="34" charset="0"/>
                  <a:ea typeface="Calibri" panose="020F0502020204030204" pitchFamily="34" charset="0"/>
                  <a:cs typeface="Calibri" panose="020F0502020204030204" pitchFamily="34" charset="0"/>
                </a:rPr>
                <a:t>Klaim</a:t>
              </a:r>
              <a:endParaRPr lang="en-US"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p:cNvSpPr/>
            <p:nvPr/>
          </p:nvSpPr>
          <p:spPr>
            <a:xfrm>
              <a:off x="3698919" y="1067783"/>
              <a:ext cx="2186203"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latin typeface="Calibri" panose="020F0502020204030204" pitchFamily="34" charset="0"/>
                  <a:ea typeface="Calibri" panose="020F0502020204030204" pitchFamily="34" charset="0"/>
                  <a:cs typeface="Calibri" panose="020F0502020204030204" pitchFamily="34" charset="0"/>
                </a:rPr>
                <a:t>Koder</a:t>
              </a: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 &amp; </a:t>
              </a:r>
              <a:r>
                <a:rPr lang="en-US" b="1" dirty="0" err="1">
                  <a:solidFill>
                    <a:schemeClr val="tx1"/>
                  </a:solidFill>
                  <a:latin typeface="Calibri" panose="020F0502020204030204" pitchFamily="34" charset="0"/>
                  <a:ea typeface="Calibri" panose="020F0502020204030204" pitchFamily="34" charset="0"/>
                  <a:cs typeface="Calibri" panose="020F0502020204030204" pitchFamily="34" charset="0"/>
                </a:rPr>
                <a:t>Medis</a:t>
              </a:r>
              <a:endParaRPr lang="en-US"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Rectangle 4"/>
            <p:cNvSpPr/>
            <p:nvPr/>
          </p:nvSpPr>
          <p:spPr>
            <a:xfrm>
              <a:off x="6031640" y="1067783"/>
              <a:ext cx="2186203" cy="50405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Tim Fraud</a:t>
              </a:r>
            </a:p>
          </p:txBody>
        </p:sp>
        <p:sp>
          <p:nvSpPr>
            <p:cNvPr id="6" name="Rectangle 5"/>
            <p:cNvSpPr/>
            <p:nvPr/>
          </p:nvSpPr>
          <p:spPr>
            <a:xfrm>
              <a:off x="8436480" y="1067783"/>
              <a:ext cx="2186203" cy="5040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BPJS</a:t>
              </a:r>
            </a:p>
          </p:txBody>
        </p:sp>
        <p:cxnSp>
          <p:nvCxnSpPr>
            <p:cNvPr id="8" name="Straight Connector 7"/>
            <p:cNvCxnSpPr/>
            <p:nvPr/>
          </p:nvCxnSpPr>
          <p:spPr>
            <a:xfrm>
              <a:off x="1248790" y="1050727"/>
              <a:ext cx="0" cy="51949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628415" y="1075625"/>
              <a:ext cx="0" cy="51949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965568" y="1075625"/>
              <a:ext cx="0" cy="51949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12248" y="1075625"/>
              <a:ext cx="0" cy="51949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710131" y="1065241"/>
              <a:ext cx="0" cy="51949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Document 12"/>
            <p:cNvSpPr/>
            <p:nvPr/>
          </p:nvSpPr>
          <p:spPr>
            <a:xfrm>
              <a:off x="1449847" y="1970155"/>
              <a:ext cx="1612782" cy="648072"/>
            </a:xfrm>
            <a:prstGeom prst="flowChartDocumen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4" name="Document 13"/>
            <p:cNvSpPr/>
            <p:nvPr/>
          </p:nvSpPr>
          <p:spPr>
            <a:xfrm>
              <a:off x="4081955" y="2011727"/>
              <a:ext cx="1529265" cy="648072"/>
            </a:xfrm>
            <a:prstGeom prst="flowChartDocumen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5" name="Document 14"/>
            <p:cNvSpPr/>
            <p:nvPr/>
          </p:nvSpPr>
          <p:spPr>
            <a:xfrm>
              <a:off x="6454419" y="2011727"/>
              <a:ext cx="1557255" cy="648072"/>
            </a:xfrm>
            <a:prstGeom prst="flowChartDocumen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9" name="TextBox 18"/>
            <p:cNvSpPr txBox="1"/>
            <p:nvPr/>
          </p:nvSpPr>
          <p:spPr>
            <a:xfrm>
              <a:off x="1434661" y="2078814"/>
              <a:ext cx="1511248" cy="400110"/>
            </a:xfrm>
            <a:prstGeom prst="rect">
              <a:avLst/>
            </a:prstGeom>
            <a:noFill/>
          </p:spPr>
          <p:txBody>
            <a:bodyPr wrap="none" rtlCol="0">
              <a:sp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Data </a:t>
              </a:r>
              <a:r>
                <a:rPr lang="en-US" sz="2000" dirty="0" err="1">
                  <a:latin typeface="Calibri" panose="020F0502020204030204" pitchFamily="34" charset="0"/>
                  <a:ea typeface="Calibri" panose="020F0502020204030204" pitchFamily="34" charset="0"/>
                  <a:cs typeface="Calibri" panose="020F0502020204030204" pitchFamily="34" charset="0"/>
                </a:rPr>
                <a:t>utilisasi</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20" name="TextBox 19"/>
            <p:cNvSpPr txBox="1"/>
            <p:nvPr/>
          </p:nvSpPr>
          <p:spPr>
            <a:xfrm>
              <a:off x="3741081" y="2745165"/>
              <a:ext cx="2319161" cy="400110"/>
            </a:xfrm>
            <a:prstGeom prst="rect">
              <a:avLst/>
            </a:prstGeom>
            <a:noFill/>
          </p:spPr>
          <p:txBody>
            <a:bodyPr wrap="none" rtlCol="0">
              <a:spAutoFit/>
            </a:bodyPr>
            <a:lstStyle/>
            <a:p>
              <a:r>
                <a:rPr lang="en-US" sz="2000" dirty="0" err="1">
                  <a:latin typeface="Calibri" panose="020F0502020204030204" pitchFamily="34" charset="0"/>
                  <a:ea typeface="Calibri" panose="020F0502020204030204" pitchFamily="34" charset="0"/>
                  <a:cs typeface="Calibri" panose="020F0502020204030204" pitchFamily="34" charset="0"/>
                </a:rPr>
                <a:t>Analisa</a:t>
              </a:r>
              <a:r>
                <a:rPr lang="en-US" sz="2000" dirty="0">
                  <a:latin typeface="Calibri" panose="020F0502020204030204" pitchFamily="34" charset="0"/>
                  <a:ea typeface="Calibri" panose="020F0502020204030204" pitchFamily="34" charset="0"/>
                  <a:cs typeface="Calibri" panose="020F0502020204030204" pitchFamily="34" charset="0"/>
                </a:rPr>
                <a:t> Data </a:t>
              </a:r>
              <a:r>
                <a:rPr lang="en-US" sz="2000" dirty="0" err="1">
                  <a:latin typeface="Calibri" panose="020F0502020204030204" pitchFamily="34" charset="0"/>
                  <a:ea typeface="Calibri" panose="020F0502020204030204" pitchFamily="34" charset="0"/>
                  <a:cs typeface="Calibri" panose="020F0502020204030204" pitchFamily="34" charset="0"/>
                </a:rPr>
                <a:t>utilisasi</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21" name="TextBox 20"/>
            <p:cNvSpPr txBox="1"/>
            <p:nvPr/>
          </p:nvSpPr>
          <p:spPr>
            <a:xfrm>
              <a:off x="2032334" y="1621201"/>
              <a:ext cx="794128" cy="400110"/>
            </a:xfrm>
            <a:prstGeom prst="rect">
              <a:avLst/>
            </a:prstGeom>
            <a:noFill/>
          </p:spPr>
          <p:txBody>
            <a:bodyPr wrap="none" rtlCol="0">
              <a:sp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Tgl.20</a:t>
              </a:r>
            </a:p>
          </p:txBody>
        </p:sp>
        <p:sp>
          <p:nvSpPr>
            <p:cNvPr id="22" name="TextBox 21"/>
            <p:cNvSpPr txBox="1"/>
            <p:nvPr/>
          </p:nvSpPr>
          <p:spPr>
            <a:xfrm>
              <a:off x="4116321" y="1653285"/>
              <a:ext cx="1403066" cy="400110"/>
            </a:xfrm>
            <a:prstGeom prst="rect">
              <a:avLst/>
            </a:prstGeom>
            <a:noFill/>
          </p:spPr>
          <p:txBody>
            <a:bodyPr wrap="square" rtlCol="0">
              <a:sp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Tgl.21-25</a:t>
              </a:r>
            </a:p>
          </p:txBody>
        </p:sp>
        <p:sp>
          <p:nvSpPr>
            <p:cNvPr id="23" name="TextBox 22"/>
            <p:cNvSpPr txBox="1"/>
            <p:nvPr/>
          </p:nvSpPr>
          <p:spPr>
            <a:xfrm>
              <a:off x="6748034" y="1680717"/>
              <a:ext cx="794128" cy="400110"/>
            </a:xfrm>
            <a:prstGeom prst="rect">
              <a:avLst/>
            </a:prstGeom>
            <a:noFill/>
          </p:spPr>
          <p:txBody>
            <a:bodyPr wrap="none" rtlCol="0">
              <a:sp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Tgl.26</a:t>
              </a:r>
            </a:p>
          </p:txBody>
        </p:sp>
        <p:cxnSp>
          <p:nvCxnSpPr>
            <p:cNvPr id="25" name="Straight Arrow Connector 24"/>
            <p:cNvCxnSpPr/>
            <p:nvPr/>
          </p:nvCxnSpPr>
          <p:spPr>
            <a:xfrm>
              <a:off x="3102144" y="2227751"/>
              <a:ext cx="892362"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519387" y="2220314"/>
              <a:ext cx="892362"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7" name="Document 26"/>
            <p:cNvSpPr/>
            <p:nvPr/>
          </p:nvSpPr>
          <p:spPr>
            <a:xfrm>
              <a:off x="6571148" y="3748025"/>
              <a:ext cx="1497627" cy="648072"/>
            </a:xfrm>
            <a:prstGeom prst="flowChartDocumen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cxnSp>
          <p:nvCxnSpPr>
            <p:cNvPr id="28" name="Straight Arrow Connector 27"/>
            <p:cNvCxnSpPr/>
            <p:nvPr/>
          </p:nvCxnSpPr>
          <p:spPr>
            <a:xfrm>
              <a:off x="7124742" y="2744803"/>
              <a:ext cx="0" cy="491061"/>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405175" y="2737325"/>
              <a:ext cx="2319161" cy="400110"/>
            </a:xfrm>
            <a:prstGeom prst="rect">
              <a:avLst/>
            </a:prstGeom>
            <a:noFill/>
          </p:spPr>
          <p:txBody>
            <a:bodyPr wrap="none" rtlCol="0">
              <a:spAutoFit/>
            </a:bodyPr>
            <a:lstStyle/>
            <a:p>
              <a:r>
                <a:rPr lang="en-US" sz="2000" dirty="0" err="1">
                  <a:latin typeface="Calibri" panose="020F0502020204030204" pitchFamily="34" charset="0"/>
                  <a:ea typeface="Calibri" panose="020F0502020204030204" pitchFamily="34" charset="0"/>
                  <a:cs typeface="Calibri" panose="020F0502020204030204" pitchFamily="34" charset="0"/>
                </a:rPr>
                <a:t>Analisa</a:t>
              </a:r>
              <a:r>
                <a:rPr lang="en-US" sz="2000" dirty="0">
                  <a:latin typeface="Calibri" panose="020F0502020204030204" pitchFamily="34" charset="0"/>
                  <a:ea typeface="Calibri" panose="020F0502020204030204" pitchFamily="34" charset="0"/>
                  <a:cs typeface="Calibri" panose="020F0502020204030204" pitchFamily="34" charset="0"/>
                </a:rPr>
                <a:t> Data </a:t>
              </a:r>
              <a:r>
                <a:rPr lang="en-US" sz="2000" dirty="0" err="1">
                  <a:latin typeface="Calibri" panose="020F0502020204030204" pitchFamily="34" charset="0"/>
                  <a:ea typeface="Calibri" panose="020F0502020204030204" pitchFamily="34" charset="0"/>
                  <a:cs typeface="Calibri" panose="020F0502020204030204" pitchFamily="34" charset="0"/>
                </a:rPr>
                <a:t>utilisasi</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31" name="TextBox 30"/>
            <p:cNvSpPr txBox="1"/>
            <p:nvPr/>
          </p:nvSpPr>
          <p:spPr>
            <a:xfrm>
              <a:off x="5957215" y="3122292"/>
              <a:ext cx="2406236" cy="707886"/>
            </a:xfrm>
            <a:prstGeom prst="rect">
              <a:avLst/>
            </a:prstGeom>
            <a:noFill/>
          </p:spPr>
          <p:txBody>
            <a:bodyPr wrap="none" rtlCol="0">
              <a:spAutoFit/>
            </a:bodyPr>
            <a:lstStyle/>
            <a:p>
              <a:r>
                <a:rPr lang="en-US" sz="2000" dirty="0" err="1">
                  <a:latin typeface="Calibri" panose="020F0502020204030204" pitchFamily="34" charset="0"/>
                  <a:ea typeface="Calibri" panose="020F0502020204030204" pitchFamily="34" charset="0"/>
                  <a:cs typeface="Calibri" panose="020F0502020204030204" pitchFamily="34" charset="0"/>
                </a:rPr>
                <a:t>Pembahasan</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Potensi</a:t>
              </a:r>
              <a:r>
                <a:rPr lang="en-US" sz="2000" dirty="0">
                  <a:latin typeface="Calibri" panose="020F0502020204030204" pitchFamily="34" charset="0"/>
                  <a:ea typeface="Calibri" panose="020F0502020204030204" pitchFamily="34" charset="0"/>
                  <a:cs typeface="Calibri" panose="020F0502020204030204" pitchFamily="34" charset="0"/>
                </a:rPr>
                <a:t> </a:t>
              </a:r>
            </a:p>
            <a:p>
              <a:r>
                <a:rPr lang="en-US" sz="2000" dirty="0">
                  <a:latin typeface="Calibri" panose="020F0502020204030204" pitchFamily="34" charset="0"/>
                  <a:ea typeface="Calibri" panose="020F0502020204030204" pitchFamily="34" charset="0"/>
                  <a:cs typeface="Calibri" panose="020F0502020204030204" pitchFamily="34" charset="0"/>
                </a:rPr>
                <a:t>Fraud</a:t>
              </a:r>
            </a:p>
          </p:txBody>
        </p:sp>
        <p:sp>
          <p:nvSpPr>
            <p:cNvPr id="32" name="TextBox 31"/>
            <p:cNvSpPr txBox="1"/>
            <p:nvPr/>
          </p:nvSpPr>
          <p:spPr>
            <a:xfrm>
              <a:off x="4052271" y="2106242"/>
              <a:ext cx="1511248" cy="400110"/>
            </a:xfrm>
            <a:prstGeom prst="rect">
              <a:avLst/>
            </a:prstGeom>
            <a:noFill/>
          </p:spPr>
          <p:txBody>
            <a:bodyPr wrap="none" rtlCol="0">
              <a:sp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Data </a:t>
              </a:r>
              <a:r>
                <a:rPr lang="en-US" sz="2000" dirty="0" err="1">
                  <a:latin typeface="Calibri" panose="020F0502020204030204" pitchFamily="34" charset="0"/>
                  <a:ea typeface="Calibri" panose="020F0502020204030204" pitchFamily="34" charset="0"/>
                  <a:cs typeface="Calibri" panose="020F0502020204030204" pitchFamily="34" charset="0"/>
                </a:rPr>
                <a:t>utilisasi</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33" name="TextBox 32"/>
            <p:cNvSpPr txBox="1"/>
            <p:nvPr/>
          </p:nvSpPr>
          <p:spPr>
            <a:xfrm>
              <a:off x="6454682" y="2163849"/>
              <a:ext cx="1511248" cy="400110"/>
            </a:xfrm>
            <a:prstGeom prst="rect">
              <a:avLst/>
            </a:prstGeom>
            <a:noFill/>
          </p:spPr>
          <p:txBody>
            <a:bodyPr wrap="none" rtlCol="0">
              <a:sp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Data </a:t>
              </a:r>
              <a:r>
                <a:rPr lang="en-US" sz="2000" dirty="0" err="1">
                  <a:latin typeface="Calibri" panose="020F0502020204030204" pitchFamily="34" charset="0"/>
                  <a:ea typeface="Calibri" panose="020F0502020204030204" pitchFamily="34" charset="0"/>
                  <a:cs typeface="Calibri" panose="020F0502020204030204" pitchFamily="34" charset="0"/>
                </a:rPr>
                <a:t>utilisasi</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34" name="TextBox 33"/>
            <p:cNvSpPr txBox="1"/>
            <p:nvPr/>
          </p:nvSpPr>
          <p:spPr>
            <a:xfrm>
              <a:off x="6548019" y="3856901"/>
              <a:ext cx="1403589" cy="400110"/>
            </a:xfrm>
            <a:prstGeom prst="rect">
              <a:avLst/>
            </a:prstGeom>
            <a:noFill/>
          </p:spPr>
          <p:txBody>
            <a:bodyPr wrap="none" rtlCol="0">
              <a:spAutoFit/>
            </a:bodyPr>
            <a:lstStyle/>
            <a:p>
              <a:r>
                <a:rPr lang="en-US" sz="2000" dirty="0" err="1">
                  <a:latin typeface="Calibri" panose="020F0502020204030204" pitchFamily="34" charset="0"/>
                  <a:ea typeface="Calibri" panose="020F0502020204030204" pitchFamily="34" charset="0"/>
                  <a:cs typeface="Calibri" panose="020F0502020204030204" pitchFamily="34" charset="0"/>
                </a:rPr>
                <a:t>Revisi</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klaim</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35" name="TextBox 34"/>
            <p:cNvSpPr txBox="1"/>
            <p:nvPr/>
          </p:nvSpPr>
          <p:spPr>
            <a:xfrm>
              <a:off x="8629387" y="1680717"/>
              <a:ext cx="1950470" cy="1015663"/>
            </a:xfrm>
            <a:prstGeom prst="rect">
              <a:avLst/>
            </a:prstGeom>
            <a:noFill/>
          </p:spPr>
          <p:txBody>
            <a:bodyPr wrap="none" rtlCol="0">
              <a:sp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Tgl.4 </a:t>
              </a:r>
            </a:p>
            <a:p>
              <a:r>
                <a:rPr lang="en-US" sz="2000" dirty="0" err="1">
                  <a:latin typeface="Calibri" panose="020F0502020204030204" pitchFamily="34" charset="0"/>
                  <a:ea typeface="Calibri" panose="020F0502020204030204" pitchFamily="34" charset="0"/>
                  <a:cs typeface="Calibri" panose="020F0502020204030204" pitchFamily="34" charset="0"/>
                </a:rPr>
                <a:t>Bulan</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Berikutnya</a:t>
              </a:r>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sz="2000" dirty="0">
                  <a:latin typeface="Calibri" panose="020F0502020204030204" pitchFamily="34" charset="0"/>
                  <a:ea typeface="Calibri" panose="020F0502020204030204" pitchFamily="34" charset="0"/>
                  <a:cs typeface="Calibri" panose="020F0502020204030204" pitchFamily="34" charset="0"/>
                </a:rPr>
                <a:t>TTD.BA</a:t>
              </a:r>
            </a:p>
          </p:txBody>
        </p:sp>
        <p:sp>
          <p:nvSpPr>
            <p:cNvPr id="36" name="Document 35"/>
            <p:cNvSpPr/>
            <p:nvPr/>
          </p:nvSpPr>
          <p:spPr>
            <a:xfrm>
              <a:off x="1764905" y="3704043"/>
              <a:ext cx="1546371" cy="648072"/>
            </a:xfrm>
            <a:prstGeom prst="flowChartDocumen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7" name="TextBox 36"/>
            <p:cNvSpPr txBox="1"/>
            <p:nvPr/>
          </p:nvSpPr>
          <p:spPr>
            <a:xfrm>
              <a:off x="1761684" y="3795062"/>
              <a:ext cx="1403589" cy="400110"/>
            </a:xfrm>
            <a:prstGeom prst="rect">
              <a:avLst/>
            </a:prstGeom>
            <a:noFill/>
          </p:spPr>
          <p:txBody>
            <a:bodyPr wrap="none" rtlCol="0">
              <a:spAutoFit/>
            </a:bodyPr>
            <a:lstStyle/>
            <a:p>
              <a:r>
                <a:rPr lang="en-US" sz="2000" dirty="0" err="1">
                  <a:latin typeface="Calibri" panose="020F0502020204030204" pitchFamily="34" charset="0"/>
                  <a:ea typeface="Calibri" panose="020F0502020204030204" pitchFamily="34" charset="0"/>
                  <a:cs typeface="Calibri" panose="020F0502020204030204" pitchFamily="34" charset="0"/>
                </a:rPr>
                <a:t>Revisi</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klaim</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cxnSp>
          <p:nvCxnSpPr>
            <p:cNvPr id="38" name="Straight Arrow Connector 37"/>
            <p:cNvCxnSpPr/>
            <p:nvPr/>
          </p:nvCxnSpPr>
          <p:spPr>
            <a:xfrm>
              <a:off x="2361369" y="4396097"/>
              <a:ext cx="14369" cy="282851"/>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3204562" y="3995399"/>
              <a:ext cx="3207189" cy="3268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3" name="Document 42"/>
            <p:cNvSpPr/>
            <p:nvPr/>
          </p:nvSpPr>
          <p:spPr>
            <a:xfrm>
              <a:off x="1790422" y="4820039"/>
              <a:ext cx="1384454" cy="648072"/>
            </a:xfrm>
            <a:prstGeom prst="flowChartDocumen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44" name="Document 43"/>
            <p:cNvSpPr/>
            <p:nvPr/>
          </p:nvSpPr>
          <p:spPr>
            <a:xfrm>
              <a:off x="1672471" y="4720597"/>
              <a:ext cx="1224274" cy="648072"/>
            </a:xfrm>
            <a:prstGeom prst="flowChartDocumen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45" name="TextBox 44"/>
            <p:cNvSpPr txBox="1"/>
            <p:nvPr/>
          </p:nvSpPr>
          <p:spPr>
            <a:xfrm>
              <a:off x="1630255" y="4906005"/>
              <a:ext cx="1317990" cy="400110"/>
            </a:xfrm>
            <a:prstGeom prst="rect">
              <a:avLst/>
            </a:prstGeom>
            <a:noFill/>
          </p:spPr>
          <p:txBody>
            <a:bodyPr wrap="none" rtlCol="0">
              <a:spAutoFit/>
            </a:bodyPr>
            <a:lstStyle/>
            <a:p>
              <a:r>
                <a:rPr lang="en-US" sz="2000" dirty="0" err="1">
                  <a:latin typeface="Calibri" panose="020F0502020204030204" pitchFamily="34" charset="0"/>
                  <a:ea typeface="Calibri" panose="020F0502020204030204" pitchFamily="34" charset="0"/>
                  <a:cs typeface="Calibri" panose="020F0502020204030204" pitchFamily="34" charset="0"/>
                </a:rPr>
                <a:t>Klaim</a:t>
              </a:r>
              <a:r>
                <a:rPr lang="en-US" sz="2000" dirty="0">
                  <a:latin typeface="Calibri" panose="020F0502020204030204" pitchFamily="34" charset="0"/>
                  <a:ea typeface="Calibri" panose="020F0502020204030204" pitchFamily="34" charset="0"/>
                  <a:cs typeface="Calibri" panose="020F0502020204030204" pitchFamily="34" charset="0"/>
                </a:rPr>
                <a:t> Final</a:t>
              </a:r>
            </a:p>
          </p:txBody>
        </p:sp>
        <p:sp>
          <p:nvSpPr>
            <p:cNvPr id="46" name="Document 45"/>
            <p:cNvSpPr/>
            <p:nvPr/>
          </p:nvSpPr>
          <p:spPr>
            <a:xfrm>
              <a:off x="8907507" y="4734074"/>
              <a:ext cx="1224274" cy="648072"/>
            </a:xfrm>
            <a:prstGeom prst="flowChartDocumen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47" name="Document 46"/>
            <p:cNvSpPr/>
            <p:nvPr/>
          </p:nvSpPr>
          <p:spPr>
            <a:xfrm>
              <a:off x="8789554" y="4634631"/>
              <a:ext cx="1525174" cy="734037"/>
            </a:xfrm>
            <a:prstGeom prst="flowChartDocumen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48" name="TextBox 47"/>
            <p:cNvSpPr txBox="1"/>
            <p:nvPr/>
          </p:nvSpPr>
          <p:spPr>
            <a:xfrm>
              <a:off x="8747340" y="4820041"/>
              <a:ext cx="1832405" cy="400110"/>
            </a:xfrm>
            <a:prstGeom prst="rect">
              <a:avLst/>
            </a:prstGeom>
            <a:noFill/>
          </p:spPr>
          <p:txBody>
            <a:bodyPr wrap="square" rtlCol="0">
              <a:spAutoFit/>
            </a:bodyPr>
            <a:lstStyle/>
            <a:p>
              <a:r>
                <a:rPr lang="en-US" sz="2000" dirty="0" err="1">
                  <a:latin typeface="Calibri" panose="020F0502020204030204" pitchFamily="34" charset="0"/>
                  <a:ea typeface="Calibri" panose="020F0502020204030204" pitchFamily="34" charset="0"/>
                  <a:cs typeface="Calibri" panose="020F0502020204030204" pitchFamily="34" charset="0"/>
                </a:rPr>
                <a:t>Klaim</a:t>
              </a:r>
              <a:r>
                <a:rPr lang="en-US" sz="2000" dirty="0">
                  <a:latin typeface="Calibri" panose="020F0502020204030204" pitchFamily="34" charset="0"/>
                  <a:ea typeface="Calibri" panose="020F0502020204030204" pitchFamily="34" charset="0"/>
                  <a:cs typeface="Calibri" panose="020F0502020204030204" pitchFamily="34" charset="0"/>
                </a:rPr>
                <a:t> Final</a:t>
              </a:r>
            </a:p>
          </p:txBody>
        </p:sp>
        <p:cxnSp>
          <p:nvCxnSpPr>
            <p:cNvPr id="50" name="Straight Arrow Connector 49"/>
            <p:cNvCxnSpPr/>
            <p:nvPr/>
          </p:nvCxnSpPr>
          <p:spPr>
            <a:xfrm flipV="1">
              <a:off x="3204562" y="5044503"/>
              <a:ext cx="5424826" cy="1"/>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56" name="Vertical Scroll 55"/>
            <p:cNvSpPr/>
            <p:nvPr/>
          </p:nvSpPr>
          <p:spPr>
            <a:xfrm>
              <a:off x="6600071" y="5138687"/>
              <a:ext cx="1015877" cy="735651"/>
            </a:xfrm>
            <a:prstGeom prst="verticalScroll">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57" name="TextBox 56"/>
            <p:cNvSpPr txBox="1"/>
            <p:nvPr/>
          </p:nvSpPr>
          <p:spPr>
            <a:xfrm>
              <a:off x="6361892" y="5877023"/>
              <a:ext cx="1884106" cy="707886"/>
            </a:xfrm>
            <a:prstGeom prst="rect">
              <a:avLst/>
            </a:prstGeom>
            <a:noFill/>
          </p:spPr>
          <p:txBody>
            <a:bodyPr wrap="none" rtlCol="0">
              <a:sp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TTD </a:t>
              </a:r>
              <a:r>
                <a:rPr lang="en-US" sz="2000" dirty="0" err="1">
                  <a:latin typeface="Calibri" panose="020F0502020204030204" pitchFamily="34" charset="0"/>
                  <a:ea typeface="Calibri" panose="020F0502020204030204" pitchFamily="34" charset="0"/>
                  <a:cs typeface="Calibri" panose="020F0502020204030204" pitchFamily="34" charset="0"/>
                </a:rPr>
                <a:t>Pernyataan</a:t>
              </a:r>
              <a:r>
                <a:rPr lang="en-US" sz="2000" dirty="0">
                  <a:latin typeface="Calibri" panose="020F0502020204030204" pitchFamily="34" charset="0"/>
                  <a:ea typeface="Calibri" panose="020F0502020204030204" pitchFamily="34" charset="0"/>
                  <a:cs typeface="Calibri" panose="020F0502020204030204" pitchFamily="34" charset="0"/>
                </a:rPr>
                <a:t> </a:t>
              </a:r>
            </a:p>
            <a:p>
              <a:r>
                <a:rPr lang="en-US" sz="2000" dirty="0">
                  <a:latin typeface="Calibri" panose="020F0502020204030204" pitchFamily="34" charset="0"/>
                  <a:ea typeface="Calibri" panose="020F0502020204030204" pitchFamily="34" charset="0"/>
                  <a:cs typeface="Calibri" panose="020F0502020204030204" pitchFamily="34" charset="0"/>
                </a:rPr>
                <a:t>Tim Fraud </a:t>
              </a:r>
            </a:p>
          </p:txBody>
        </p:sp>
      </p:grpSp>
    </p:spTree>
    <p:extLst>
      <p:ext uri="{BB962C8B-B14F-4D97-AF65-F5344CB8AC3E}">
        <p14:creationId xmlns:p14="http://schemas.microsoft.com/office/powerpoint/2010/main" val="20094094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ADE08C-75F8-4D91-BB4B-B1B386ECB9AF}"/>
              </a:ext>
            </a:extLst>
          </p:cNvPr>
          <p:cNvSpPr>
            <a:spLocks noGrp="1"/>
          </p:cNvSpPr>
          <p:nvPr>
            <p:ph type="title"/>
          </p:nvPr>
        </p:nvSpPr>
        <p:spPr/>
        <p:txBody>
          <a:bodyPr>
            <a:normAutofit/>
          </a:bodyPr>
          <a:lstStyle/>
          <a:p>
            <a:r>
              <a:rPr lang="en-US" sz="4800" b="1" dirty="0">
                <a:latin typeface="Calibri" panose="020F0502020204030204" pitchFamily="34" charset="0"/>
                <a:ea typeface="Calibri" panose="020F0502020204030204" pitchFamily="34" charset="0"/>
                <a:cs typeface="Calibri" panose="020F0502020204030204" pitchFamily="34" charset="0"/>
              </a:rPr>
              <a:t>KENDALI MUTU KENDALI BIAYA</a:t>
            </a:r>
            <a:endParaRPr lang="en-ID" sz="48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A6D855BC-4436-79A9-3949-5D53F3739019}"/>
              </a:ext>
            </a:extLst>
          </p:cNvPr>
          <p:cNvSpPr>
            <a:spLocks noGrp="1"/>
          </p:cNvSpPr>
          <p:nvPr>
            <p:ph type="sldNum" sz="quarter" idx="11"/>
          </p:nvPr>
        </p:nvSpPr>
        <p:spPr/>
        <p:txBody>
          <a:bodyPr/>
          <a:lstStyle/>
          <a:p>
            <a:fld id="{8C48FCF8-25E9-4F94-BC2B-FA1B572C1FF3}" type="slidenum">
              <a:rPr lang="en-US" smtClean="0"/>
              <a:pPr/>
              <a:t>26</a:t>
            </a:fld>
            <a:endParaRPr lang="en-US" dirty="0"/>
          </a:p>
        </p:txBody>
      </p:sp>
      <p:pic>
        <p:nvPicPr>
          <p:cNvPr id="1026" name="Picture 2" descr="Apa Perbedaan Kendali Mutu dan Kendali Biaya dalam Klinik? - Medeva">
            <a:extLst>
              <a:ext uri="{FF2B5EF4-FFF2-40B4-BE49-F238E27FC236}">
                <a16:creationId xmlns:a16="http://schemas.microsoft.com/office/drawing/2014/main" id="{26E8BE6B-4A7E-0B09-27A1-FDB7C3776A90}"/>
              </a:ext>
            </a:extLst>
          </p:cNvPr>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4825740" y="0"/>
            <a:ext cx="7346804"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532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16" name="Bent-Up Arrow 15"/>
          <p:cNvSpPr/>
          <p:nvPr/>
        </p:nvSpPr>
        <p:spPr>
          <a:xfrm rot="5400000">
            <a:off x="548365" y="5033954"/>
            <a:ext cx="1489237" cy="789255"/>
          </a:xfrm>
          <a:prstGeom prst="bentUpArrow">
            <a:avLst/>
          </a:prstGeom>
          <a:solidFill>
            <a:schemeClr val="accent1">
              <a:lumMod val="60000"/>
              <a:lumOff val="40000"/>
            </a:schemeClr>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419182" y="258629"/>
            <a:ext cx="3033395" cy="584775"/>
          </a:xfrm>
          <a:prstGeom prst="rect">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spAutoFit/>
          </a:bodyPr>
          <a:lstStyle/>
          <a:p>
            <a:r>
              <a:rPr lang="id-ID" sz="3200" dirty="0">
                <a:latin typeface="Calibri" panose="020F0502020204030204" pitchFamily="34" charset="0"/>
                <a:ea typeface="Calibri" panose="020F0502020204030204" pitchFamily="34" charset="0"/>
                <a:cs typeface="Calibri" panose="020F0502020204030204" pitchFamily="34" charset="0"/>
              </a:rPr>
              <a:t>Metode INA-CBG</a:t>
            </a:r>
          </a:p>
        </p:txBody>
      </p:sp>
      <p:sp>
        <p:nvSpPr>
          <p:cNvPr id="8" name="Down Arrow 7"/>
          <p:cNvSpPr/>
          <p:nvPr/>
        </p:nvSpPr>
        <p:spPr>
          <a:xfrm>
            <a:off x="1647442" y="843404"/>
            <a:ext cx="576874" cy="942292"/>
          </a:xfrm>
          <a:prstGeom prst="downArrow">
            <a:avLst/>
          </a:prstGeom>
          <a:solidFill>
            <a:schemeClr val="accent1">
              <a:lumMod val="60000"/>
              <a:lumOff val="40000"/>
            </a:schemeClr>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ectangle 9"/>
          <p:cNvSpPr/>
          <p:nvPr/>
        </p:nvSpPr>
        <p:spPr>
          <a:xfrm>
            <a:off x="419182" y="1788649"/>
            <a:ext cx="4726446" cy="1815882"/>
          </a:xfrm>
          <a:prstGeom prst="rect">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id-ID" sz="2800" dirty="0">
                <a:latin typeface="Calibri" panose="020F0502020204030204" pitchFamily="34" charset="0"/>
                <a:ea typeface="Calibri" panose="020F0502020204030204" pitchFamily="34" charset="0"/>
                <a:cs typeface="Calibri" panose="020F0502020204030204" pitchFamily="34" charset="0"/>
              </a:rPr>
              <a:t>melibatkan fasyankes </a:t>
            </a:r>
          </a:p>
          <a:p>
            <a:r>
              <a:rPr lang="id-ID" sz="2800" dirty="0">
                <a:latin typeface="Calibri" panose="020F0502020204030204" pitchFamily="34" charset="0"/>
                <a:ea typeface="Calibri" panose="020F0502020204030204" pitchFamily="34" charset="0"/>
                <a:cs typeface="Calibri" panose="020F0502020204030204" pitchFamily="34" charset="0"/>
              </a:rPr>
              <a:t>menanggung risiko finansial dalam pemberian layanan kesehatan pada peserta JKN</a:t>
            </a:r>
          </a:p>
        </p:txBody>
      </p:sp>
      <p:sp>
        <p:nvSpPr>
          <p:cNvPr id="11" name="Rectangle 10"/>
          <p:cNvSpPr/>
          <p:nvPr/>
        </p:nvSpPr>
        <p:spPr>
          <a:xfrm>
            <a:off x="1739265" y="4115201"/>
            <a:ext cx="3634840" cy="954107"/>
          </a:xfrm>
          <a:prstGeom prst="rect">
            <a:avLst/>
          </a:prstGeom>
          <a:solidFill>
            <a:srgbClr val="9999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id-ID" sz="2800" dirty="0">
                <a:latin typeface="Calibri" panose="020F0502020204030204" pitchFamily="34" charset="0"/>
                <a:ea typeface="Calibri" panose="020F0502020204030204" pitchFamily="34" charset="0"/>
                <a:cs typeface="Calibri" panose="020F0502020204030204" pitchFamily="34" charset="0"/>
              </a:rPr>
              <a:t>pelayanan yang efisien agar tidak merugi.</a:t>
            </a:r>
          </a:p>
        </p:txBody>
      </p:sp>
      <p:sp>
        <p:nvSpPr>
          <p:cNvPr id="12" name="Rectangle 11"/>
          <p:cNvSpPr/>
          <p:nvPr/>
        </p:nvSpPr>
        <p:spPr>
          <a:xfrm>
            <a:off x="1739265" y="5296036"/>
            <a:ext cx="4356735" cy="1384995"/>
          </a:xfrm>
          <a:prstGeom prst="rect">
            <a:avLst/>
          </a:prstGeom>
          <a:solidFill>
            <a:srgbClr val="FFCC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id-ID" sz="2800" dirty="0">
                <a:latin typeface="Calibri" panose="020F0502020204030204" pitchFamily="34" charset="0"/>
                <a:ea typeface="Calibri" panose="020F0502020204030204" pitchFamily="34" charset="0"/>
                <a:cs typeface="Calibri" panose="020F0502020204030204" pitchFamily="34" charset="0"/>
              </a:rPr>
              <a:t>memperoleh keuntungan yang tinggi dengan cara mengurangi pelayanan </a:t>
            </a:r>
          </a:p>
        </p:txBody>
      </p:sp>
      <p:sp>
        <p:nvSpPr>
          <p:cNvPr id="13" name="Rectangle 12"/>
          <p:cNvSpPr/>
          <p:nvPr/>
        </p:nvSpPr>
        <p:spPr>
          <a:xfrm>
            <a:off x="7988708" y="5296035"/>
            <a:ext cx="2181987" cy="1384995"/>
          </a:xfrm>
          <a:prstGeom prst="rect">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algn="ctr"/>
            <a:r>
              <a:rPr lang="id-ID" sz="2800" dirty="0">
                <a:latin typeface="Calibri" panose="020F0502020204030204" pitchFamily="34" charset="0"/>
                <a:ea typeface="Calibri" panose="020F0502020204030204" pitchFamily="34" charset="0"/>
                <a:cs typeface="Calibri" panose="020F0502020204030204" pitchFamily="34" charset="0"/>
              </a:rPr>
              <a:t>merugikan kesehatan pasien</a:t>
            </a:r>
          </a:p>
        </p:txBody>
      </p:sp>
      <p:sp>
        <p:nvSpPr>
          <p:cNvPr id="15" name="Bent-Up Arrow 14"/>
          <p:cNvSpPr/>
          <p:nvPr/>
        </p:nvSpPr>
        <p:spPr>
          <a:xfrm rot="5400000">
            <a:off x="680913" y="3821977"/>
            <a:ext cx="1224145" cy="789255"/>
          </a:xfrm>
          <a:prstGeom prst="bentUpArrow">
            <a:avLst/>
          </a:prstGeom>
          <a:solidFill>
            <a:schemeClr val="accent1">
              <a:lumMod val="60000"/>
              <a:lumOff val="40000"/>
            </a:schemeClr>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Down Arrow 16"/>
          <p:cNvSpPr/>
          <p:nvPr/>
        </p:nvSpPr>
        <p:spPr>
          <a:xfrm rot="16200000">
            <a:off x="6767222" y="5215644"/>
            <a:ext cx="576874" cy="1545776"/>
          </a:xfrm>
          <a:prstGeom prst="downArrow">
            <a:avLst/>
          </a:prstGeom>
          <a:solidFill>
            <a:srgbClr val="FF0000"/>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7"/>
          <p:cNvSpPr/>
          <p:nvPr/>
        </p:nvSpPr>
        <p:spPr>
          <a:xfrm>
            <a:off x="7749700" y="3047624"/>
            <a:ext cx="3417282" cy="523220"/>
          </a:xfrm>
          <a:prstGeom prst="rect">
            <a:avLst/>
          </a:prstGeom>
          <a:solidFill>
            <a:srgbClr val="66FF66"/>
          </a:solidFill>
          <a:scene3d>
            <a:camera prst="orthographicFront"/>
            <a:lightRig rig="threePt" dir="t"/>
          </a:scene3d>
          <a:sp3d>
            <a:bevelT prst="slope"/>
          </a:sp3d>
        </p:spPr>
        <p:txBody>
          <a:bodyPr wrap="none">
            <a:spAutoFit/>
          </a:bodyPr>
          <a:lstStyle/>
          <a:p>
            <a:r>
              <a:rPr lang="id-ID" sz="2800" dirty="0">
                <a:latin typeface="Calibri" panose="020F0502020204030204" pitchFamily="34" charset="0"/>
                <a:ea typeface="Calibri" panose="020F0502020204030204" pitchFamily="34" charset="0"/>
                <a:cs typeface="Calibri" panose="020F0502020204030204" pitchFamily="34" charset="0"/>
              </a:rPr>
              <a:t>diawasi dengan ketat, </a:t>
            </a:r>
          </a:p>
        </p:txBody>
      </p:sp>
      <p:sp>
        <p:nvSpPr>
          <p:cNvPr id="19" name="Rectangle 18"/>
          <p:cNvSpPr/>
          <p:nvPr/>
        </p:nvSpPr>
        <p:spPr>
          <a:xfrm>
            <a:off x="7366365" y="258629"/>
            <a:ext cx="4183952" cy="1815882"/>
          </a:xfrm>
          <a:prstGeom prst="rect">
            <a:avLst/>
          </a:prstGeom>
          <a:solidFill>
            <a:srgbClr val="66FF66"/>
          </a:solidFill>
          <a:scene3d>
            <a:camera prst="orthographicFront"/>
            <a:lightRig rig="threePt" dir="t"/>
          </a:scene3d>
          <a:sp3d>
            <a:bevelT prst="slope"/>
          </a:sp3d>
        </p:spPr>
        <p:txBody>
          <a:bodyPr wrap="square">
            <a:spAutoFit/>
          </a:bodyPr>
          <a:lstStyle/>
          <a:p>
            <a:pPr marL="285750" indent="-285750">
              <a:buFont typeface="Arial" panose="020B0604020202020204" pitchFamily="34" charset="0"/>
              <a:buChar char="•"/>
            </a:pPr>
            <a:r>
              <a:rPr lang="id-ID" sz="2800" dirty="0">
                <a:latin typeface="Calibri" panose="020F0502020204030204" pitchFamily="34" charset="0"/>
                <a:ea typeface="Calibri" panose="020F0502020204030204" pitchFamily="34" charset="0"/>
                <a:cs typeface="Calibri" panose="020F0502020204030204" pitchFamily="34" charset="0"/>
              </a:rPr>
              <a:t>sesuai dengan ketentuan yang berlaku, </a:t>
            </a:r>
          </a:p>
          <a:p>
            <a:pPr marL="285750" indent="-285750">
              <a:buFont typeface="Arial" panose="020B0604020202020204" pitchFamily="34" charset="0"/>
              <a:buChar char="•"/>
            </a:pPr>
            <a:r>
              <a:rPr lang="id-ID" sz="2800" dirty="0">
                <a:latin typeface="Calibri" panose="020F0502020204030204" pitchFamily="34" charset="0"/>
                <a:ea typeface="Calibri" panose="020F0502020204030204" pitchFamily="34" charset="0"/>
                <a:cs typeface="Calibri" panose="020F0502020204030204" pitchFamily="34" charset="0"/>
              </a:rPr>
              <a:t>tidak di bawah standard </a:t>
            </a:r>
          </a:p>
          <a:p>
            <a:pPr marL="285750" indent="-285750">
              <a:buFont typeface="Arial" panose="020B0604020202020204" pitchFamily="34" charset="0"/>
              <a:buChar char="•"/>
            </a:pPr>
            <a:r>
              <a:rPr lang="id-ID" sz="2800" dirty="0">
                <a:latin typeface="Calibri" panose="020F0502020204030204" pitchFamily="34" charset="0"/>
                <a:ea typeface="Calibri" panose="020F0502020204030204" pitchFamily="34" charset="0"/>
                <a:cs typeface="Calibri" panose="020F0502020204030204" pitchFamily="34" charset="0"/>
              </a:rPr>
              <a:t>dan tidak pula berlebihan</a:t>
            </a:r>
          </a:p>
        </p:txBody>
      </p:sp>
      <p:sp>
        <p:nvSpPr>
          <p:cNvPr id="20" name="Bent-Up Arrow 19"/>
          <p:cNvSpPr/>
          <p:nvPr/>
        </p:nvSpPr>
        <p:spPr>
          <a:xfrm rot="16200000" flipH="1">
            <a:off x="6879595" y="2099048"/>
            <a:ext cx="1224146" cy="4235117"/>
          </a:xfrm>
          <a:prstGeom prst="bentUpArrow">
            <a:avLst>
              <a:gd name="adj1" fmla="val 25000"/>
              <a:gd name="adj2" fmla="val 25000"/>
              <a:gd name="adj3" fmla="val 27936"/>
            </a:avLst>
          </a:prstGeom>
          <a:solidFill>
            <a:srgbClr val="FFFF00"/>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Down Arrow 20"/>
          <p:cNvSpPr/>
          <p:nvPr/>
        </p:nvSpPr>
        <p:spPr>
          <a:xfrm>
            <a:off x="9169904" y="2109121"/>
            <a:ext cx="576874" cy="942292"/>
          </a:xfrm>
          <a:prstGeom prst="downArrow">
            <a:avLst/>
          </a:prstGeom>
          <a:solidFill>
            <a:srgbClr val="FFFF00"/>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8273907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688" y="228600"/>
            <a:ext cx="9528048" cy="1600200"/>
          </a:xfrm>
        </p:spPr>
        <p:txBody>
          <a:bodyPr>
            <a:normAutofit/>
          </a:bodyPr>
          <a:lstStyle/>
          <a:p>
            <a:r>
              <a:rPr lang="id-ID" sz="5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Kewenangan TKMKB</a:t>
            </a:r>
          </a:p>
        </p:txBody>
      </p:sp>
      <p:sp>
        <p:nvSpPr>
          <p:cNvPr id="3" name="Content Placeholder 2"/>
          <p:cNvSpPr>
            <a:spLocks noGrp="1"/>
          </p:cNvSpPr>
          <p:nvPr>
            <p:ph sz="quarter" idx="12"/>
          </p:nvPr>
        </p:nvSpPr>
        <p:spPr>
          <a:xfrm>
            <a:off x="932687" y="2523744"/>
            <a:ext cx="4315173" cy="3694176"/>
          </a:xfrm>
          <a:solidFill>
            <a:schemeClr val="bg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marL="514350" indent="-514350">
              <a:buFont typeface="+mj-lt"/>
              <a:buAutoNum type="alphaLcPeriod"/>
            </a:pPr>
            <a:r>
              <a:rPr lang="id-ID" dirty="0">
                <a:latin typeface="Calibri" panose="020F0502020204030204" pitchFamily="34" charset="0"/>
                <a:ea typeface="Calibri" panose="020F0502020204030204" pitchFamily="34" charset="0"/>
                <a:cs typeface="Calibri" panose="020F0502020204030204" pitchFamily="34" charset="0"/>
              </a:rPr>
              <a:t>sosialisasi kewenangan tenaga kesehatan dalam menjalankan praktik profesi sesuai dengan kompetensi;</a:t>
            </a:r>
          </a:p>
          <a:p>
            <a:pPr marL="514350" indent="-514350">
              <a:buFont typeface="+mj-lt"/>
              <a:buAutoNum type="alphaLcPeriod"/>
            </a:pPr>
            <a:r>
              <a:rPr lang="en-US" b="1" i="1" dirty="0">
                <a:solidFill>
                  <a:srgbClr val="FF0000"/>
                </a:solidFill>
                <a:latin typeface="Calibri" panose="020F0502020204030204" pitchFamily="34" charset="0"/>
                <a:ea typeface="Calibri" panose="020F0502020204030204" pitchFamily="34" charset="0"/>
                <a:cs typeface="Calibri" panose="020F0502020204030204" pitchFamily="34" charset="0"/>
              </a:rPr>
              <a:t>utilization review </a:t>
            </a:r>
            <a:r>
              <a:rPr lang="en-US" b="1" dirty="0" err="1">
                <a:solidFill>
                  <a:srgbClr val="FF0000"/>
                </a:solidFill>
                <a:latin typeface="Calibri" panose="020F0502020204030204" pitchFamily="34" charset="0"/>
                <a:ea typeface="Calibri" panose="020F0502020204030204" pitchFamily="34" charset="0"/>
                <a:cs typeface="Calibri" panose="020F0502020204030204" pitchFamily="34" charset="0"/>
              </a:rPr>
              <a:t>dan</a:t>
            </a:r>
            <a:r>
              <a:rPr lang="en-US" b="1" dirty="0">
                <a:solidFill>
                  <a:srgbClr val="FF0000"/>
                </a:solidFill>
                <a:latin typeface="Calibri" panose="020F0502020204030204" pitchFamily="34" charset="0"/>
                <a:ea typeface="Calibri" panose="020F0502020204030204" pitchFamily="34" charset="0"/>
                <a:cs typeface="Calibri" panose="020F0502020204030204" pitchFamily="34" charset="0"/>
              </a:rPr>
              <a:t> audit </a:t>
            </a:r>
            <a:r>
              <a:rPr lang="en-US" b="1" dirty="0" err="1">
                <a:solidFill>
                  <a:srgbClr val="FF0000"/>
                </a:solidFill>
                <a:latin typeface="Calibri" panose="020F0502020204030204" pitchFamily="34" charset="0"/>
                <a:ea typeface="Calibri" panose="020F0502020204030204" pitchFamily="34" charset="0"/>
                <a:cs typeface="Calibri" panose="020F0502020204030204" pitchFamily="34" charset="0"/>
              </a:rPr>
              <a:t>medis</a:t>
            </a:r>
            <a:r>
              <a:rPr lang="en-US" b="1" dirty="0">
                <a:solidFill>
                  <a:srgbClr val="FF0000"/>
                </a:solidFill>
                <a:latin typeface="Calibri" panose="020F0502020204030204" pitchFamily="34" charset="0"/>
                <a:ea typeface="Calibri" panose="020F0502020204030204" pitchFamily="34" charset="0"/>
                <a:cs typeface="Calibri" panose="020F0502020204030204" pitchFamily="34" charset="0"/>
              </a:rPr>
              <a:t>;</a:t>
            </a:r>
          </a:p>
          <a:p>
            <a:pPr marL="514350" indent="-514350">
              <a:buFont typeface="+mj-lt"/>
              <a:buAutoNum type="alphaLcPeriod"/>
            </a:pPr>
            <a:r>
              <a:rPr lang="id-ID" dirty="0">
                <a:latin typeface="Calibri" panose="020F0502020204030204" pitchFamily="34" charset="0"/>
                <a:ea typeface="Calibri" panose="020F0502020204030204" pitchFamily="34" charset="0"/>
                <a:cs typeface="Calibri" panose="020F0502020204030204" pitchFamily="34" charset="0"/>
              </a:rPr>
              <a:t>pembinaan etika dan disiplin profesi kepada tenaga kesehatan; </a:t>
            </a:r>
          </a:p>
        </p:txBody>
      </p:sp>
      <p:sp>
        <p:nvSpPr>
          <p:cNvPr id="4" name="Content Placeholder 3"/>
          <p:cNvSpPr>
            <a:spLocks noGrp="1"/>
          </p:cNvSpPr>
          <p:nvPr>
            <p:ph sz="quarter" idx="13"/>
          </p:nvPr>
        </p:nvSpPr>
        <p:spPr>
          <a:xfrm>
            <a:off x="5436704" y="2523744"/>
            <a:ext cx="6112168" cy="3694176"/>
          </a:xfrm>
          <a:solidFill>
            <a:schemeClr val="tx2">
              <a:lumMod val="10000"/>
              <a:lumOff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marL="514350" indent="-514350">
              <a:buFont typeface="+mj-lt"/>
              <a:buAutoNum type="alphaLcPeriod" startAt="4"/>
            </a:pPr>
            <a:r>
              <a:rPr lang="id-ID" dirty="0">
                <a:latin typeface="Calibri" panose="020F0502020204030204" pitchFamily="34" charset="0"/>
                <a:ea typeface="Calibri" panose="020F0502020204030204" pitchFamily="34" charset="0"/>
                <a:cs typeface="Calibri" panose="020F0502020204030204" pitchFamily="34" charset="0"/>
              </a:rPr>
              <a:t>berkoordinasi dengan fasilitas kesehatan yang bekerja sama dengan BPJS Kesehatan dalam hal:</a:t>
            </a:r>
          </a:p>
          <a:p>
            <a:pPr marL="914400" lvl="1" indent="-457200">
              <a:buFont typeface="+mj-lt"/>
              <a:buAutoNum type="arabicPeriod"/>
            </a:pPr>
            <a:r>
              <a:rPr lang="id-ID" dirty="0">
                <a:latin typeface="Calibri" panose="020F0502020204030204" pitchFamily="34" charset="0"/>
                <a:ea typeface="Calibri" panose="020F0502020204030204" pitchFamily="34" charset="0"/>
                <a:cs typeface="Calibri" panose="020F0502020204030204" pitchFamily="34" charset="0"/>
              </a:rPr>
              <a:t>pengaturan kewenangan tenaga kesehatan dalam menjalankan praktik profesi sesuai kompetensi;</a:t>
            </a:r>
          </a:p>
          <a:p>
            <a:pPr marL="914400" lvl="1" indent="-457200">
              <a:buFont typeface="+mj-lt"/>
              <a:buAutoNum type="arabicPeriod"/>
            </a:pPr>
            <a:r>
              <a:rPr lang="en-US" b="1" i="1" dirty="0">
                <a:solidFill>
                  <a:srgbClr val="FF0000"/>
                </a:solidFill>
                <a:latin typeface="Calibri" panose="020F0502020204030204" pitchFamily="34" charset="0"/>
                <a:ea typeface="Calibri" panose="020F0502020204030204" pitchFamily="34" charset="0"/>
                <a:cs typeface="Calibri" panose="020F0502020204030204" pitchFamily="34" charset="0"/>
              </a:rPr>
              <a:t>utilization review </a:t>
            </a:r>
            <a:r>
              <a:rPr lang="en-US" b="1" dirty="0" err="1">
                <a:solidFill>
                  <a:srgbClr val="FF0000"/>
                </a:solidFill>
                <a:latin typeface="Calibri" panose="020F0502020204030204" pitchFamily="34" charset="0"/>
                <a:ea typeface="Calibri" panose="020F0502020204030204" pitchFamily="34" charset="0"/>
                <a:cs typeface="Calibri" panose="020F0502020204030204" pitchFamily="34" charset="0"/>
              </a:rPr>
              <a:t>dan</a:t>
            </a:r>
            <a:r>
              <a:rPr lang="en-US" b="1" dirty="0">
                <a:solidFill>
                  <a:srgbClr val="FF0000"/>
                </a:solidFill>
                <a:latin typeface="Calibri" panose="020F0502020204030204" pitchFamily="34" charset="0"/>
                <a:ea typeface="Calibri" panose="020F0502020204030204" pitchFamily="34" charset="0"/>
                <a:cs typeface="Calibri" panose="020F0502020204030204" pitchFamily="34" charset="0"/>
              </a:rPr>
              <a:t> audit </a:t>
            </a:r>
            <a:r>
              <a:rPr lang="en-US" b="1" dirty="0" err="1">
                <a:solidFill>
                  <a:srgbClr val="FF0000"/>
                </a:solidFill>
                <a:latin typeface="Calibri" panose="020F0502020204030204" pitchFamily="34" charset="0"/>
                <a:ea typeface="Calibri" panose="020F0502020204030204" pitchFamily="34" charset="0"/>
                <a:cs typeface="Calibri" panose="020F0502020204030204" pitchFamily="34" charset="0"/>
              </a:rPr>
              <a:t>medis</a:t>
            </a:r>
            <a:r>
              <a:rPr lang="en-US" dirty="0">
                <a:latin typeface="Calibri" panose="020F0502020204030204" pitchFamily="34" charset="0"/>
                <a:ea typeface="Calibri" panose="020F0502020204030204" pitchFamily="34" charset="0"/>
                <a:cs typeface="Calibri" panose="020F0502020204030204" pitchFamily="34" charset="0"/>
              </a:rPr>
              <a:t>; </a:t>
            </a:r>
          </a:p>
          <a:p>
            <a:pPr marL="914400" lvl="1" indent="-457200">
              <a:buFont typeface="+mj-lt"/>
              <a:buAutoNum type="arabicPeriod"/>
            </a:pPr>
            <a:r>
              <a:rPr lang="id-ID" dirty="0">
                <a:latin typeface="Calibri" panose="020F0502020204030204" pitchFamily="34" charset="0"/>
                <a:ea typeface="Calibri" panose="020F0502020204030204" pitchFamily="34" charset="0"/>
                <a:cs typeface="Calibri" panose="020F0502020204030204" pitchFamily="34" charset="0"/>
              </a:rPr>
              <a:t>pembinaan etika dan disiplin profesi kepada tenaga kesehatan.</a:t>
            </a:r>
          </a:p>
        </p:txBody>
      </p:sp>
    </p:spTree>
    <p:extLst>
      <p:ext uri="{BB962C8B-B14F-4D97-AF65-F5344CB8AC3E}">
        <p14:creationId xmlns:p14="http://schemas.microsoft.com/office/powerpoint/2010/main" val="436907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253" y="323266"/>
            <a:ext cx="4975746" cy="1325563"/>
          </a:xfr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en-US"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UR </a:t>
            </a:r>
            <a:r>
              <a:rPr lang="en-US" b="1" dirty="0" err="1">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dan</a:t>
            </a:r>
            <a:r>
              <a:rPr lang="en-US"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audit </a:t>
            </a:r>
            <a:r>
              <a:rPr lang="en-US" b="1" dirty="0" err="1">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medis</a:t>
            </a:r>
            <a:endParaRPr lang="id-ID"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p:cNvSpPr>
            <a:spLocks noGrp="1"/>
          </p:cNvSpPr>
          <p:nvPr>
            <p:ph sz="half" idx="1"/>
          </p:nvPr>
        </p:nvSpPr>
        <p:spPr>
          <a:xfrm>
            <a:off x="967853" y="3016251"/>
            <a:ext cx="4518547" cy="3272254"/>
          </a:xfrm>
          <a:solidFill>
            <a:schemeClr val="tx2">
              <a:lumMod val="10000"/>
              <a:lumOff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Kegiatan</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ini</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menghasilkan</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chemeClr val="tx1"/>
                </a:solidFill>
                <a:latin typeface="Calibri" panose="020F0502020204030204" pitchFamily="34" charset="0"/>
                <a:ea typeface="Calibri" panose="020F0502020204030204" pitchFamily="34" charset="0"/>
                <a:cs typeface="Calibri" panose="020F0502020204030204" pitchFamily="34" charset="0"/>
              </a:rPr>
              <a:t>rekomendasi</a:t>
            </a:r>
            <a:r>
              <a:rPr lang="en-US" sz="32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yang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harus</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dilakukan</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berbagai</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pihak</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sebagai</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upaya</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kendali</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mutu</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dan</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biaya</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pelayanan</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kesehatan</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id-ID" sz="32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Content Placeholder 3"/>
          <p:cNvSpPr>
            <a:spLocks noGrp="1"/>
          </p:cNvSpPr>
          <p:nvPr>
            <p:ph sz="half" idx="2"/>
          </p:nvPr>
        </p:nvSpPr>
        <p:spPr>
          <a:xfrm>
            <a:off x="7438030" y="3152632"/>
            <a:ext cx="4516272" cy="2847115"/>
          </a:xfrm>
          <a:solidFill>
            <a:schemeClr val="bg2"/>
          </a:solidFill>
          <a:scene3d>
            <a:camera prst="orthographicFront"/>
            <a:lightRig rig="threePt" dir="t"/>
          </a:scene3d>
          <a:sp3d>
            <a:bevelT/>
          </a:sp3d>
        </p:spPr>
        <p:txBody>
          <a:bodyPr>
            <a:noAutofit/>
          </a:bodyPr>
          <a:lstStyle/>
          <a:p>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Rekomendasi</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UR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dan</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audit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medis</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yang </a:t>
            </a:r>
            <a:r>
              <a:rPr lang="en-US" sz="3200" b="1" dirty="0" err="1">
                <a:solidFill>
                  <a:schemeClr val="tx1"/>
                </a:solidFill>
                <a:latin typeface="Calibri" panose="020F0502020204030204" pitchFamily="34" charset="0"/>
                <a:ea typeface="Calibri" panose="020F0502020204030204" pitchFamily="34" charset="0"/>
                <a:cs typeface="Calibri" panose="020F0502020204030204" pitchFamily="34" charset="0"/>
              </a:rPr>
              <a:t>tepat</a:t>
            </a:r>
            <a:r>
              <a:rPr lang="en-US" sz="32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chemeClr val="tx1"/>
                </a:solidFill>
                <a:latin typeface="Calibri" panose="020F0502020204030204" pitchFamily="34" charset="0"/>
                <a:ea typeface="Calibri" panose="020F0502020204030204" pitchFamily="34" charset="0"/>
                <a:cs typeface="Calibri" panose="020F0502020204030204" pitchFamily="34" charset="0"/>
              </a:rPr>
              <a:t>guna</a:t>
            </a:r>
            <a:r>
              <a:rPr lang="en-US" sz="32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dapat</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dihasilkan</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bila</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proses UR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dan</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audit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medis</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yang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dilakukan</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sudah</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chemeClr val="tx1"/>
                </a:solidFill>
                <a:latin typeface="Calibri" panose="020F0502020204030204" pitchFamily="34" charset="0"/>
                <a:ea typeface="Calibri" panose="020F0502020204030204" pitchFamily="34" charset="0"/>
                <a:cs typeface="Calibri" panose="020F0502020204030204" pitchFamily="34" charset="0"/>
              </a:rPr>
              <a:t>tepat</a:t>
            </a:r>
            <a:endParaRPr lang="id-ID" sz="32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Right Arrow 4"/>
          <p:cNvSpPr/>
          <p:nvPr/>
        </p:nvSpPr>
        <p:spPr>
          <a:xfrm flipH="1">
            <a:off x="5711588" y="4180404"/>
            <a:ext cx="1501253" cy="791570"/>
          </a:xfrm>
          <a:prstGeom prst="rightArrow">
            <a:avLst/>
          </a:prstGeom>
          <a:solidFill>
            <a:srgbClr val="FFFF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Down Arrow 5"/>
          <p:cNvSpPr/>
          <p:nvPr/>
        </p:nvSpPr>
        <p:spPr>
          <a:xfrm>
            <a:off x="2864128" y="1690688"/>
            <a:ext cx="725996" cy="1167700"/>
          </a:xfrm>
          <a:prstGeom prst="downArrow">
            <a:avLst/>
          </a:prstGeom>
          <a:solidFill>
            <a:srgbClr val="FFFF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4169657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4294967295"/>
          </p:nvPr>
        </p:nvPicPr>
        <p:blipFill>
          <a:blip r:embed="rId3"/>
          <a:stretch>
            <a:fillRect/>
          </a:stretch>
        </p:blipFill>
        <p:spPr>
          <a:xfrm>
            <a:off x="314444" y="718515"/>
            <a:ext cx="11436278" cy="5788964"/>
          </a:xfrm>
          <a:prstGeom prst="rect">
            <a:avLst/>
          </a:prstGeom>
        </p:spPr>
      </p:pic>
      <p:pic>
        <p:nvPicPr>
          <p:cNvPr id="11" name="Picture 10"/>
          <p:cNvPicPr>
            <a:picLocks noChangeAspect="1"/>
          </p:cNvPicPr>
          <p:nvPr/>
        </p:nvPicPr>
        <p:blipFill>
          <a:blip r:embed="rId4"/>
          <a:stretch>
            <a:fillRect/>
          </a:stretch>
        </p:blipFill>
        <p:spPr>
          <a:xfrm>
            <a:off x="2128341" y="136480"/>
            <a:ext cx="5896541" cy="528722"/>
          </a:xfrm>
          <a:prstGeom prst="rect">
            <a:avLst/>
          </a:prstGeom>
        </p:spPr>
      </p:pic>
      <p:sp>
        <p:nvSpPr>
          <p:cNvPr id="2" name="TextBox 1">
            <a:extLst>
              <a:ext uri="{FF2B5EF4-FFF2-40B4-BE49-F238E27FC236}">
                <a16:creationId xmlns:a16="http://schemas.microsoft.com/office/drawing/2014/main" id="{018B7FE3-4EE0-FB0F-2E5A-7E23F04198E7}"/>
              </a:ext>
            </a:extLst>
          </p:cNvPr>
          <p:cNvSpPr txBox="1"/>
          <p:nvPr/>
        </p:nvSpPr>
        <p:spPr>
          <a:xfrm>
            <a:off x="5445760" y="883920"/>
            <a:ext cx="2579122" cy="369332"/>
          </a:xfrm>
          <a:prstGeom prst="rect">
            <a:avLst/>
          </a:prstGeom>
          <a:solidFill>
            <a:srgbClr val="FFFFCC"/>
          </a:solidFill>
        </p:spPr>
        <p:txBody>
          <a:bodyPr wrap="square" rtlCol="0">
            <a:spAutoFit/>
          </a:bodyPr>
          <a:lstStyle/>
          <a:p>
            <a:r>
              <a:rPr lang="en-US" dirty="0" err="1"/>
              <a:t>Permenkes</a:t>
            </a:r>
            <a:r>
              <a:rPr lang="en-US" dirty="0"/>
              <a:t> 26 </a:t>
            </a:r>
            <a:r>
              <a:rPr lang="en-US" dirty="0" err="1"/>
              <a:t>th</a:t>
            </a:r>
            <a:r>
              <a:rPr lang="en-US" dirty="0"/>
              <a:t> 2021</a:t>
            </a:r>
            <a:endParaRPr lang="en-ID" dirty="0"/>
          </a:p>
        </p:txBody>
      </p:sp>
      <p:sp>
        <p:nvSpPr>
          <p:cNvPr id="3" name="TextBox 2">
            <a:extLst>
              <a:ext uri="{FF2B5EF4-FFF2-40B4-BE49-F238E27FC236}">
                <a16:creationId xmlns:a16="http://schemas.microsoft.com/office/drawing/2014/main" id="{C6CA6C2F-E113-8274-E2D0-E4F7BAF182CC}"/>
              </a:ext>
            </a:extLst>
          </p:cNvPr>
          <p:cNvSpPr txBox="1"/>
          <p:nvPr/>
        </p:nvSpPr>
        <p:spPr>
          <a:xfrm>
            <a:off x="5638800" y="5810794"/>
            <a:ext cx="2579122" cy="369332"/>
          </a:xfrm>
          <a:prstGeom prst="rect">
            <a:avLst/>
          </a:prstGeom>
          <a:solidFill>
            <a:srgbClr val="FFFFCC"/>
          </a:solidFill>
        </p:spPr>
        <p:txBody>
          <a:bodyPr wrap="square" rtlCol="0">
            <a:spAutoFit/>
          </a:bodyPr>
          <a:lstStyle/>
          <a:p>
            <a:r>
              <a:rPr lang="en-US" dirty="0" err="1"/>
              <a:t>Permenkes</a:t>
            </a:r>
            <a:r>
              <a:rPr lang="en-US" dirty="0"/>
              <a:t> 26 </a:t>
            </a:r>
            <a:r>
              <a:rPr lang="en-US" dirty="0" err="1"/>
              <a:t>th</a:t>
            </a:r>
            <a:r>
              <a:rPr lang="en-US" dirty="0"/>
              <a:t> 2021</a:t>
            </a:r>
            <a:endParaRPr lang="en-ID" dirty="0"/>
          </a:p>
        </p:txBody>
      </p:sp>
      <p:pic>
        <p:nvPicPr>
          <p:cNvPr id="4" name="object 12">
            <a:extLst>
              <a:ext uri="{FF2B5EF4-FFF2-40B4-BE49-F238E27FC236}">
                <a16:creationId xmlns:a16="http://schemas.microsoft.com/office/drawing/2014/main" id="{0BB1E608-A753-B680-1661-E710C540656A}"/>
              </a:ext>
            </a:extLst>
          </p:cNvPr>
          <p:cNvPicPr/>
          <p:nvPr/>
        </p:nvPicPr>
        <p:blipFill>
          <a:blip r:embed="rId5" cstate="print"/>
          <a:stretch>
            <a:fillRect/>
          </a:stretch>
        </p:blipFill>
        <p:spPr>
          <a:xfrm>
            <a:off x="0" y="6507478"/>
            <a:ext cx="12192000" cy="350518"/>
          </a:xfrm>
          <a:prstGeom prst="rect">
            <a:avLst/>
          </a:prstGeom>
        </p:spPr>
      </p:pic>
    </p:spTree>
    <p:extLst>
      <p:ext uri="{BB962C8B-B14F-4D97-AF65-F5344CB8AC3E}">
        <p14:creationId xmlns:p14="http://schemas.microsoft.com/office/powerpoint/2010/main" val="24196537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normAutofit/>
          </a:bodyPr>
          <a:lstStyle/>
          <a:p>
            <a:r>
              <a:rPr lang="id-ID" sz="4800" b="1" dirty="0" err="1">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Utilization</a:t>
            </a:r>
            <a:r>
              <a:rPr lang="id-ID" sz="48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id-ID" sz="4800" b="1" dirty="0" err="1">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review</a:t>
            </a:r>
            <a:r>
              <a:rPr lang="en-US" sz="48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id-ID" sz="48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p>
        </p:txBody>
      </p:sp>
      <p:sp>
        <p:nvSpPr>
          <p:cNvPr id="6" name="Content Placeholder 5"/>
          <p:cNvSpPr>
            <a:spLocks noGrp="1"/>
          </p:cNvSpPr>
          <p:nvPr>
            <p:ph sz="quarter" idx="12"/>
          </p:nvPr>
        </p:nvSpPr>
        <p:spPr>
          <a:xfrm>
            <a:off x="932688" y="2553453"/>
            <a:ext cx="3311321" cy="3858768"/>
          </a:xfrm>
          <a:solidFill>
            <a:srgbClr val="CCFF9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noAutofit/>
          </a:bodyPr>
          <a:lstStyle/>
          <a:p>
            <a:pPr marL="0" indent="0">
              <a:buNone/>
            </a:pPr>
            <a:r>
              <a:rPr lang="id-ID" sz="2200" dirty="0">
                <a:latin typeface="Calibri" panose="020F0502020204030204" pitchFamily="34" charset="0"/>
                <a:ea typeface="Calibri" panose="020F0502020204030204" pitchFamily="34" charset="0"/>
                <a:cs typeface="Calibri" panose="020F0502020204030204" pitchFamily="34" charset="0"/>
              </a:rPr>
              <a:t>adalah proses untuk meninjau apakah pelayanan pada pasien</a:t>
            </a:r>
          </a:p>
          <a:p>
            <a:pPr marL="288925" lvl="1"/>
            <a:r>
              <a:rPr lang="id-ID" sz="2200" dirty="0">
                <a:latin typeface="Calibri" panose="020F0502020204030204" pitchFamily="34" charset="0"/>
                <a:ea typeface="Calibri" panose="020F0502020204030204" pitchFamily="34" charset="0"/>
                <a:cs typeface="Calibri" panose="020F0502020204030204" pitchFamily="34" charset="0"/>
              </a:rPr>
              <a:t>diselenggarakan dengan </a:t>
            </a:r>
            <a:r>
              <a:rPr lang="id-ID" sz="2200" b="1" dirty="0">
                <a:latin typeface="Calibri" panose="020F0502020204030204" pitchFamily="34" charset="0"/>
                <a:ea typeface="Calibri" panose="020F0502020204030204" pitchFamily="34" charset="0"/>
                <a:cs typeface="Calibri" panose="020F0502020204030204" pitchFamily="34" charset="0"/>
              </a:rPr>
              <a:t>efisien </a:t>
            </a:r>
            <a:r>
              <a:rPr lang="id-ID" sz="2200" dirty="0">
                <a:latin typeface="Calibri" panose="020F0502020204030204" pitchFamily="34" charset="0"/>
                <a:ea typeface="Calibri" panose="020F0502020204030204" pitchFamily="34" charset="0"/>
                <a:cs typeface="Calibri" panose="020F0502020204030204" pitchFamily="34" charset="0"/>
              </a:rPr>
              <a:t>dan </a:t>
            </a:r>
            <a:r>
              <a:rPr lang="id-ID" sz="2200" b="1" dirty="0">
                <a:latin typeface="Calibri" panose="020F0502020204030204" pitchFamily="34" charset="0"/>
                <a:ea typeface="Calibri" panose="020F0502020204030204" pitchFamily="34" charset="0"/>
                <a:cs typeface="Calibri" panose="020F0502020204030204" pitchFamily="34" charset="0"/>
              </a:rPr>
              <a:t>efektif,</a:t>
            </a:r>
            <a:r>
              <a:rPr lang="id-ID" sz="2200" dirty="0">
                <a:latin typeface="Calibri" panose="020F0502020204030204" pitchFamily="34" charset="0"/>
                <a:ea typeface="Calibri" panose="020F0502020204030204" pitchFamily="34" charset="0"/>
                <a:cs typeface="Calibri" panose="020F0502020204030204" pitchFamily="34" charset="0"/>
              </a:rPr>
              <a:t> </a:t>
            </a:r>
          </a:p>
          <a:p>
            <a:pPr marL="288925" lvl="1"/>
            <a:r>
              <a:rPr lang="id-ID" sz="2200" dirty="0">
                <a:latin typeface="Calibri" panose="020F0502020204030204" pitchFamily="34" charset="0"/>
                <a:ea typeface="Calibri" panose="020F0502020204030204" pitchFamily="34" charset="0"/>
                <a:cs typeface="Calibri" panose="020F0502020204030204" pitchFamily="34" charset="0"/>
              </a:rPr>
              <a:t>secara medis </a:t>
            </a:r>
            <a:r>
              <a:rPr lang="id-ID" sz="2200" b="1" dirty="0">
                <a:latin typeface="Calibri" panose="020F0502020204030204" pitchFamily="34" charset="0"/>
                <a:ea typeface="Calibri" panose="020F0502020204030204" pitchFamily="34" charset="0"/>
                <a:cs typeface="Calibri" panose="020F0502020204030204" pitchFamily="34" charset="0"/>
              </a:rPr>
              <a:t>diperlukan</a:t>
            </a:r>
            <a:r>
              <a:rPr lang="id-ID" sz="2200" dirty="0">
                <a:latin typeface="Calibri" panose="020F0502020204030204" pitchFamily="34" charset="0"/>
                <a:ea typeface="Calibri" panose="020F0502020204030204" pitchFamily="34" charset="0"/>
                <a:cs typeface="Calibri" panose="020F0502020204030204" pitchFamily="34" charset="0"/>
              </a:rPr>
              <a:t>, </a:t>
            </a:r>
          </a:p>
          <a:p>
            <a:pPr marL="288925" lvl="1"/>
            <a:r>
              <a:rPr lang="id-ID" sz="2200" b="1" dirty="0">
                <a:latin typeface="Calibri" panose="020F0502020204030204" pitchFamily="34" charset="0"/>
                <a:ea typeface="Calibri" panose="020F0502020204030204" pitchFamily="34" charset="0"/>
                <a:cs typeface="Calibri" panose="020F0502020204030204" pitchFamily="34" charset="0"/>
              </a:rPr>
              <a:t>sesuai </a:t>
            </a:r>
            <a:r>
              <a:rPr lang="id-ID" sz="2200" dirty="0">
                <a:latin typeface="Calibri" panose="020F0502020204030204" pitchFamily="34" charset="0"/>
                <a:ea typeface="Calibri" panose="020F0502020204030204" pitchFamily="34" charset="0"/>
                <a:cs typeface="Calibri" panose="020F0502020204030204" pitchFamily="34" charset="0"/>
              </a:rPr>
              <a:t>dengan prosedur dan ketentuan yang berlaku.</a:t>
            </a:r>
          </a:p>
        </p:txBody>
      </p:sp>
      <p:sp>
        <p:nvSpPr>
          <p:cNvPr id="7" name="Content Placeholder 6"/>
          <p:cNvSpPr>
            <a:spLocks noGrp="1"/>
          </p:cNvSpPr>
          <p:nvPr>
            <p:ph sz="quarter" idx="13"/>
          </p:nvPr>
        </p:nvSpPr>
        <p:spPr>
          <a:xfrm>
            <a:off x="7000461" y="2266411"/>
            <a:ext cx="4270248" cy="4432852"/>
          </a:xfr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noAutofit/>
          </a:bodyPr>
          <a:lstStyle/>
          <a:p>
            <a:pPr marL="0" indent="0">
              <a:lnSpc>
                <a:spcPct val="100000"/>
              </a:lnSpc>
              <a:spcBef>
                <a:spcPts val="0"/>
              </a:spcBef>
              <a:buNone/>
            </a:pPr>
            <a:r>
              <a:rPr lang="id-ID" dirty="0">
                <a:latin typeface="Calibri" panose="020F0502020204030204" pitchFamily="34" charset="0"/>
                <a:ea typeface="Calibri" panose="020F0502020204030204" pitchFamily="34" charset="0"/>
                <a:cs typeface="Calibri" panose="020F0502020204030204" pitchFamily="34" charset="0"/>
              </a:rPr>
              <a:t>dapat </a:t>
            </a:r>
            <a:r>
              <a:rPr lang="id-ID" b="1" dirty="0">
                <a:latin typeface="Calibri" panose="020F0502020204030204" pitchFamily="34" charset="0"/>
                <a:ea typeface="Calibri" panose="020F0502020204030204" pitchFamily="34" charset="0"/>
                <a:cs typeface="Calibri" panose="020F0502020204030204" pitchFamily="34" charset="0"/>
              </a:rPr>
              <a:t>diidentifikasi </a:t>
            </a:r>
            <a:r>
              <a:rPr lang="id-ID" dirty="0">
                <a:latin typeface="Calibri" panose="020F0502020204030204" pitchFamily="34" charset="0"/>
                <a:ea typeface="Calibri" panose="020F0502020204030204" pitchFamily="34" charset="0"/>
                <a:cs typeface="Calibri" panose="020F0502020204030204" pitchFamily="34" charset="0"/>
              </a:rPr>
              <a:t>dan dicegah </a:t>
            </a:r>
          </a:p>
          <a:p>
            <a:pPr>
              <a:lnSpc>
                <a:spcPct val="100000"/>
              </a:lnSpc>
              <a:spcBef>
                <a:spcPts val="0"/>
              </a:spcBef>
            </a:pPr>
            <a:r>
              <a:rPr lang="id-ID" dirty="0">
                <a:latin typeface="Calibri" panose="020F0502020204030204" pitchFamily="34" charset="0"/>
                <a:ea typeface="Calibri" panose="020F0502020204030204" pitchFamily="34" charset="0"/>
                <a:cs typeface="Calibri" panose="020F0502020204030204" pitchFamily="34" charset="0"/>
              </a:rPr>
              <a:t>pemberian pelayanan yang</a:t>
            </a:r>
          </a:p>
          <a:p>
            <a:pPr lvl="1">
              <a:lnSpc>
                <a:spcPct val="100000"/>
              </a:lnSpc>
              <a:spcBef>
                <a:spcPts val="0"/>
              </a:spcBef>
            </a:pPr>
            <a:r>
              <a:rPr lang="id-ID" dirty="0">
                <a:latin typeface="Calibri" panose="020F0502020204030204" pitchFamily="34" charset="0"/>
                <a:ea typeface="Calibri" panose="020F0502020204030204" pitchFamily="34" charset="0"/>
                <a:cs typeface="Calibri" panose="020F0502020204030204" pitchFamily="34" charset="0"/>
              </a:rPr>
              <a:t>berlebihan, </a:t>
            </a:r>
          </a:p>
          <a:p>
            <a:pPr lvl="1">
              <a:lnSpc>
                <a:spcPct val="100000"/>
              </a:lnSpc>
              <a:spcBef>
                <a:spcPts val="0"/>
              </a:spcBef>
            </a:pPr>
            <a:r>
              <a:rPr lang="id-ID" dirty="0">
                <a:latin typeface="Calibri" panose="020F0502020204030204" pitchFamily="34" charset="0"/>
                <a:ea typeface="Calibri" panose="020F0502020204030204" pitchFamily="34" charset="0"/>
                <a:cs typeface="Calibri" panose="020F0502020204030204" pitchFamily="34" charset="0"/>
              </a:rPr>
              <a:t>kurang, atau </a:t>
            </a:r>
          </a:p>
          <a:p>
            <a:pPr lvl="1">
              <a:lnSpc>
                <a:spcPct val="100000"/>
              </a:lnSpc>
              <a:spcBef>
                <a:spcPts val="0"/>
              </a:spcBef>
            </a:pPr>
            <a:r>
              <a:rPr lang="id-ID" dirty="0">
                <a:latin typeface="Calibri" panose="020F0502020204030204" pitchFamily="34" charset="0"/>
                <a:ea typeface="Calibri" panose="020F0502020204030204" pitchFamily="34" charset="0"/>
                <a:cs typeface="Calibri" panose="020F0502020204030204" pitchFamily="34" charset="0"/>
              </a:rPr>
              <a:t>tidak bermanfaat, </a:t>
            </a:r>
          </a:p>
          <a:p>
            <a:pPr>
              <a:lnSpc>
                <a:spcPct val="100000"/>
              </a:lnSpc>
              <a:spcBef>
                <a:spcPts val="0"/>
              </a:spcBef>
            </a:pPr>
            <a:r>
              <a:rPr lang="id-ID" dirty="0">
                <a:latin typeface="Calibri" panose="020F0502020204030204" pitchFamily="34" charset="0"/>
                <a:ea typeface="Calibri" panose="020F0502020204030204" pitchFamily="34" charset="0"/>
                <a:cs typeface="Calibri" panose="020F0502020204030204" pitchFamily="34" charset="0"/>
              </a:rPr>
              <a:t>yang dapat </a:t>
            </a:r>
            <a:r>
              <a:rPr lang="id-ID" b="1" dirty="0">
                <a:latin typeface="Calibri" panose="020F0502020204030204" pitchFamily="34" charset="0"/>
                <a:ea typeface="Calibri" panose="020F0502020204030204" pitchFamily="34" charset="0"/>
                <a:cs typeface="Calibri" panose="020F0502020204030204" pitchFamily="34" charset="0"/>
              </a:rPr>
              <a:t>terkait </a:t>
            </a:r>
            <a:r>
              <a:rPr lang="id-ID" dirty="0">
                <a:latin typeface="Calibri" panose="020F0502020204030204" pitchFamily="34" charset="0"/>
                <a:ea typeface="Calibri" panose="020F0502020204030204" pitchFamily="34" charset="0"/>
                <a:cs typeface="Calibri" panose="020F0502020204030204" pitchFamily="34" charset="0"/>
              </a:rPr>
              <a:t>dengan </a:t>
            </a:r>
          </a:p>
          <a:p>
            <a:pPr lvl="1">
              <a:lnSpc>
                <a:spcPct val="100000"/>
              </a:lnSpc>
              <a:spcBef>
                <a:spcPts val="0"/>
              </a:spcBef>
            </a:pPr>
            <a:r>
              <a:rPr lang="id-ID" dirty="0">
                <a:latin typeface="Calibri" panose="020F0502020204030204" pitchFamily="34" charset="0"/>
                <a:ea typeface="Calibri" panose="020F0502020204030204" pitchFamily="34" charset="0"/>
                <a:cs typeface="Calibri" panose="020F0502020204030204" pitchFamily="34" charset="0"/>
              </a:rPr>
              <a:t>aspek medis,</a:t>
            </a:r>
          </a:p>
          <a:p>
            <a:pPr lvl="1">
              <a:lnSpc>
                <a:spcPct val="100000"/>
              </a:lnSpc>
              <a:spcBef>
                <a:spcPts val="0"/>
              </a:spcBef>
            </a:pPr>
            <a:r>
              <a:rPr lang="id-ID" dirty="0">
                <a:latin typeface="Calibri" panose="020F0502020204030204" pitchFamily="34" charset="0"/>
                <a:ea typeface="Calibri" panose="020F0502020204030204" pitchFamily="34" charset="0"/>
                <a:cs typeface="Calibri" panose="020F0502020204030204" pitchFamily="34" charset="0"/>
              </a:rPr>
              <a:t>finansial, </a:t>
            </a:r>
          </a:p>
          <a:p>
            <a:pPr lvl="1">
              <a:lnSpc>
                <a:spcPct val="100000"/>
              </a:lnSpc>
              <a:spcBef>
                <a:spcPts val="0"/>
              </a:spcBef>
            </a:pPr>
            <a:r>
              <a:rPr lang="id-ID" dirty="0">
                <a:latin typeface="Calibri" panose="020F0502020204030204" pitchFamily="34" charset="0"/>
                <a:ea typeface="Calibri" panose="020F0502020204030204" pitchFamily="34" charset="0"/>
                <a:cs typeface="Calibri" panose="020F0502020204030204" pitchFamily="34" charset="0"/>
              </a:rPr>
              <a:t>administratif,</a:t>
            </a:r>
          </a:p>
          <a:p>
            <a:pPr lvl="1">
              <a:lnSpc>
                <a:spcPct val="100000"/>
              </a:lnSpc>
              <a:spcBef>
                <a:spcPts val="0"/>
              </a:spcBef>
            </a:pPr>
            <a:r>
              <a:rPr lang="id-ID" dirty="0">
                <a:latin typeface="Calibri" panose="020F0502020204030204" pitchFamily="34" charset="0"/>
                <a:ea typeface="Calibri" panose="020F0502020204030204" pitchFamily="34" charset="0"/>
                <a:cs typeface="Calibri" panose="020F0502020204030204" pitchFamily="34" charset="0"/>
              </a:rPr>
              <a:t>kecurangan (</a:t>
            </a:r>
            <a:r>
              <a:rPr lang="id-ID" i="1" dirty="0">
                <a:latin typeface="Calibri" panose="020F0502020204030204" pitchFamily="34" charset="0"/>
                <a:ea typeface="Calibri" panose="020F0502020204030204" pitchFamily="34" charset="0"/>
                <a:cs typeface="Calibri" panose="020F0502020204030204" pitchFamily="34" charset="0"/>
              </a:rPr>
              <a:t>fraud</a:t>
            </a:r>
            <a:r>
              <a:rPr lang="id-ID" dirty="0">
                <a:latin typeface="Calibri" panose="020F0502020204030204" pitchFamily="34" charset="0"/>
                <a:ea typeface="Calibri" panose="020F0502020204030204" pitchFamily="34" charset="0"/>
                <a:cs typeface="Calibri" panose="020F0502020204030204" pitchFamily="34" charset="0"/>
              </a:rPr>
              <a:t>) </a:t>
            </a:r>
          </a:p>
          <a:p>
            <a:pPr lvl="1">
              <a:lnSpc>
                <a:spcPct val="100000"/>
              </a:lnSpc>
              <a:spcBef>
                <a:spcPts val="0"/>
              </a:spcBef>
            </a:pPr>
            <a:r>
              <a:rPr lang="id-ID" dirty="0">
                <a:latin typeface="Calibri" panose="020F0502020204030204" pitchFamily="34" charset="0"/>
                <a:ea typeface="Calibri" panose="020F0502020204030204" pitchFamily="34" charset="0"/>
                <a:cs typeface="Calibri" panose="020F0502020204030204" pitchFamily="34" charset="0"/>
              </a:rPr>
              <a:t>penyalahgunaan (</a:t>
            </a:r>
            <a:r>
              <a:rPr lang="id-ID" i="1" dirty="0">
                <a:latin typeface="Calibri" panose="020F0502020204030204" pitchFamily="34" charset="0"/>
                <a:ea typeface="Calibri" panose="020F0502020204030204" pitchFamily="34" charset="0"/>
                <a:cs typeface="Calibri" panose="020F0502020204030204" pitchFamily="34" charset="0"/>
              </a:rPr>
              <a:t>abuse</a:t>
            </a:r>
            <a:r>
              <a:rPr lang="id-ID" dirty="0">
                <a:latin typeface="Calibri" panose="020F0502020204030204" pitchFamily="34" charset="0"/>
                <a:ea typeface="Calibri" panose="020F0502020204030204" pitchFamily="34" charset="0"/>
                <a:cs typeface="Calibri" panose="020F0502020204030204" pitchFamily="34" charset="0"/>
              </a:rPr>
              <a:t>).</a:t>
            </a:r>
          </a:p>
        </p:txBody>
      </p:sp>
      <p:grpSp>
        <p:nvGrpSpPr>
          <p:cNvPr id="10" name="Group 9"/>
          <p:cNvGrpSpPr/>
          <p:nvPr/>
        </p:nvGrpSpPr>
        <p:grpSpPr>
          <a:xfrm>
            <a:off x="4477512" y="3367911"/>
            <a:ext cx="2438400" cy="2229852"/>
            <a:chOff x="5277853" y="2550695"/>
            <a:chExt cx="2438400" cy="2229852"/>
          </a:xfrm>
          <a:solidFill>
            <a:srgbClr val="FFFF00"/>
          </a:solidFill>
          <a:scene3d>
            <a:camera prst="orthographicFront">
              <a:rot lat="0" lon="0" rev="0"/>
            </a:camera>
            <a:lightRig rig="contrasting" dir="t">
              <a:rot lat="0" lon="0" rev="1500000"/>
            </a:lightRig>
          </a:scene3d>
        </p:grpSpPr>
        <p:sp>
          <p:nvSpPr>
            <p:cNvPr id="8" name="Right Arrow 7"/>
            <p:cNvSpPr/>
            <p:nvPr/>
          </p:nvSpPr>
          <p:spPr>
            <a:xfrm>
              <a:off x="5277853" y="2550695"/>
              <a:ext cx="2438400" cy="2229852"/>
            </a:xfrm>
            <a:prstGeom prst="rightArrow">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ectangle 8"/>
            <p:cNvSpPr/>
            <p:nvPr/>
          </p:nvSpPr>
          <p:spPr>
            <a:xfrm>
              <a:off x="5380707" y="3203956"/>
              <a:ext cx="1653283" cy="923330"/>
            </a:xfrm>
            <a:prstGeom prst="rect">
              <a:avLst/>
            </a:prstGeom>
            <a:solidFill>
              <a:schemeClr val="bg2">
                <a:lumMod val="20000"/>
                <a:lumOff val="80000"/>
              </a:schemeClr>
            </a:solidFill>
            <a:ln>
              <a:noFill/>
            </a:ln>
            <a:effectLst>
              <a:outerShdw blurRad="149987" dist="250190" dir="8460000" algn="ctr">
                <a:srgbClr val="000000">
                  <a:alpha val="28000"/>
                </a:srgbClr>
              </a:outerShdw>
            </a:effectLst>
            <a:sp3d prstMaterial="metal">
              <a:bevelT w="88900" h="88900"/>
            </a:sp3d>
          </p:spPr>
          <p:txBody>
            <a:bodyPr wrap="square">
              <a:spAutoFit/>
            </a:bodyPr>
            <a:lstStyle/>
            <a:p>
              <a:pPr marL="112713" indent="-112713">
                <a:buFont typeface="Arial" panose="020B0604020202020204" pitchFamily="34" charset="0"/>
                <a:buChar char="•"/>
              </a:pPr>
              <a:r>
                <a:rPr lang="id-ID" dirty="0">
                  <a:latin typeface="ArialMT"/>
                </a:rPr>
                <a:t>Prospektif</a:t>
              </a:r>
            </a:p>
            <a:p>
              <a:pPr marL="112713" indent="-112713">
                <a:buFont typeface="Arial" panose="020B0604020202020204" pitchFamily="34" charset="0"/>
                <a:buChar char="•"/>
              </a:pPr>
              <a:r>
                <a:rPr lang="id-ID" dirty="0">
                  <a:latin typeface="ArialMT"/>
                </a:rPr>
                <a:t>bersamaan</a:t>
              </a:r>
            </a:p>
            <a:p>
              <a:pPr marL="112713" indent="-112713">
                <a:buFont typeface="Arial" panose="020B0604020202020204" pitchFamily="34" charset="0"/>
                <a:buChar char="•"/>
              </a:pPr>
              <a:r>
                <a:rPr lang="id-ID" dirty="0">
                  <a:latin typeface="ArialMT"/>
                </a:rPr>
                <a:t>restrospektif</a:t>
              </a:r>
              <a:endParaRPr lang="id-ID" dirty="0"/>
            </a:p>
          </p:txBody>
        </p:sp>
      </p:grpSp>
    </p:spTree>
    <p:extLst>
      <p:ext uri="{BB962C8B-B14F-4D97-AF65-F5344CB8AC3E}">
        <p14:creationId xmlns:p14="http://schemas.microsoft.com/office/powerpoint/2010/main" val="2836521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97A42-F0FE-BB25-FE2B-67DF0BB88382}"/>
              </a:ext>
            </a:extLst>
          </p:cNvPr>
          <p:cNvSpPr>
            <a:spLocks noGrp="1"/>
          </p:cNvSpPr>
          <p:nvPr>
            <p:ph type="title"/>
          </p:nvPr>
        </p:nvSpPr>
        <p:spPr/>
        <p:txBody>
          <a:bodyPr>
            <a:normAutofit/>
          </a:bodyPr>
          <a:lstStyle/>
          <a:p>
            <a:r>
              <a:rPr lang="en-US" b="1" dirty="0">
                <a:latin typeface="Calibri" panose="020F0502020204030204" pitchFamily="34" charset="0"/>
                <a:ea typeface="Calibri" panose="020F0502020204030204" pitchFamily="34" charset="0"/>
                <a:cs typeface="Calibri" panose="020F0502020204030204" pitchFamily="34" charset="0"/>
              </a:rPr>
              <a:t>CONTOH UR BERSAMAAN (concurrent):</a:t>
            </a:r>
            <a:br>
              <a:rPr lang="en-US" b="1" dirty="0">
                <a:latin typeface="Calibri" panose="020F0502020204030204" pitchFamily="34" charset="0"/>
                <a:ea typeface="Calibri" panose="020F0502020204030204" pitchFamily="34" charset="0"/>
                <a:cs typeface="Calibri" panose="020F0502020204030204" pitchFamily="34" charset="0"/>
              </a:rPr>
            </a:br>
            <a:r>
              <a:rPr lang="fi-FI" sz="3600" kern="100" dirty="0">
                <a:effectLst/>
                <a:latin typeface="Calibri" panose="020F0502020204030204" pitchFamily="34" charset="0"/>
                <a:ea typeface="Calibri" panose="020F0502020204030204" pitchFamily="34" charset="0"/>
                <a:cs typeface="Calibri" panose="020F0502020204030204" pitchFamily="34" charset="0"/>
              </a:rPr>
              <a:t>TELAAH KASUS</a:t>
            </a:r>
            <a:endParaRPr lang="en-ID"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9" name="Content Placeholder 8">
            <a:extLst>
              <a:ext uri="{FF2B5EF4-FFF2-40B4-BE49-F238E27FC236}">
                <a16:creationId xmlns:a16="http://schemas.microsoft.com/office/drawing/2014/main" id="{B7192C90-7D5D-CFA9-B584-DFAF387D3A0E}"/>
              </a:ext>
            </a:extLst>
          </p:cNvPr>
          <p:cNvGraphicFramePr>
            <a:graphicFrameLocks noGrp="1"/>
          </p:cNvGraphicFramePr>
          <p:nvPr>
            <p:ph sz="quarter" idx="12"/>
            <p:extLst>
              <p:ext uri="{D42A27DB-BD31-4B8C-83A1-F6EECF244321}">
                <p14:modId xmlns:p14="http://schemas.microsoft.com/office/powerpoint/2010/main" val="3313008181"/>
              </p:ext>
            </p:extLst>
          </p:nvPr>
        </p:nvGraphicFramePr>
        <p:xfrm>
          <a:off x="387626" y="2231533"/>
          <a:ext cx="3150703" cy="4011272"/>
        </p:xfrm>
        <a:graphic>
          <a:graphicData uri="http://schemas.openxmlformats.org/drawingml/2006/table">
            <a:tbl>
              <a:tblPr firstRow="1" bandRow="1">
                <a:tableStyleId>{8799B23B-EC83-4686-B30A-512413B5E67A}</a:tableStyleId>
              </a:tblPr>
              <a:tblGrid>
                <a:gridCol w="1240597">
                  <a:extLst>
                    <a:ext uri="{9D8B030D-6E8A-4147-A177-3AD203B41FA5}">
                      <a16:colId xmlns:a16="http://schemas.microsoft.com/office/drawing/2014/main" val="2437752335"/>
                    </a:ext>
                  </a:extLst>
                </a:gridCol>
                <a:gridCol w="183386">
                  <a:extLst>
                    <a:ext uri="{9D8B030D-6E8A-4147-A177-3AD203B41FA5}">
                      <a16:colId xmlns:a16="http://schemas.microsoft.com/office/drawing/2014/main" val="2337662259"/>
                    </a:ext>
                  </a:extLst>
                </a:gridCol>
                <a:gridCol w="1726720">
                  <a:extLst>
                    <a:ext uri="{9D8B030D-6E8A-4147-A177-3AD203B41FA5}">
                      <a16:colId xmlns:a16="http://schemas.microsoft.com/office/drawing/2014/main" val="1345103563"/>
                    </a:ext>
                  </a:extLst>
                </a:gridCol>
              </a:tblGrid>
              <a:tr h="422087">
                <a:tc gridSpan="3">
                  <a:txBody>
                    <a:bodyPr/>
                    <a:lstStyle/>
                    <a:p>
                      <a:r>
                        <a:rPr lang="en-US" sz="1600" dirty="0">
                          <a:latin typeface="Calibri" panose="020F0502020204030204" pitchFamily="34" charset="0"/>
                          <a:ea typeface="Calibri" panose="020F0502020204030204" pitchFamily="34" charset="0"/>
                          <a:cs typeface="Calibri" panose="020F0502020204030204" pitchFamily="34" charset="0"/>
                        </a:rPr>
                        <a:t>IDENTITAS PASIEN</a:t>
                      </a:r>
                      <a:endParaRPr lang="en-ID" sz="1600" dirty="0">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endParaRPr lang="en-ID" dirty="0"/>
                    </a:p>
                  </a:txBody>
                  <a:tcPr/>
                </a:tc>
                <a:tc hMerge="1">
                  <a:txBody>
                    <a:bodyPr/>
                    <a:lstStyle/>
                    <a:p>
                      <a:endParaRPr lang="en-ID" dirty="0"/>
                    </a:p>
                  </a:txBody>
                  <a:tcPr/>
                </a:tc>
                <a:extLst>
                  <a:ext uri="{0D108BD9-81ED-4DB2-BD59-A6C34878D82A}">
                    <a16:rowId xmlns:a16="http://schemas.microsoft.com/office/drawing/2014/main" val="3952940633"/>
                  </a:ext>
                </a:extLst>
              </a:tr>
              <a:tr h="422087">
                <a:tc>
                  <a:txBody>
                    <a:bodyPr/>
                    <a:lstStyle/>
                    <a:p>
                      <a:pPr>
                        <a:lnSpc>
                          <a:spcPct val="107000"/>
                        </a:lnSpc>
                        <a:spcBef>
                          <a:spcPts val="200"/>
                        </a:spcBef>
                        <a:spcAft>
                          <a:spcPts val="200"/>
                        </a:spcAft>
                        <a:buNone/>
                      </a:pPr>
                      <a:r>
                        <a:rPr lang="en-US" sz="1600" kern="100" dirty="0">
                          <a:effectLst/>
                          <a:latin typeface="Calibri" panose="020F0502020204030204" pitchFamily="34" charset="0"/>
                          <a:ea typeface="Calibri" panose="020F0502020204030204" pitchFamily="34" charset="0"/>
                          <a:cs typeface="Calibri" panose="020F0502020204030204" pitchFamily="34" charset="0"/>
                        </a:rPr>
                        <a:t>Nama</a:t>
                      </a:r>
                      <a:endParaRPr lang="en-ID"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Bef>
                          <a:spcPts val="200"/>
                        </a:spcBef>
                        <a:spcAft>
                          <a:spcPts val="200"/>
                        </a:spcAft>
                        <a:buNone/>
                      </a:pPr>
                      <a:r>
                        <a:rPr lang="en-US" sz="1600" kern="100">
                          <a:effectLst/>
                          <a:latin typeface="Calibri" panose="020F0502020204030204" pitchFamily="34" charset="0"/>
                          <a:ea typeface="Calibri" panose="020F0502020204030204" pitchFamily="34" charset="0"/>
                          <a:cs typeface="Calibri" panose="020F0502020204030204" pitchFamily="34" charset="0"/>
                        </a:rPr>
                        <a:t>:</a:t>
                      </a:r>
                      <a:endParaRPr lang="en-ID"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Bef>
                          <a:spcPts val="200"/>
                        </a:spcBef>
                        <a:spcAft>
                          <a:spcPts val="200"/>
                        </a:spcAft>
                        <a:buNone/>
                      </a:pPr>
                      <a:r>
                        <a:rPr lang="en-US" sz="1600" kern="100">
                          <a:effectLst/>
                          <a:latin typeface="Calibri" panose="020F0502020204030204" pitchFamily="34" charset="0"/>
                          <a:ea typeface="Calibri" panose="020F0502020204030204" pitchFamily="34" charset="0"/>
                          <a:cs typeface="Calibri" panose="020F0502020204030204" pitchFamily="34" charset="0"/>
                        </a:rPr>
                        <a:t>RR</a:t>
                      </a:r>
                      <a:endParaRPr lang="en-ID"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440716643"/>
                  </a:ext>
                </a:extLst>
              </a:tr>
              <a:tr h="422087">
                <a:tc>
                  <a:txBody>
                    <a:bodyPr/>
                    <a:lstStyle/>
                    <a:p>
                      <a:pPr>
                        <a:lnSpc>
                          <a:spcPct val="107000"/>
                        </a:lnSpc>
                        <a:spcBef>
                          <a:spcPts val="200"/>
                        </a:spcBef>
                        <a:spcAft>
                          <a:spcPts val="200"/>
                        </a:spcAft>
                        <a:buNone/>
                      </a:pPr>
                      <a:r>
                        <a:rPr lang="en-US" sz="1600" kern="100">
                          <a:effectLst/>
                          <a:latin typeface="Calibri" panose="020F0502020204030204" pitchFamily="34" charset="0"/>
                          <a:ea typeface="Calibri" panose="020F0502020204030204" pitchFamily="34" charset="0"/>
                          <a:cs typeface="Calibri" panose="020F0502020204030204" pitchFamily="34" charset="0"/>
                        </a:rPr>
                        <a:t>No RM</a:t>
                      </a:r>
                      <a:endParaRPr lang="en-ID"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Bef>
                          <a:spcPts val="200"/>
                        </a:spcBef>
                        <a:spcAft>
                          <a:spcPts val="200"/>
                        </a:spcAft>
                        <a:buNone/>
                      </a:pPr>
                      <a:r>
                        <a:rPr lang="en-US" sz="1600" kern="100">
                          <a:effectLst/>
                          <a:latin typeface="Calibri" panose="020F0502020204030204" pitchFamily="34" charset="0"/>
                          <a:ea typeface="Calibri" panose="020F0502020204030204" pitchFamily="34" charset="0"/>
                          <a:cs typeface="Calibri" panose="020F0502020204030204" pitchFamily="34" charset="0"/>
                        </a:rPr>
                        <a:t>:</a:t>
                      </a:r>
                      <a:endParaRPr lang="en-ID"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Bef>
                          <a:spcPts val="200"/>
                        </a:spcBef>
                        <a:spcAft>
                          <a:spcPts val="200"/>
                        </a:spcAft>
                        <a:buNone/>
                      </a:pPr>
                      <a:r>
                        <a:rPr lang="en-US" sz="1600" kern="100">
                          <a:effectLst/>
                          <a:latin typeface="Calibri" panose="020F0502020204030204" pitchFamily="34" charset="0"/>
                          <a:ea typeface="Calibri" panose="020F0502020204030204" pitchFamily="34" charset="0"/>
                          <a:cs typeface="Calibri" panose="020F0502020204030204" pitchFamily="34" charset="0"/>
                        </a:rPr>
                        <a:t>306XXX</a:t>
                      </a:r>
                      <a:endParaRPr lang="en-ID"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746630990"/>
                  </a:ext>
                </a:extLst>
              </a:tr>
              <a:tr h="580731">
                <a:tc>
                  <a:txBody>
                    <a:bodyPr/>
                    <a:lstStyle/>
                    <a:p>
                      <a:pPr>
                        <a:lnSpc>
                          <a:spcPct val="107000"/>
                        </a:lnSpc>
                        <a:spcBef>
                          <a:spcPts val="200"/>
                        </a:spcBef>
                        <a:spcAft>
                          <a:spcPts val="200"/>
                        </a:spcAft>
                        <a:buNone/>
                      </a:pPr>
                      <a:r>
                        <a:rPr lang="en-US" sz="1600" kern="100">
                          <a:effectLst/>
                          <a:latin typeface="Calibri" panose="020F0502020204030204" pitchFamily="34" charset="0"/>
                          <a:ea typeface="Calibri" panose="020F0502020204030204" pitchFamily="34" charset="0"/>
                          <a:cs typeface="Calibri" panose="020F0502020204030204" pitchFamily="34" charset="0"/>
                        </a:rPr>
                        <a:t>Asal poli/bangsal</a:t>
                      </a:r>
                      <a:endParaRPr lang="en-ID"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Bef>
                          <a:spcPts val="200"/>
                        </a:spcBef>
                        <a:spcAft>
                          <a:spcPts val="200"/>
                        </a:spcAft>
                        <a:buNone/>
                      </a:pPr>
                      <a:r>
                        <a:rPr lang="en-US" sz="1600" kern="100" dirty="0">
                          <a:effectLst/>
                          <a:latin typeface="Calibri" panose="020F0502020204030204" pitchFamily="34" charset="0"/>
                          <a:ea typeface="Calibri" panose="020F0502020204030204" pitchFamily="34" charset="0"/>
                          <a:cs typeface="Calibri" panose="020F0502020204030204" pitchFamily="34" charset="0"/>
                        </a:rPr>
                        <a:t>:</a:t>
                      </a:r>
                      <a:endParaRPr lang="en-ID"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Bef>
                          <a:spcPts val="200"/>
                        </a:spcBef>
                        <a:spcAft>
                          <a:spcPts val="200"/>
                        </a:spcAft>
                        <a:buNone/>
                      </a:pPr>
                      <a:r>
                        <a:rPr lang="en-US" sz="1600" kern="100">
                          <a:effectLst/>
                          <a:latin typeface="Calibri" panose="020F0502020204030204" pitchFamily="34" charset="0"/>
                          <a:ea typeface="Calibri" panose="020F0502020204030204" pitchFamily="34" charset="0"/>
                          <a:cs typeface="Calibri" panose="020F0502020204030204" pitchFamily="34" charset="0"/>
                        </a:rPr>
                        <a:t>BANGSAL 1</a:t>
                      </a:r>
                      <a:endParaRPr lang="en-ID"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684837670"/>
                  </a:ext>
                </a:extLst>
              </a:tr>
              <a:tr h="580731">
                <a:tc>
                  <a:txBody>
                    <a:bodyPr/>
                    <a:lstStyle/>
                    <a:p>
                      <a:pPr>
                        <a:lnSpc>
                          <a:spcPct val="107000"/>
                        </a:lnSpc>
                        <a:spcBef>
                          <a:spcPts val="200"/>
                        </a:spcBef>
                        <a:spcAft>
                          <a:spcPts val="200"/>
                        </a:spcAft>
                        <a:buNone/>
                      </a:pPr>
                      <a:r>
                        <a:rPr lang="en-US" sz="1600" kern="100">
                          <a:effectLst/>
                          <a:latin typeface="Calibri" panose="020F0502020204030204" pitchFamily="34" charset="0"/>
                          <a:ea typeface="Calibri" panose="020F0502020204030204" pitchFamily="34" charset="0"/>
                          <a:cs typeface="Calibri" panose="020F0502020204030204" pitchFamily="34" charset="0"/>
                        </a:rPr>
                        <a:t>Diagnosis utama</a:t>
                      </a:r>
                      <a:endParaRPr lang="en-ID"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Bef>
                          <a:spcPts val="200"/>
                        </a:spcBef>
                        <a:spcAft>
                          <a:spcPts val="200"/>
                        </a:spcAft>
                        <a:buNone/>
                      </a:pPr>
                      <a:r>
                        <a:rPr lang="en-US" sz="1600" kern="100">
                          <a:effectLst/>
                          <a:latin typeface="Calibri" panose="020F0502020204030204" pitchFamily="34" charset="0"/>
                          <a:ea typeface="Calibri" panose="020F0502020204030204" pitchFamily="34" charset="0"/>
                          <a:cs typeface="Calibri" panose="020F0502020204030204" pitchFamily="34" charset="0"/>
                        </a:rPr>
                        <a:t>:</a:t>
                      </a:r>
                      <a:endParaRPr lang="en-ID"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Bef>
                          <a:spcPts val="200"/>
                        </a:spcBef>
                        <a:spcAft>
                          <a:spcPts val="200"/>
                        </a:spcAft>
                        <a:buNone/>
                      </a:pPr>
                      <a:r>
                        <a:rPr lang="en-US" sz="1600" kern="100">
                          <a:effectLst/>
                          <a:latin typeface="Calibri" panose="020F0502020204030204" pitchFamily="34" charset="0"/>
                          <a:ea typeface="Calibri" panose="020F0502020204030204" pitchFamily="34" charset="0"/>
                          <a:cs typeface="Calibri" panose="020F0502020204030204" pitchFamily="34" charset="0"/>
                        </a:rPr>
                        <a:t>GUILLAIN BARRE SYNDROME</a:t>
                      </a:r>
                      <a:endParaRPr lang="en-ID"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745927776"/>
                  </a:ext>
                </a:extLst>
              </a:tr>
              <a:tr h="580731">
                <a:tc>
                  <a:txBody>
                    <a:bodyPr/>
                    <a:lstStyle/>
                    <a:p>
                      <a:pPr>
                        <a:lnSpc>
                          <a:spcPct val="107000"/>
                        </a:lnSpc>
                        <a:spcBef>
                          <a:spcPts val="200"/>
                        </a:spcBef>
                        <a:spcAft>
                          <a:spcPts val="200"/>
                        </a:spcAft>
                        <a:buNone/>
                      </a:pPr>
                      <a:r>
                        <a:rPr lang="en-US" sz="1600" kern="100">
                          <a:effectLst/>
                          <a:latin typeface="Calibri" panose="020F0502020204030204" pitchFamily="34" charset="0"/>
                          <a:ea typeface="Calibri" panose="020F0502020204030204" pitchFamily="34" charset="0"/>
                          <a:cs typeface="Calibri" panose="020F0502020204030204" pitchFamily="34" charset="0"/>
                        </a:rPr>
                        <a:t>Diagnosis penyerta</a:t>
                      </a:r>
                      <a:endParaRPr lang="en-ID"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Bef>
                          <a:spcPts val="200"/>
                        </a:spcBef>
                        <a:spcAft>
                          <a:spcPts val="200"/>
                        </a:spcAft>
                        <a:buNone/>
                      </a:pPr>
                      <a:r>
                        <a:rPr lang="en-US" sz="1600" kern="100">
                          <a:effectLst/>
                          <a:latin typeface="Calibri" panose="020F0502020204030204" pitchFamily="34" charset="0"/>
                          <a:ea typeface="Calibri" panose="020F0502020204030204" pitchFamily="34" charset="0"/>
                          <a:cs typeface="Calibri" panose="020F0502020204030204" pitchFamily="34" charset="0"/>
                        </a:rPr>
                        <a:t>:</a:t>
                      </a:r>
                      <a:endParaRPr lang="en-ID"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Bef>
                          <a:spcPts val="200"/>
                        </a:spcBef>
                        <a:spcAft>
                          <a:spcPts val="200"/>
                        </a:spcAft>
                        <a:buNone/>
                      </a:pPr>
                      <a:r>
                        <a:rPr lang="en-US" sz="1600" kern="100">
                          <a:effectLst/>
                          <a:latin typeface="Calibri" panose="020F0502020204030204" pitchFamily="34" charset="0"/>
                          <a:ea typeface="Calibri" panose="020F0502020204030204" pitchFamily="34" charset="0"/>
                          <a:cs typeface="Calibri" panose="020F0502020204030204" pitchFamily="34" charset="0"/>
                        </a:rPr>
                        <a:t>-</a:t>
                      </a:r>
                      <a:endParaRPr lang="en-ID"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102892079"/>
                  </a:ext>
                </a:extLst>
              </a:tr>
              <a:tr h="580731">
                <a:tc>
                  <a:txBody>
                    <a:bodyPr/>
                    <a:lstStyle/>
                    <a:p>
                      <a:pPr>
                        <a:lnSpc>
                          <a:spcPct val="107000"/>
                        </a:lnSpc>
                        <a:spcBef>
                          <a:spcPts val="200"/>
                        </a:spcBef>
                        <a:spcAft>
                          <a:spcPts val="200"/>
                        </a:spcAft>
                        <a:buNone/>
                      </a:pPr>
                      <a:r>
                        <a:rPr lang="en-US" sz="1600" kern="100">
                          <a:effectLst/>
                          <a:latin typeface="Calibri" panose="020F0502020204030204" pitchFamily="34" charset="0"/>
                          <a:ea typeface="Calibri" panose="020F0502020204030204" pitchFamily="34" charset="0"/>
                          <a:cs typeface="Calibri" panose="020F0502020204030204" pitchFamily="34" charset="0"/>
                        </a:rPr>
                        <a:t>Hak rawat inap</a:t>
                      </a:r>
                      <a:endParaRPr lang="en-ID"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Bef>
                          <a:spcPts val="200"/>
                        </a:spcBef>
                        <a:spcAft>
                          <a:spcPts val="200"/>
                        </a:spcAft>
                        <a:buNone/>
                      </a:pPr>
                      <a:r>
                        <a:rPr lang="en-US" sz="1600" kern="100">
                          <a:effectLst/>
                          <a:latin typeface="Calibri" panose="020F0502020204030204" pitchFamily="34" charset="0"/>
                          <a:ea typeface="Calibri" panose="020F0502020204030204" pitchFamily="34" charset="0"/>
                          <a:cs typeface="Calibri" panose="020F0502020204030204" pitchFamily="34" charset="0"/>
                        </a:rPr>
                        <a:t>:</a:t>
                      </a:r>
                      <a:endParaRPr lang="en-ID"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Bef>
                          <a:spcPts val="200"/>
                        </a:spcBef>
                        <a:spcAft>
                          <a:spcPts val="200"/>
                        </a:spcAft>
                        <a:buNone/>
                      </a:pPr>
                      <a:r>
                        <a:rPr lang="en-US" sz="1600" kern="100">
                          <a:effectLst/>
                          <a:latin typeface="Calibri" panose="020F0502020204030204" pitchFamily="34" charset="0"/>
                          <a:ea typeface="Calibri" panose="020F0502020204030204" pitchFamily="34" charset="0"/>
                          <a:cs typeface="Calibri" panose="020F0502020204030204" pitchFamily="34" charset="0"/>
                        </a:rPr>
                        <a:t>BPJS KELAS 1</a:t>
                      </a:r>
                      <a:endParaRPr lang="en-ID"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10924844"/>
                  </a:ext>
                </a:extLst>
              </a:tr>
              <a:tr h="422087">
                <a:tc>
                  <a:txBody>
                    <a:bodyPr/>
                    <a:lstStyle/>
                    <a:p>
                      <a:pPr>
                        <a:lnSpc>
                          <a:spcPct val="107000"/>
                        </a:lnSpc>
                        <a:spcBef>
                          <a:spcPts val="200"/>
                        </a:spcBef>
                        <a:spcAft>
                          <a:spcPts val="200"/>
                        </a:spcAft>
                        <a:buNone/>
                      </a:pPr>
                      <a:r>
                        <a:rPr lang="en-US" sz="1600" kern="100">
                          <a:effectLst/>
                          <a:latin typeface="Calibri" panose="020F0502020204030204" pitchFamily="34" charset="0"/>
                          <a:ea typeface="Calibri" panose="020F0502020204030204" pitchFamily="34" charset="0"/>
                          <a:cs typeface="Calibri" panose="020F0502020204030204" pitchFamily="34" charset="0"/>
                        </a:rPr>
                        <a:t>DPJP</a:t>
                      </a:r>
                      <a:endParaRPr lang="en-ID"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Bef>
                          <a:spcPts val="200"/>
                        </a:spcBef>
                        <a:spcAft>
                          <a:spcPts val="200"/>
                        </a:spcAft>
                        <a:buNone/>
                      </a:pPr>
                      <a:r>
                        <a:rPr lang="en-US" sz="1600" kern="100">
                          <a:effectLst/>
                          <a:latin typeface="Calibri" panose="020F0502020204030204" pitchFamily="34" charset="0"/>
                          <a:ea typeface="Calibri" panose="020F0502020204030204" pitchFamily="34" charset="0"/>
                          <a:cs typeface="Calibri" panose="020F0502020204030204" pitchFamily="34" charset="0"/>
                        </a:rPr>
                        <a:t>:</a:t>
                      </a:r>
                      <a:endParaRPr lang="en-ID"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Bef>
                          <a:spcPts val="200"/>
                        </a:spcBef>
                        <a:spcAft>
                          <a:spcPts val="200"/>
                        </a:spcAft>
                        <a:buNone/>
                      </a:pPr>
                      <a:r>
                        <a:rPr lang="en-US" sz="1600" kern="100" dirty="0">
                          <a:effectLst/>
                          <a:latin typeface="Calibri" panose="020F0502020204030204" pitchFamily="34" charset="0"/>
                          <a:ea typeface="Calibri" panose="020F0502020204030204" pitchFamily="34" charset="0"/>
                          <a:cs typeface="Calibri" panose="020F0502020204030204" pitchFamily="34" charset="0"/>
                        </a:rPr>
                        <a:t>dr. ANA Sp. A </a:t>
                      </a:r>
                      <a:endParaRPr lang="en-ID"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784114927"/>
                  </a:ext>
                </a:extLst>
              </a:tr>
            </a:tbl>
          </a:graphicData>
        </a:graphic>
      </p:graphicFrame>
      <p:graphicFrame>
        <p:nvGraphicFramePr>
          <p:cNvPr id="13" name="Content Placeholder 12">
            <a:extLst>
              <a:ext uri="{FF2B5EF4-FFF2-40B4-BE49-F238E27FC236}">
                <a16:creationId xmlns:a16="http://schemas.microsoft.com/office/drawing/2014/main" id="{37A177AB-7FEC-9533-0603-678439E6AF97}"/>
              </a:ext>
            </a:extLst>
          </p:cNvPr>
          <p:cNvGraphicFramePr>
            <a:graphicFrameLocks noGrp="1"/>
          </p:cNvGraphicFramePr>
          <p:nvPr>
            <p:ph sz="quarter" idx="13"/>
            <p:extLst>
              <p:ext uri="{D42A27DB-BD31-4B8C-83A1-F6EECF244321}">
                <p14:modId xmlns:p14="http://schemas.microsoft.com/office/powerpoint/2010/main" val="72162374"/>
              </p:ext>
            </p:extLst>
          </p:nvPr>
        </p:nvGraphicFramePr>
        <p:xfrm>
          <a:off x="3850071" y="4337430"/>
          <a:ext cx="7570785" cy="1963928"/>
        </p:xfrm>
        <a:graphic>
          <a:graphicData uri="http://schemas.openxmlformats.org/drawingml/2006/table">
            <a:tbl>
              <a:tblPr firstRow="1" bandRow="1">
                <a:tableStyleId>{5C22544A-7EE6-4342-B048-85BDC9FD1C3A}</a:tableStyleId>
              </a:tblPr>
              <a:tblGrid>
                <a:gridCol w="2523595">
                  <a:extLst>
                    <a:ext uri="{9D8B030D-6E8A-4147-A177-3AD203B41FA5}">
                      <a16:colId xmlns:a16="http://schemas.microsoft.com/office/drawing/2014/main" val="1083078233"/>
                    </a:ext>
                  </a:extLst>
                </a:gridCol>
                <a:gridCol w="3297108">
                  <a:extLst>
                    <a:ext uri="{9D8B030D-6E8A-4147-A177-3AD203B41FA5}">
                      <a16:colId xmlns:a16="http://schemas.microsoft.com/office/drawing/2014/main" val="225774195"/>
                    </a:ext>
                  </a:extLst>
                </a:gridCol>
                <a:gridCol w="1750082">
                  <a:extLst>
                    <a:ext uri="{9D8B030D-6E8A-4147-A177-3AD203B41FA5}">
                      <a16:colId xmlns:a16="http://schemas.microsoft.com/office/drawing/2014/main" val="2779960999"/>
                    </a:ext>
                  </a:extLst>
                </a:gridCol>
              </a:tblGrid>
              <a:tr h="370840">
                <a:tc>
                  <a:txBody>
                    <a:bodyPr/>
                    <a:lstStyle/>
                    <a:p>
                      <a:pPr algn="ctr">
                        <a:lnSpc>
                          <a:spcPct val="107000"/>
                        </a:lnSpc>
                        <a:spcBef>
                          <a:spcPts val="200"/>
                        </a:spcBef>
                        <a:spcAft>
                          <a:spcPts val="200"/>
                        </a:spcAft>
                        <a:buNone/>
                      </a:pPr>
                      <a:r>
                        <a:rPr lang="en-US" sz="1600" b="1" kern="100" dirty="0">
                          <a:effectLst/>
                          <a:latin typeface="Calibri" panose="020F0502020204030204" pitchFamily="34" charset="0"/>
                          <a:ea typeface="Calibri" panose="020F0502020204030204" pitchFamily="34" charset="0"/>
                          <a:cs typeface="Calibri" panose="020F0502020204030204" pitchFamily="34" charset="0"/>
                        </a:rPr>
                        <a:t>Diagnosis Utama</a:t>
                      </a:r>
                      <a:endParaRPr lang="en-ID"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Bef>
                          <a:spcPts val="200"/>
                        </a:spcBef>
                        <a:spcAft>
                          <a:spcPts val="200"/>
                        </a:spcAft>
                        <a:buNone/>
                      </a:pPr>
                      <a:r>
                        <a:rPr lang="en-US" sz="1600" b="1" kern="100" dirty="0" err="1">
                          <a:effectLst/>
                          <a:latin typeface="Calibri" panose="020F0502020204030204" pitchFamily="34" charset="0"/>
                          <a:ea typeface="Calibri" panose="020F0502020204030204" pitchFamily="34" charset="0"/>
                          <a:cs typeface="Calibri" panose="020F0502020204030204" pitchFamily="34" charset="0"/>
                        </a:rPr>
                        <a:t>Koding</a:t>
                      </a:r>
                      <a:endParaRPr lang="en-ID"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Bef>
                          <a:spcPts val="200"/>
                        </a:spcBef>
                        <a:spcAft>
                          <a:spcPts val="200"/>
                        </a:spcAft>
                        <a:buNone/>
                      </a:pPr>
                      <a:r>
                        <a:rPr lang="en-US" sz="1600" b="1" kern="100">
                          <a:effectLst/>
                          <a:latin typeface="Calibri" panose="020F0502020204030204" pitchFamily="34" charset="0"/>
                          <a:ea typeface="Calibri" panose="020F0502020204030204" pitchFamily="34" charset="0"/>
                          <a:cs typeface="Calibri" panose="020F0502020204030204" pitchFamily="34" charset="0"/>
                        </a:rPr>
                        <a:t>Besaran klaim (Rp)</a:t>
                      </a:r>
                      <a:endParaRPr lang="en-ID"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441465440"/>
                  </a:ext>
                </a:extLst>
              </a:tr>
              <a:tr h="370840">
                <a:tc>
                  <a:txBody>
                    <a:bodyPr/>
                    <a:lstStyle/>
                    <a:p>
                      <a:pPr algn="ctr">
                        <a:lnSpc>
                          <a:spcPct val="107000"/>
                        </a:lnSpc>
                        <a:spcBef>
                          <a:spcPts val="200"/>
                        </a:spcBef>
                        <a:spcAft>
                          <a:spcPts val="200"/>
                        </a:spcAft>
                        <a:buNone/>
                      </a:pPr>
                      <a:r>
                        <a:rPr lang="en-US" sz="1600" kern="100" dirty="0">
                          <a:effectLst/>
                          <a:latin typeface="Calibri" panose="020F0502020204030204" pitchFamily="34" charset="0"/>
                          <a:ea typeface="Calibri" panose="020F0502020204030204" pitchFamily="34" charset="0"/>
                          <a:cs typeface="Calibri" panose="020F0502020204030204" pitchFamily="34" charset="0"/>
                        </a:rPr>
                        <a:t>G61.0 GUILLAIN BARRE SYNDROME</a:t>
                      </a:r>
                      <a:endParaRPr lang="en-ID"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Bef>
                          <a:spcPts val="200"/>
                        </a:spcBef>
                        <a:spcAft>
                          <a:spcPts val="200"/>
                        </a:spcAft>
                        <a:buNone/>
                      </a:pPr>
                      <a:r>
                        <a:rPr lang="en-US" sz="1600" kern="100" dirty="0">
                          <a:effectLst/>
                          <a:latin typeface="Calibri" panose="020F0502020204030204" pitchFamily="34" charset="0"/>
                          <a:ea typeface="Calibri" panose="020F0502020204030204" pitchFamily="34" charset="0"/>
                          <a:cs typeface="Calibri" panose="020F0502020204030204" pitchFamily="34" charset="0"/>
                        </a:rPr>
                        <a:t>INFKESI NON BAKTERI SISTEM SARAF, TIDAK TERMASUK MENINGITIS VIRUS (RINGAN) G-4-19-I</a:t>
                      </a:r>
                      <a:endParaRPr lang="en-ID"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Bef>
                          <a:spcPts val="200"/>
                        </a:spcBef>
                        <a:spcAft>
                          <a:spcPts val="200"/>
                        </a:spcAft>
                        <a:buNone/>
                      </a:pPr>
                      <a:r>
                        <a:rPr lang="en-US" sz="1600" kern="100">
                          <a:effectLst/>
                          <a:latin typeface="Calibri" panose="020F0502020204030204" pitchFamily="34" charset="0"/>
                          <a:ea typeface="Calibri" panose="020F0502020204030204" pitchFamily="34" charset="0"/>
                          <a:cs typeface="Calibri" panose="020F0502020204030204" pitchFamily="34" charset="0"/>
                        </a:rPr>
                        <a:t>5,263,100</a:t>
                      </a:r>
                      <a:endParaRPr lang="en-ID"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513731858"/>
                  </a:ext>
                </a:extLst>
              </a:tr>
              <a:tr h="370840">
                <a:tc>
                  <a:txBody>
                    <a:bodyPr/>
                    <a:lstStyle/>
                    <a:p>
                      <a:pPr algn="ctr">
                        <a:lnSpc>
                          <a:spcPct val="107000"/>
                        </a:lnSpc>
                        <a:spcBef>
                          <a:spcPts val="200"/>
                        </a:spcBef>
                        <a:spcAft>
                          <a:spcPts val="200"/>
                        </a:spcAft>
                        <a:buNone/>
                      </a:pPr>
                      <a:r>
                        <a:rPr lang="en-US" sz="1600" kern="100" dirty="0">
                          <a:effectLst/>
                          <a:latin typeface="Calibri" panose="020F0502020204030204" pitchFamily="34" charset="0"/>
                          <a:ea typeface="Calibri" panose="020F0502020204030204" pitchFamily="34" charset="0"/>
                          <a:cs typeface="Calibri" panose="020F0502020204030204" pitchFamily="34" charset="0"/>
                        </a:rPr>
                        <a:t>G61.0 GUILLAIN BARRE SYNDROME</a:t>
                      </a:r>
                      <a:endParaRPr lang="en-ID" sz="1600" kern="1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Bef>
                          <a:spcPts val="200"/>
                        </a:spcBef>
                        <a:spcAft>
                          <a:spcPts val="200"/>
                        </a:spcAft>
                        <a:buNone/>
                      </a:pPr>
                      <a:r>
                        <a:rPr lang="en-US" sz="1600" kern="100" dirty="0">
                          <a:effectLst/>
                          <a:latin typeface="Calibri" panose="020F0502020204030204" pitchFamily="34" charset="0"/>
                          <a:ea typeface="Calibri" panose="020F0502020204030204" pitchFamily="34" charset="0"/>
                          <a:cs typeface="Calibri" panose="020F0502020204030204" pitchFamily="34" charset="0"/>
                        </a:rPr>
                        <a:t>G82.0 FLACCID PARAPLEGIA</a:t>
                      </a:r>
                      <a:endParaRPr lang="en-ID"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Bef>
                          <a:spcPts val="200"/>
                        </a:spcBef>
                        <a:spcAft>
                          <a:spcPts val="200"/>
                        </a:spcAft>
                        <a:buNone/>
                      </a:pPr>
                      <a:r>
                        <a:rPr lang="en-US" sz="1600" kern="100" dirty="0">
                          <a:effectLst/>
                          <a:latin typeface="Calibri" panose="020F0502020204030204" pitchFamily="34" charset="0"/>
                          <a:ea typeface="Calibri" panose="020F0502020204030204" pitchFamily="34" charset="0"/>
                          <a:cs typeface="Calibri" panose="020F0502020204030204" pitchFamily="34" charset="0"/>
                        </a:rPr>
                        <a:t>INFKESI NON BAKTERI SISTEM SARAF, TIDAK TERMASUK MENINGITIS VIRUS (SEDANG) G-4-19-II</a:t>
                      </a:r>
                      <a:endParaRPr lang="en-ID"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Bef>
                          <a:spcPts val="200"/>
                        </a:spcBef>
                        <a:spcAft>
                          <a:spcPts val="200"/>
                        </a:spcAft>
                        <a:buNone/>
                      </a:pPr>
                      <a:r>
                        <a:rPr lang="en-US" sz="1600" kern="100" dirty="0">
                          <a:effectLst/>
                          <a:latin typeface="Calibri" panose="020F0502020204030204" pitchFamily="34" charset="0"/>
                          <a:ea typeface="Calibri" panose="020F0502020204030204" pitchFamily="34" charset="0"/>
                          <a:cs typeface="Calibri" panose="020F0502020204030204" pitchFamily="34" charset="0"/>
                        </a:rPr>
                        <a:t>8,490,300</a:t>
                      </a:r>
                      <a:endParaRPr lang="en-ID"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914707632"/>
                  </a:ext>
                </a:extLst>
              </a:tr>
            </a:tbl>
          </a:graphicData>
        </a:graphic>
      </p:graphicFrame>
      <p:sp>
        <p:nvSpPr>
          <p:cNvPr id="6" name="Slide Number Placeholder 5">
            <a:extLst>
              <a:ext uri="{FF2B5EF4-FFF2-40B4-BE49-F238E27FC236}">
                <a16:creationId xmlns:a16="http://schemas.microsoft.com/office/drawing/2014/main" id="{2DD7E85B-6C13-2FFC-52C1-7DA5CA53C263}"/>
              </a:ext>
            </a:extLst>
          </p:cNvPr>
          <p:cNvSpPr>
            <a:spLocks noGrp="1"/>
          </p:cNvSpPr>
          <p:nvPr>
            <p:ph type="sldNum" sz="quarter" idx="11"/>
          </p:nvPr>
        </p:nvSpPr>
        <p:spPr/>
        <p:txBody>
          <a:bodyPr/>
          <a:lstStyle/>
          <a:p>
            <a:fld id="{294A09A9-5501-47C1-A89A-A340965A2BE2}" type="slidenum">
              <a:rPr lang="en-US" smtClean="0"/>
              <a:pPr/>
              <a:t>31</a:t>
            </a:fld>
            <a:endParaRPr lang="en-US" dirty="0"/>
          </a:p>
        </p:txBody>
      </p:sp>
      <p:sp>
        <p:nvSpPr>
          <p:cNvPr id="12" name="TextBox 11">
            <a:extLst>
              <a:ext uri="{FF2B5EF4-FFF2-40B4-BE49-F238E27FC236}">
                <a16:creationId xmlns:a16="http://schemas.microsoft.com/office/drawing/2014/main" id="{6197E192-757B-07FC-5722-429B3C3BB188}"/>
              </a:ext>
            </a:extLst>
          </p:cNvPr>
          <p:cNvSpPr txBox="1"/>
          <p:nvPr/>
        </p:nvSpPr>
        <p:spPr>
          <a:xfrm>
            <a:off x="3850070" y="2231533"/>
            <a:ext cx="7450721" cy="1077218"/>
          </a:xfrm>
          <a:prstGeom prst="rect">
            <a:avLst/>
          </a:prstGeom>
          <a:noFill/>
        </p:spPr>
        <p:txBody>
          <a:bodyPr wrap="square">
            <a:spAutoFit/>
          </a:bodyPr>
          <a:lstStyle/>
          <a:p>
            <a:pPr>
              <a:buNone/>
            </a:pP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PERMOHONAN</a:t>
            </a:r>
            <a:endParaRPr lang="en-ID"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AMHP/BMHP: </a:t>
            </a: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IVIG (Gamma Globulin)</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2 vial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harga</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 Rp 2,442,000)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total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biaya</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Rp 4,884,000</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Tindakan: -</a:t>
            </a:r>
            <a:endParaRPr lang="en-ID"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8C4FA289-106D-23B0-2572-60C84DD65E35}"/>
              </a:ext>
            </a:extLst>
          </p:cNvPr>
          <p:cNvSpPr txBox="1"/>
          <p:nvPr/>
        </p:nvSpPr>
        <p:spPr>
          <a:xfrm>
            <a:off x="3850070" y="3465355"/>
            <a:ext cx="7122729" cy="646331"/>
          </a:xfrm>
          <a:prstGeom prst="rect">
            <a:avLst/>
          </a:prstGeom>
          <a:noFill/>
        </p:spPr>
        <p:txBody>
          <a:bodyPr wrap="square">
            <a:spAutoFit/>
          </a:bodyPr>
          <a:lstStyle/>
          <a:p>
            <a:pPr>
              <a:buNone/>
            </a:pP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KODE INA-CBGS</a:t>
            </a:r>
            <a:endParaRPr lang="en-ID" sz="1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Ada 2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skenario</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grouping pada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pasien</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ini</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75767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80754DC-B1E5-75A6-FEE8-688487A41612}"/>
              </a:ext>
            </a:extLst>
          </p:cNvPr>
          <p:cNvSpPr>
            <a:spLocks noGrp="1"/>
          </p:cNvSpPr>
          <p:nvPr>
            <p:ph type="title"/>
          </p:nvPr>
        </p:nvSpPr>
        <p:spPr/>
        <p:txBody>
          <a:bodyPr>
            <a:normAutofit/>
          </a:bodyPr>
          <a:lstStyle/>
          <a:p>
            <a:r>
              <a:rPr lang="en-US" b="1" dirty="0">
                <a:latin typeface="Calibri" panose="020F0502020204030204" pitchFamily="34" charset="0"/>
                <a:ea typeface="Calibri" panose="020F0502020204030204" pitchFamily="34" charset="0"/>
                <a:cs typeface="Calibri" panose="020F0502020204030204" pitchFamily="34" charset="0"/>
              </a:rPr>
              <a:t>CONTOH UR BERSAMAAN (concurrent):</a:t>
            </a:r>
            <a:br>
              <a:rPr lang="en-US" b="1" dirty="0">
                <a:latin typeface="Calibri" panose="020F0502020204030204" pitchFamily="34" charset="0"/>
                <a:ea typeface="Calibri" panose="020F0502020204030204" pitchFamily="34" charset="0"/>
                <a:cs typeface="Calibri" panose="020F0502020204030204" pitchFamily="34" charset="0"/>
              </a:rPr>
            </a:br>
            <a:r>
              <a:rPr lang="en-US" sz="3200" kern="100" dirty="0">
                <a:effectLst/>
                <a:latin typeface="Calibri" panose="020F0502020204030204" pitchFamily="34" charset="0"/>
                <a:ea typeface="Calibri" panose="020F0502020204030204" pitchFamily="34" charset="0"/>
                <a:cs typeface="Calibri" panose="020F0502020204030204" pitchFamily="34" charset="0"/>
              </a:rPr>
              <a:t>PEMBAHASAN</a:t>
            </a:r>
            <a:endParaRPr lang="en-ID" dirty="0">
              <a:latin typeface="Calibri" panose="020F0502020204030204" pitchFamily="34" charset="0"/>
              <a:ea typeface="Calibri" panose="020F0502020204030204" pitchFamily="34" charset="0"/>
              <a:cs typeface="Calibri" panose="020F0502020204030204" pitchFamily="34" charset="0"/>
            </a:endParaRPr>
          </a:p>
        </p:txBody>
      </p:sp>
      <p:sp>
        <p:nvSpPr>
          <p:cNvPr id="8" name="Content Placeholder 7">
            <a:extLst>
              <a:ext uri="{FF2B5EF4-FFF2-40B4-BE49-F238E27FC236}">
                <a16:creationId xmlns:a16="http://schemas.microsoft.com/office/drawing/2014/main" id="{8C0C61D7-5375-7C11-A2B2-BC8F0758887E}"/>
              </a:ext>
            </a:extLst>
          </p:cNvPr>
          <p:cNvSpPr>
            <a:spLocks noGrp="1"/>
          </p:cNvSpPr>
          <p:nvPr>
            <p:ph sz="quarter" idx="12"/>
          </p:nvPr>
        </p:nvSpPr>
        <p:spPr>
          <a:xfrm>
            <a:off x="932688" y="2341181"/>
            <a:ext cx="5163312" cy="4197731"/>
          </a:xfr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normAutofit/>
          </a:bodyPr>
          <a:lstStyle/>
          <a:p>
            <a:pPr marL="342900" lvl="0" indent="-342900" algn="just">
              <a:lnSpc>
                <a:spcPct val="110000"/>
              </a:lnSpc>
              <a:spcBef>
                <a:spcPts val="0"/>
              </a:spcBef>
              <a:spcAft>
                <a:spcPts val="600"/>
              </a:spcAft>
              <a:buFont typeface="Symbol" panose="05050102010706020507" pitchFamily="18" charset="2"/>
              <a:buChar char=""/>
            </a:pPr>
            <a:r>
              <a:rPr lang="en-US" sz="1200" kern="100" dirty="0" err="1">
                <a:effectLst/>
                <a:latin typeface="Calibri" panose="020F0502020204030204" pitchFamily="34" charset="0"/>
                <a:ea typeface="Calibri" panose="020F0502020204030204" pitchFamily="34" charset="0"/>
                <a:cs typeface="Calibri" panose="020F0502020204030204" pitchFamily="34" charset="0"/>
              </a:rPr>
              <a:t>Pasien</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usia</a:t>
            </a:r>
            <a:r>
              <a:rPr lang="en-US" sz="1200" kern="100" dirty="0">
                <a:effectLst/>
                <a:latin typeface="Calibri" panose="020F0502020204030204" pitchFamily="34" charset="0"/>
                <a:ea typeface="Calibri" panose="020F0502020204030204" pitchFamily="34" charset="0"/>
                <a:cs typeface="Calibri" panose="020F0502020204030204" pitchFamily="34" charset="0"/>
              </a:rPr>
              <a:t> 3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tahun</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rujukan</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dari</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Klinik</a:t>
            </a:r>
            <a:r>
              <a:rPr lang="en-US" sz="1200" kern="100" dirty="0">
                <a:effectLst/>
                <a:latin typeface="Calibri" panose="020F0502020204030204" pitchFamily="34" charset="0"/>
                <a:ea typeface="Calibri" panose="020F0502020204030204" pitchFamily="34" charset="0"/>
                <a:cs typeface="Calibri" panose="020F0502020204030204" pitchFamily="34" charset="0"/>
              </a:rPr>
              <a:t> HM S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dengan</a:t>
            </a:r>
            <a:r>
              <a:rPr lang="en-US" sz="1200" kern="100" dirty="0">
                <a:effectLst/>
                <a:latin typeface="Calibri" panose="020F0502020204030204" pitchFamily="34" charset="0"/>
                <a:ea typeface="Calibri" panose="020F0502020204030204" pitchFamily="34" charset="0"/>
                <a:cs typeface="Calibri" panose="020F0502020204030204" pitchFamily="34" charset="0"/>
              </a:rPr>
              <a:t> Guillain-Barre Syndrome (GBS).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Sebelumnya</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sudah</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pernah</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periksa</a:t>
            </a:r>
            <a:r>
              <a:rPr lang="en-US" sz="1200" kern="100" dirty="0">
                <a:effectLst/>
                <a:latin typeface="Calibri" panose="020F0502020204030204" pitchFamily="34" charset="0"/>
                <a:ea typeface="Calibri" panose="020F0502020204030204" pitchFamily="34" charset="0"/>
                <a:cs typeface="Calibri" panose="020F0502020204030204" pitchFamily="34" charset="0"/>
              </a:rPr>
              <a:t> di RS XXH Mondok di RS INI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tanggal</a:t>
            </a:r>
            <a:r>
              <a:rPr lang="en-US" sz="1200" kern="100" dirty="0">
                <a:effectLst/>
                <a:latin typeface="Calibri" panose="020F0502020204030204" pitchFamily="34" charset="0"/>
                <a:ea typeface="Calibri" panose="020F0502020204030204" pitchFamily="34" charset="0"/>
                <a:cs typeface="Calibri" panose="020F0502020204030204" pitchFamily="34" charset="0"/>
              </a:rPr>
              <a:t> 1 Mei 2025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dengan</a:t>
            </a:r>
            <a:r>
              <a:rPr lang="en-US" sz="1200" kern="100" dirty="0">
                <a:effectLst/>
                <a:latin typeface="Calibri" panose="020F0502020204030204" pitchFamily="34" charset="0"/>
                <a:ea typeface="Calibri" panose="020F0502020204030204" pitchFamily="34" charset="0"/>
                <a:cs typeface="Calibri" panose="020F0502020204030204" pitchFamily="34" charset="0"/>
              </a:rPr>
              <a:t> diagnosis </a:t>
            </a:r>
            <a:r>
              <a:rPr lang="en-US" sz="1200" b="1" kern="100" dirty="0">
                <a:effectLst/>
                <a:latin typeface="Calibri" panose="020F0502020204030204" pitchFamily="34" charset="0"/>
                <a:ea typeface="Calibri" panose="020F0502020204030204" pitchFamily="34" charset="0"/>
                <a:cs typeface="Calibri" panose="020F0502020204030204" pitchFamily="34" charset="0"/>
              </a:rPr>
              <a:t>Guillain Barre Syndrome </a:t>
            </a:r>
            <a:r>
              <a:rPr lang="en-US" sz="1200" b="1" kern="100" dirty="0" err="1">
                <a:effectLst/>
                <a:latin typeface="Calibri" panose="020F0502020204030204" pitchFamily="34" charset="0"/>
                <a:ea typeface="Calibri" panose="020F0502020204030204" pitchFamily="34" charset="0"/>
                <a:cs typeface="Calibri" panose="020F0502020204030204" pitchFamily="34" charset="0"/>
              </a:rPr>
              <a:t>tipe</a:t>
            </a:r>
            <a:r>
              <a:rPr lang="en-US" sz="1200" b="1" kern="100" dirty="0">
                <a:effectLst/>
                <a:latin typeface="Calibri" panose="020F0502020204030204" pitchFamily="34" charset="0"/>
                <a:ea typeface="Calibri" panose="020F0502020204030204" pitchFamily="34" charset="0"/>
                <a:cs typeface="Calibri" panose="020F0502020204030204" pitchFamily="34" charset="0"/>
              </a:rPr>
              <a:t> AMAN</a:t>
            </a:r>
            <a:r>
              <a:rPr lang="en-US" sz="1200" kern="100" dirty="0">
                <a:effectLst/>
                <a:latin typeface="Calibri" panose="020F0502020204030204" pitchFamily="34" charset="0"/>
                <a:ea typeface="Calibri" panose="020F0502020204030204" pitchFamily="34" charset="0"/>
                <a:cs typeface="Calibri" panose="020F0502020204030204" pitchFamily="34" charset="0"/>
              </a:rPr>
              <a:t>.</a:t>
            </a:r>
            <a:endParaRPr lang="en-ID" sz="12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spcAft>
                <a:spcPts val="600"/>
              </a:spcAft>
              <a:buFont typeface="Symbol" panose="05050102010706020507" pitchFamily="18" charset="2"/>
              <a:buChar char=""/>
            </a:pPr>
            <a:r>
              <a:rPr lang="en-US" sz="1200" kern="100" dirty="0" err="1">
                <a:effectLst/>
                <a:latin typeface="Calibri" panose="020F0502020204030204" pitchFamily="34" charset="0"/>
                <a:ea typeface="Calibri" panose="020F0502020204030204" pitchFamily="34" charset="0"/>
                <a:cs typeface="Calibri" panose="020F0502020204030204" pitchFamily="34" charset="0"/>
              </a:rPr>
              <a:t>Sudah</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dilakukan</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b="1" kern="100" dirty="0">
                <a:effectLst/>
                <a:latin typeface="Calibri" panose="020F0502020204030204" pitchFamily="34" charset="0"/>
                <a:ea typeface="Calibri" panose="020F0502020204030204" pitchFamily="34" charset="0"/>
                <a:cs typeface="Calibri" panose="020F0502020204030204" pitchFamily="34" charset="0"/>
              </a:rPr>
              <a:t>ENMG</a:t>
            </a:r>
            <a:r>
              <a:rPr lang="en-US" sz="1200" kern="100" dirty="0">
                <a:effectLst/>
                <a:latin typeface="Calibri" panose="020F0502020204030204" pitchFamily="34" charset="0"/>
                <a:ea typeface="Calibri" panose="020F0502020204030204" pitchFamily="34" charset="0"/>
                <a:cs typeface="Calibri" panose="020F0502020204030204" pitchFamily="34" charset="0"/>
              </a:rPr>
              <a:t> di RS SXX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tanggal</a:t>
            </a:r>
            <a:r>
              <a:rPr lang="en-US" sz="1200" kern="100" dirty="0">
                <a:effectLst/>
                <a:latin typeface="Calibri" panose="020F0502020204030204" pitchFamily="34" charset="0"/>
                <a:ea typeface="Calibri" panose="020F0502020204030204" pitchFamily="34" charset="0"/>
                <a:cs typeface="Calibri" panose="020F0502020204030204" pitchFamily="34" charset="0"/>
              </a:rPr>
              <a:t> 24 April 2025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dengan</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hasil</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poliradikulopati</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aksonal</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demielinisasi</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kedua</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tungkai</a:t>
            </a:r>
            <a:r>
              <a:rPr lang="en-US" sz="1200" kern="100" dirty="0">
                <a:effectLst/>
                <a:latin typeface="Calibri" panose="020F0502020204030204" pitchFamily="34" charset="0"/>
                <a:ea typeface="Calibri" panose="020F0502020204030204" pitchFamily="34" charset="0"/>
                <a:cs typeface="Calibri" panose="020F0502020204030204" pitchFamily="34" charset="0"/>
              </a:rPr>
              <a:t>.</a:t>
            </a:r>
            <a:endParaRPr lang="en-ID" sz="12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spcAft>
                <a:spcPts val="60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Calibri" panose="020F0502020204030204" pitchFamily="34" charset="0"/>
              </a:rPr>
              <a:t>Riwayat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fisioterapi</a:t>
            </a:r>
            <a:r>
              <a:rPr lang="en-US" sz="1200" kern="100" dirty="0">
                <a:effectLst/>
                <a:latin typeface="Calibri" panose="020F0502020204030204" pitchFamily="34" charset="0"/>
                <a:ea typeface="Calibri" panose="020F0502020204030204" pitchFamily="34" charset="0"/>
                <a:cs typeface="Calibri" panose="020F0502020204030204" pitchFamily="34" charset="0"/>
              </a:rPr>
              <a:t> di RS INI pada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tanggal</a:t>
            </a:r>
            <a:r>
              <a:rPr lang="en-US" sz="1200" kern="100" dirty="0">
                <a:effectLst/>
                <a:latin typeface="Calibri" panose="020F0502020204030204" pitchFamily="34" charset="0"/>
                <a:ea typeface="Calibri" panose="020F0502020204030204" pitchFamily="34" charset="0"/>
                <a:cs typeface="Calibri" panose="020F0502020204030204" pitchFamily="34" charset="0"/>
              </a:rPr>
              <a:t> 28 April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karena</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ada</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keluhan</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kedua</a:t>
            </a:r>
            <a:r>
              <a:rPr lang="en-US" sz="1200" kern="100" dirty="0">
                <a:effectLst/>
                <a:latin typeface="Calibri" panose="020F0502020204030204" pitchFamily="34" charset="0"/>
                <a:ea typeface="Calibri" panose="020F0502020204030204" pitchFamily="34" charset="0"/>
                <a:cs typeface="Calibri" panose="020F0502020204030204" pitchFamily="34" charset="0"/>
              </a:rPr>
              <a:t> kaki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lemas</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jika</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berjalan</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harus</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digandeng</a:t>
            </a:r>
            <a:r>
              <a:rPr lang="en-US" sz="1200" kern="100" dirty="0">
                <a:effectLst/>
                <a:latin typeface="Calibri" panose="020F0502020204030204" pitchFamily="34" charset="0"/>
                <a:ea typeface="Calibri" panose="020F0502020204030204" pitchFamily="34" charset="0"/>
                <a:cs typeface="Calibri" panose="020F0502020204030204" pitchFamily="34" charset="0"/>
              </a:rPr>
              <a:t> dan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jika</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berdiri</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dari</a:t>
            </a:r>
            <a:r>
              <a:rPr lang="en-US" sz="1200" kern="100" dirty="0">
                <a:effectLst/>
                <a:latin typeface="Calibri" panose="020F0502020204030204" pitchFamily="34" charset="0"/>
                <a:ea typeface="Calibri" panose="020F0502020204030204" pitchFamily="34" charset="0"/>
                <a:cs typeface="Calibri" panose="020F0502020204030204" pitchFamily="34" charset="0"/>
              </a:rPr>
              <a:t> duduk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harus</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pegangan</a:t>
            </a:r>
            <a:r>
              <a:rPr lang="en-US" sz="1200" kern="100" dirty="0">
                <a:effectLst/>
                <a:latin typeface="Calibri" panose="020F0502020204030204" pitchFamily="34" charset="0"/>
                <a:ea typeface="Calibri" panose="020F0502020204030204" pitchFamily="34" charset="0"/>
                <a:cs typeface="Calibri" panose="020F0502020204030204" pitchFamily="34" charset="0"/>
              </a:rPr>
              <a:t>. Saat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itu</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ditegakkan</a:t>
            </a:r>
            <a:r>
              <a:rPr lang="en-US" sz="1200" kern="100" dirty="0">
                <a:effectLst/>
                <a:latin typeface="Calibri" panose="020F0502020204030204" pitchFamily="34" charset="0"/>
                <a:ea typeface="Calibri" panose="020F0502020204030204" pitchFamily="34" charset="0"/>
                <a:cs typeface="Calibri" panose="020F0502020204030204" pitchFamily="34" charset="0"/>
              </a:rPr>
              <a:t> diagnosis </a:t>
            </a:r>
            <a:r>
              <a:rPr lang="en-US" sz="1200" b="1" kern="100" dirty="0">
                <a:effectLst/>
                <a:latin typeface="Calibri" panose="020F0502020204030204" pitchFamily="34" charset="0"/>
                <a:ea typeface="Calibri" panose="020F0502020204030204" pitchFamily="34" charset="0"/>
                <a:cs typeface="Calibri" panose="020F0502020204030204" pitchFamily="34" charset="0"/>
              </a:rPr>
              <a:t>G82.0 Flaccid </a:t>
            </a:r>
            <a:r>
              <a:rPr lang="en-US" sz="1200" b="1" kern="100" dirty="0" err="1">
                <a:effectLst/>
                <a:latin typeface="Calibri" panose="020F0502020204030204" pitchFamily="34" charset="0"/>
                <a:ea typeface="Calibri" panose="020F0502020204030204" pitchFamily="34" charset="0"/>
                <a:cs typeface="Calibri" panose="020F0502020204030204" pitchFamily="34" charset="0"/>
              </a:rPr>
              <a:t>paraparese</a:t>
            </a:r>
            <a:r>
              <a:rPr lang="en-US" sz="1200" b="1" kern="100" dirty="0">
                <a:effectLst/>
                <a:latin typeface="Calibri" panose="020F0502020204030204" pitchFamily="34" charset="0"/>
                <a:ea typeface="Calibri" panose="020F0502020204030204" pitchFamily="34" charset="0"/>
                <a:cs typeface="Calibri" panose="020F0502020204030204" pitchFamily="34" charset="0"/>
              </a:rPr>
              <a:t> inferior</a:t>
            </a:r>
            <a:r>
              <a:rPr lang="en-US" sz="1200" kern="100" dirty="0">
                <a:effectLst/>
                <a:latin typeface="Calibri" panose="020F0502020204030204" pitchFamily="34" charset="0"/>
                <a:ea typeface="Calibri" panose="020F0502020204030204" pitchFamily="34" charset="0"/>
                <a:cs typeface="Calibri" panose="020F0502020204030204" pitchFamily="34" charset="0"/>
              </a:rPr>
              <a:t> oleh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Sp.KFR</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Direncanakan</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untuk</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evaluasi</a:t>
            </a:r>
            <a:r>
              <a:rPr lang="en-US" sz="1200" kern="100" dirty="0">
                <a:effectLst/>
                <a:latin typeface="Calibri" panose="020F0502020204030204" pitchFamily="34" charset="0"/>
                <a:ea typeface="Calibri" panose="020F0502020204030204" pitchFamily="34" charset="0"/>
                <a:cs typeface="Calibri" panose="020F0502020204030204" pitchFamily="34" charset="0"/>
              </a:rPr>
              <a:t> 1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bulan</a:t>
            </a:r>
            <a:r>
              <a:rPr lang="en-US" sz="1200" kern="100" dirty="0">
                <a:effectLst/>
                <a:latin typeface="Calibri" panose="020F0502020204030204" pitchFamily="34" charset="0"/>
                <a:ea typeface="Calibri" panose="020F0502020204030204" pitchFamily="34" charset="0"/>
                <a:cs typeface="Calibri" panose="020F0502020204030204" pitchFamily="34" charset="0"/>
              </a:rPr>
              <a:t>.</a:t>
            </a:r>
            <a:endParaRPr lang="en-ID" sz="12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spcAft>
                <a:spcPts val="60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Calibri" panose="020F0502020204030204" pitchFamily="34" charset="0"/>
              </a:rPr>
              <a:t>Pada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periode</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mondok</a:t>
            </a:r>
            <a:r>
              <a:rPr lang="en-US" sz="1200" kern="100" dirty="0">
                <a:effectLst/>
                <a:latin typeface="Calibri" panose="020F0502020204030204" pitchFamily="34" charset="0"/>
                <a:ea typeface="Calibri" panose="020F0502020204030204" pitchFamily="34" charset="0"/>
                <a:cs typeface="Calibri" panose="020F0502020204030204" pitchFamily="34" charset="0"/>
              </a:rPr>
              <a:t> kali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ini</a:t>
            </a:r>
            <a:r>
              <a:rPr lang="en-US" sz="1200" kern="100" dirty="0">
                <a:effectLst/>
                <a:latin typeface="Calibri" panose="020F0502020204030204" pitchFamily="34" charset="0"/>
                <a:ea typeface="Calibri" panose="020F0502020204030204" pitchFamily="34" charset="0"/>
                <a:cs typeface="Calibri" panose="020F0502020204030204" pitchFamily="34" charset="0"/>
              </a:rPr>
              <a:t> diagnosis yang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dibuat</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adalah</a:t>
            </a:r>
            <a:r>
              <a:rPr lang="en-US" sz="1200" kern="100" dirty="0">
                <a:effectLst/>
                <a:latin typeface="Calibri" panose="020F0502020204030204" pitchFamily="34" charset="0"/>
                <a:ea typeface="Calibri" panose="020F0502020204030204" pitchFamily="34" charset="0"/>
                <a:cs typeface="Calibri" panose="020F0502020204030204" pitchFamily="34" charset="0"/>
              </a:rPr>
              <a:t> GBS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saja</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Mengingat</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pasien</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pernah</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didiagnosis</a:t>
            </a:r>
            <a:r>
              <a:rPr lang="en-US" sz="1200" kern="100" dirty="0">
                <a:effectLst/>
                <a:latin typeface="Calibri" panose="020F0502020204030204" pitchFamily="34" charset="0"/>
                <a:ea typeface="Calibri" panose="020F0502020204030204" pitchFamily="34" charset="0"/>
                <a:cs typeface="Calibri" panose="020F0502020204030204" pitchFamily="34" charset="0"/>
              </a:rPr>
              <a:t> flaccid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paraparese</a:t>
            </a:r>
            <a:r>
              <a:rPr lang="en-US" sz="1200" kern="100" dirty="0">
                <a:effectLst/>
                <a:latin typeface="Calibri" panose="020F0502020204030204" pitchFamily="34" charset="0"/>
                <a:ea typeface="Calibri" panose="020F0502020204030204" pitchFamily="34" charset="0"/>
                <a:cs typeface="Calibri" panose="020F0502020204030204" pitchFamily="34" charset="0"/>
              </a:rPr>
              <a:t> dan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mendapatkan</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fisioterapi</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maka</a:t>
            </a:r>
            <a:r>
              <a:rPr lang="en-US" sz="1200" kern="100" dirty="0">
                <a:effectLst/>
                <a:latin typeface="Calibri" panose="020F0502020204030204" pitchFamily="34" charset="0"/>
                <a:ea typeface="Calibri" panose="020F0502020204030204" pitchFamily="34" charset="0"/>
                <a:cs typeface="Calibri" panose="020F0502020204030204" pitchFamily="34" charset="0"/>
              </a:rPr>
              <a:t> diagnosis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ini</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mungkin</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dapat</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ditambahkan</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dalam</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periode</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mondok</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saat</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ini</a:t>
            </a:r>
            <a:r>
              <a:rPr lang="en-US" sz="1200" kern="100" dirty="0">
                <a:effectLst/>
                <a:latin typeface="Calibri" panose="020F0502020204030204" pitchFamily="34" charset="0"/>
                <a:ea typeface="Calibri" panose="020F0502020204030204" pitchFamily="34" charset="0"/>
                <a:cs typeface="Calibri" panose="020F0502020204030204" pitchFamily="34" charset="0"/>
              </a:rPr>
              <a:t> dan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dilengkapi</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dengan</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pemeriksaan</a:t>
            </a:r>
            <a:r>
              <a:rPr lang="en-US" sz="1200" kern="100" dirty="0">
                <a:effectLst/>
                <a:latin typeface="Calibri" panose="020F0502020204030204" pitchFamily="34" charset="0"/>
                <a:ea typeface="Calibri" panose="020F0502020204030204" pitchFamily="34" charset="0"/>
                <a:cs typeface="Calibri" panose="020F0502020204030204" pitchFamily="34" charset="0"/>
              </a:rPr>
              <a:t> yang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sesuai</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kekuatan</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otot</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refleks</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dll</a:t>
            </a:r>
            <a:r>
              <a:rPr lang="en-US" sz="1200" kern="100" dirty="0">
                <a:effectLst/>
                <a:latin typeface="Calibri" panose="020F0502020204030204" pitchFamily="34" charset="0"/>
                <a:ea typeface="Calibri" panose="020F0502020204030204" pitchFamily="34" charset="0"/>
                <a:cs typeface="Calibri" panose="020F0502020204030204" pitchFamily="34" charset="0"/>
              </a:rPr>
              <a:t>) dan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diberikan</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tatalaksana</a:t>
            </a:r>
            <a:r>
              <a:rPr lang="en-US" sz="1200" kern="100" dirty="0">
                <a:effectLst/>
                <a:latin typeface="Calibri" panose="020F0502020204030204" pitchFamily="34" charset="0"/>
                <a:ea typeface="Calibri" panose="020F0502020204030204" pitchFamily="34" charset="0"/>
                <a:cs typeface="Calibri" panose="020F0502020204030204" pitchFamily="34" charset="0"/>
              </a:rPr>
              <a:t> yang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sesuai</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misalnya</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fisioterapi</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selama</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rawat</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inap</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Penambahan</a:t>
            </a:r>
            <a:r>
              <a:rPr lang="en-US" sz="1200" kern="100" dirty="0">
                <a:effectLst/>
                <a:latin typeface="Calibri" panose="020F0502020204030204" pitchFamily="34" charset="0"/>
                <a:ea typeface="Calibri" panose="020F0502020204030204" pitchFamily="34" charset="0"/>
                <a:cs typeface="Calibri" panose="020F0502020204030204" pitchFamily="34" charset="0"/>
              </a:rPr>
              <a:t> diagnosis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ini</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dapat</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menaikkan</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severity level</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sehingga</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klaim</a:t>
            </a:r>
            <a:r>
              <a:rPr lang="en-US" sz="1200" kern="100" dirty="0">
                <a:effectLst/>
                <a:latin typeface="Calibri" panose="020F0502020204030204" pitchFamily="34" charset="0"/>
                <a:ea typeface="Calibri" panose="020F0502020204030204" pitchFamily="34" charset="0"/>
                <a:cs typeface="Calibri" panose="020F0502020204030204" pitchFamily="34" charset="0"/>
              </a:rPr>
              <a:t> juga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lebih</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tinggi</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skenario</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kedua</a:t>
            </a:r>
            <a:r>
              <a:rPr lang="en-US" sz="1200" kern="100" dirty="0">
                <a:effectLst/>
                <a:latin typeface="Calibri" panose="020F0502020204030204" pitchFamily="34" charset="0"/>
                <a:ea typeface="Calibri" panose="020F0502020204030204" pitchFamily="34" charset="0"/>
                <a:cs typeface="Calibri" panose="020F0502020204030204" pitchFamily="34" charset="0"/>
              </a:rPr>
              <a:t>).</a:t>
            </a:r>
            <a:endParaRPr lang="en-ID" sz="12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9" name="Content Placeholder 8">
            <a:extLst>
              <a:ext uri="{FF2B5EF4-FFF2-40B4-BE49-F238E27FC236}">
                <a16:creationId xmlns:a16="http://schemas.microsoft.com/office/drawing/2014/main" id="{EDB147E9-7AAA-53E0-2E62-6C9877524971}"/>
              </a:ext>
            </a:extLst>
          </p:cNvPr>
          <p:cNvSpPr>
            <a:spLocks noGrp="1"/>
          </p:cNvSpPr>
          <p:nvPr>
            <p:ph sz="quarter" idx="13"/>
          </p:nvPr>
        </p:nvSpPr>
        <p:spPr>
          <a:xfrm>
            <a:off x="6674324" y="2341181"/>
            <a:ext cx="4864608" cy="4105656"/>
          </a:xfr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noAutofit/>
          </a:bodyPr>
          <a:lstStyle/>
          <a:p>
            <a:pPr marL="342900" lvl="0" indent="-342900" algn="just">
              <a:lnSpc>
                <a:spcPct val="100000"/>
              </a:lnSpc>
              <a:spcBef>
                <a:spcPts val="0"/>
              </a:spcBef>
              <a:spcAft>
                <a:spcPts val="60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Calibri" panose="020F0502020204030204" pitchFamily="34" charset="0"/>
              </a:rPr>
              <a:t>BB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pasien</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saat</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ini</a:t>
            </a:r>
            <a:r>
              <a:rPr lang="en-US" sz="1200" kern="100" dirty="0">
                <a:effectLst/>
                <a:latin typeface="Calibri" panose="020F0502020204030204" pitchFamily="34" charset="0"/>
                <a:ea typeface="Calibri" panose="020F0502020204030204" pitchFamily="34" charset="0"/>
                <a:cs typeface="Calibri" panose="020F0502020204030204" pitchFamily="34" charset="0"/>
              </a:rPr>
              <a:t> 10,4 kg dan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sudah</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terdapat</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penurunan</a:t>
            </a:r>
            <a:r>
              <a:rPr lang="en-US" sz="1200" kern="100" dirty="0">
                <a:effectLst/>
                <a:latin typeface="Calibri" panose="020F0502020204030204" pitchFamily="34" charset="0"/>
                <a:ea typeface="Calibri" panose="020F0502020204030204" pitchFamily="34" charset="0"/>
                <a:cs typeface="Calibri" panose="020F0502020204030204" pitchFamily="34" charset="0"/>
              </a:rPr>
              <a:t> BB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sebanyak</a:t>
            </a:r>
            <a:r>
              <a:rPr lang="en-US" sz="1200" kern="100" dirty="0">
                <a:effectLst/>
                <a:latin typeface="Calibri" panose="020F0502020204030204" pitchFamily="34" charset="0"/>
                <a:ea typeface="Calibri" panose="020F0502020204030204" pitchFamily="34" charset="0"/>
                <a:cs typeface="Calibri" panose="020F0502020204030204" pitchFamily="34" charset="0"/>
              </a:rPr>
              <a:t> 13,5%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awalnya</a:t>
            </a:r>
            <a:r>
              <a:rPr lang="en-US" sz="1200" kern="100" dirty="0">
                <a:effectLst/>
                <a:latin typeface="Calibri" panose="020F0502020204030204" pitchFamily="34" charset="0"/>
                <a:ea typeface="Calibri" panose="020F0502020204030204" pitchFamily="34" charset="0"/>
                <a:cs typeface="Calibri" panose="020F0502020204030204" pitchFamily="34" charset="0"/>
              </a:rPr>
              <a:t> 12 kg)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selama</a:t>
            </a:r>
            <a:r>
              <a:rPr lang="en-US" sz="1200" kern="100" dirty="0">
                <a:effectLst/>
                <a:latin typeface="Calibri" panose="020F0502020204030204" pitchFamily="34" charset="0"/>
                <a:ea typeface="Calibri" panose="020F0502020204030204" pitchFamily="34" charset="0"/>
                <a:cs typeface="Calibri" panose="020F0502020204030204" pitchFamily="34" charset="0"/>
              </a:rPr>
              <a:t> 1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bulan</a:t>
            </a:r>
            <a:r>
              <a:rPr lang="en-US" sz="1200" kern="100" dirty="0">
                <a:effectLst/>
                <a:latin typeface="Calibri" panose="020F0502020204030204" pitchFamily="34" charset="0"/>
                <a:ea typeface="Calibri" panose="020F0502020204030204" pitchFamily="34" charset="0"/>
                <a:cs typeface="Calibri" panose="020F0502020204030204" pitchFamily="34" charset="0"/>
              </a:rPr>
              <a:t>. Status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gizi</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pasien</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adalah</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b="1" kern="100" dirty="0" err="1">
                <a:effectLst/>
                <a:latin typeface="Calibri" panose="020F0502020204030204" pitchFamily="34" charset="0"/>
                <a:ea typeface="Calibri" panose="020F0502020204030204" pitchFamily="34" charset="0"/>
                <a:cs typeface="Calibri" panose="020F0502020204030204" pitchFamily="34" charset="0"/>
              </a:rPr>
              <a:t>gizi</a:t>
            </a:r>
            <a:r>
              <a:rPr lang="en-US" sz="1200" b="1" kern="100" dirty="0">
                <a:effectLst/>
                <a:latin typeface="Calibri" panose="020F0502020204030204" pitchFamily="34" charset="0"/>
                <a:ea typeface="Calibri" panose="020F0502020204030204" pitchFamily="34" charset="0"/>
                <a:cs typeface="Calibri" panose="020F0502020204030204" pitchFamily="34" charset="0"/>
              </a:rPr>
              <a:t> </a:t>
            </a:r>
            <a:r>
              <a:rPr lang="en-US" sz="1200" b="1" kern="100" dirty="0" err="1">
                <a:effectLst/>
                <a:latin typeface="Calibri" panose="020F0502020204030204" pitchFamily="34" charset="0"/>
                <a:ea typeface="Calibri" panose="020F0502020204030204" pitchFamily="34" charset="0"/>
                <a:cs typeface="Calibri" panose="020F0502020204030204" pitchFamily="34" charset="0"/>
              </a:rPr>
              <a:t>buruk</a:t>
            </a:r>
            <a:r>
              <a:rPr lang="en-US" sz="1200" b="1" kern="100" dirty="0">
                <a:effectLst/>
                <a:latin typeface="Calibri" panose="020F0502020204030204" pitchFamily="34" charset="0"/>
                <a:ea typeface="Calibri" panose="020F0502020204030204" pitchFamily="34" charset="0"/>
                <a:cs typeface="Calibri" panose="020F0502020204030204" pitchFamily="34" charset="0"/>
              </a:rPr>
              <a:t>/severely wasted</a:t>
            </a:r>
            <a:r>
              <a:rPr lang="en-US" sz="1200" kern="100" dirty="0">
                <a:effectLst/>
                <a:latin typeface="Calibri" panose="020F0502020204030204" pitchFamily="34" charset="0"/>
                <a:ea typeface="Calibri" panose="020F0502020204030204" pitchFamily="34" charset="0"/>
                <a:cs typeface="Calibri" panose="020F0502020204030204" pitchFamily="34" charset="0"/>
              </a:rPr>
              <a:t>.</a:t>
            </a:r>
            <a:endParaRPr lang="en-ID" sz="12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0000"/>
              </a:lnSpc>
              <a:spcBef>
                <a:spcPts val="0"/>
              </a:spcBef>
              <a:spcAft>
                <a:spcPts val="60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Calibri" panose="020F0502020204030204" pitchFamily="34" charset="0"/>
              </a:rPr>
              <a:t>DPJP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merencanakan</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pemberian</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terapi</a:t>
            </a:r>
            <a:r>
              <a:rPr lang="en-US" sz="1200" kern="100" dirty="0">
                <a:effectLst/>
                <a:latin typeface="Calibri" panose="020F0502020204030204" pitchFamily="34" charset="0"/>
                <a:ea typeface="Calibri" panose="020F0502020204030204" pitchFamily="34" charset="0"/>
                <a:cs typeface="Calibri" panose="020F0502020204030204" pitchFamily="34" charset="0"/>
              </a:rPr>
              <a:t> IVIG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dengan</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dosis</a:t>
            </a:r>
            <a:r>
              <a:rPr lang="en-US" sz="1200" kern="100" dirty="0">
                <a:effectLst/>
                <a:latin typeface="Calibri" panose="020F0502020204030204" pitchFamily="34" charset="0"/>
                <a:ea typeface="Calibri" panose="020F0502020204030204" pitchFamily="34" charset="0"/>
                <a:cs typeface="Calibri" panose="020F0502020204030204" pitchFamily="34" charset="0"/>
              </a:rPr>
              <a:t> 0.4 mg/</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kgBB</a:t>
            </a:r>
            <a:r>
              <a:rPr lang="en-US" sz="1200" kern="100" dirty="0">
                <a:effectLst/>
                <a:latin typeface="Calibri" panose="020F0502020204030204" pitchFamily="34" charset="0"/>
                <a:ea typeface="Calibri" panose="020F0502020204030204" pitchFamily="34" charset="0"/>
                <a:cs typeface="Calibri" panose="020F0502020204030204" pitchFamily="34" charset="0"/>
              </a:rPr>
              <a:t>/</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hari</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selama</a:t>
            </a:r>
            <a:r>
              <a:rPr lang="en-US" sz="1200" kern="100" dirty="0">
                <a:effectLst/>
                <a:latin typeface="Calibri" panose="020F0502020204030204" pitchFamily="34" charset="0"/>
                <a:ea typeface="Calibri" panose="020F0502020204030204" pitchFamily="34" charset="0"/>
                <a:cs typeface="Calibri" panose="020F0502020204030204" pitchFamily="34" charset="0"/>
              </a:rPr>
              <a:t> 2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hari</a:t>
            </a:r>
            <a:r>
              <a:rPr lang="en-US" sz="1200" kern="100" dirty="0">
                <a:effectLst/>
                <a:latin typeface="Calibri" panose="020F0502020204030204" pitchFamily="34" charset="0"/>
                <a:ea typeface="Calibri" panose="020F0502020204030204" pitchFamily="34" charset="0"/>
                <a:cs typeface="Calibri" panose="020F0502020204030204" pitchFamily="34" charset="0"/>
              </a:rPr>
              <a:t>. Harga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obat</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adalah</a:t>
            </a:r>
            <a:r>
              <a:rPr lang="en-US" sz="1200" kern="100" dirty="0">
                <a:effectLst/>
                <a:latin typeface="Calibri" panose="020F0502020204030204" pitchFamily="34" charset="0"/>
                <a:ea typeface="Calibri" panose="020F0502020204030204" pitchFamily="34" charset="0"/>
                <a:cs typeface="Calibri" panose="020F0502020204030204" pitchFamily="34" charset="0"/>
              </a:rPr>
              <a:t> Rp 2,442,000 per vial. Berat badan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pasien</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adalah</a:t>
            </a:r>
            <a:r>
              <a:rPr lang="en-US" sz="1200" kern="100" dirty="0">
                <a:effectLst/>
                <a:latin typeface="Calibri" panose="020F0502020204030204" pitchFamily="34" charset="0"/>
                <a:ea typeface="Calibri" panose="020F0502020204030204" pitchFamily="34" charset="0"/>
                <a:cs typeface="Calibri" panose="020F0502020204030204" pitchFamily="34" charset="0"/>
              </a:rPr>
              <a:t> 10,4 kg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sehingga</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kebutuhan</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terapi</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adalah</a:t>
            </a:r>
            <a:r>
              <a:rPr lang="en-US" sz="1200" kern="100" dirty="0">
                <a:effectLst/>
                <a:latin typeface="Calibri" panose="020F0502020204030204" pitchFamily="34" charset="0"/>
                <a:ea typeface="Calibri" panose="020F0502020204030204" pitchFamily="34" charset="0"/>
                <a:cs typeface="Calibri" panose="020F0502020204030204" pitchFamily="34" charset="0"/>
              </a:rPr>
              <a:t> 2 vial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dengan</a:t>
            </a:r>
            <a:r>
              <a:rPr lang="en-US" sz="1200" kern="100" dirty="0">
                <a:effectLst/>
                <a:latin typeface="Calibri" panose="020F0502020204030204" pitchFamily="34" charset="0"/>
                <a:ea typeface="Calibri" panose="020F0502020204030204" pitchFamily="34" charset="0"/>
                <a:cs typeface="Calibri" panose="020F0502020204030204" pitchFamily="34" charset="0"/>
              </a:rPr>
              <a:t> total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biaya</a:t>
            </a:r>
            <a:r>
              <a:rPr lang="en-US" sz="1200" kern="100" dirty="0">
                <a:effectLst/>
                <a:latin typeface="Calibri" panose="020F0502020204030204" pitchFamily="34" charset="0"/>
                <a:ea typeface="Calibri" panose="020F0502020204030204" pitchFamily="34" charset="0"/>
                <a:cs typeface="Calibri" panose="020F0502020204030204" pitchFamily="34" charset="0"/>
              </a:rPr>
              <a:t> Rp 4,884,000.</a:t>
            </a:r>
            <a:endParaRPr lang="en-ID" sz="12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0000"/>
              </a:lnSpc>
              <a:spcBef>
                <a:spcPts val="0"/>
              </a:spcBef>
              <a:spcAft>
                <a:spcPts val="60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Calibri" panose="020F0502020204030204" pitchFamily="34" charset="0"/>
              </a:rPr>
              <a:t>Jika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obat</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tidak</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diberikan</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ada</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risiko</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progresivitas</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penyakit</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hingga</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kelemahan</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otot</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bantu</a:t>
            </a:r>
            <a:r>
              <a:rPr lang="en-US" sz="1200" kern="100" dirty="0">
                <a:effectLst/>
                <a:latin typeface="Calibri" panose="020F0502020204030204" pitchFamily="34" charset="0"/>
                <a:ea typeface="Calibri" panose="020F0502020204030204" pitchFamily="34" charset="0"/>
                <a:cs typeface="Calibri" panose="020F0502020204030204" pitchFamily="34" charset="0"/>
              </a:rPr>
              <a:t> napas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risiko</a:t>
            </a:r>
            <a:r>
              <a:rPr lang="en-US" sz="1200" kern="100" dirty="0">
                <a:effectLst/>
                <a:latin typeface="Calibri" panose="020F0502020204030204" pitchFamily="34" charset="0"/>
                <a:ea typeface="Calibri" panose="020F0502020204030204" pitchFamily="34" charset="0"/>
                <a:cs typeface="Calibri" panose="020F0502020204030204" pitchFamily="34" charset="0"/>
              </a:rPr>
              <a:t> distress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pernapasan</a:t>
            </a:r>
            <a:r>
              <a:rPr lang="en-US" sz="1200" kern="100" dirty="0">
                <a:effectLst/>
                <a:latin typeface="Calibri" panose="020F0502020204030204" pitchFamily="34" charset="0"/>
                <a:ea typeface="Calibri" panose="020F0502020204030204" pitchFamily="34" charset="0"/>
                <a:cs typeface="Calibri" panose="020F0502020204030204" pitchFamily="34" charset="0"/>
              </a:rPr>
              <a:t>).</a:t>
            </a:r>
            <a:endParaRPr lang="en-ID" sz="12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0000"/>
              </a:lnSpc>
              <a:spcBef>
                <a:spcPts val="0"/>
              </a:spcBef>
              <a:spcAft>
                <a:spcPts val="60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Calibri" panose="020F0502020204030204" pitchFamily="34" charset="0"/>
              </a:rPr>
              <a:t>Golden period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untuk</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pemberian</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terapi</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adalah</a:t>
            </a:r>
            <a:r>
              <a:rPr lang="en-US" sz="1200" kern="100" dirty="0">
                <a:effectLst/>
                <a:latin typeface="Calibri" panose="020F0502020204030204" pitchFamily="34" charset="0"/>
                <a:ea typeface="Calibri" panose="020F0502020204030204" pitchFamily="34" charset="0"/>
                <a:cs typeface="Calibri" panose="020F0502020204030204" pitchFamily="34" charset="0"/>
              </a:rPr>
              <a:t> 2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minggu</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dari</a:t>
            </a:r>
            <a:r>
              <a:rPr lang="en-US" sz="1200" kern="100" dirty="0">
                <a:effectLst/>
                <a:latin typeface="Calibri" panose="020F0502020204030204" pitchFamily="34" charset="0"/>
                <a:ea typeface="Calibri" panose="020F0502020204030204" pitchFamily="34" charset="0"/>
                <a:cs typeface="Calibri" panose="020F0502020204030204" pitchFamily="34" charset="0"/>
              </a:rPr>
              <a:t> onset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gejala</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Pasien</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ini</a:t>
            </a:r>
            <a:r>
              <a:rPr lang="en-US" sz="1200" kern="100" dirty="0">
                <a:effectLst/>
                <a:latin typeface="Calibri" panose="020F0502020204030204" pitchFamily="34" charset="0"/>
                <a:ea typeface="Calibri" panose="020F0502020204030204" pitchFamily="34" charset="0"/>
                <a:cs typeface="Calibri" panose="020F0502020204030204" pitchFamily="34" charset="0"/>
              </a:rPr>
              <a:t> onset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gejala</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adalah</a:t>
            </a:r>
            <a:r>
              <a:rPr lang="en-US" sz="1200" kern="100" dirty="0">
                <a:effectLst/>
                <a:latin typeface="Calibri" panose="020F0502020204030204" pitchFamily="34" charset="0"/>
                <a:ea typeface="Calibri" panose="020F0502020204030204" pitchFamily="34" charset="0"/>
                <a:cs typeface="Calibri" panose="020F0502020204030204" pitchFamily="34" charset="0"/>
              </a:rPr>
              <a:t> 2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minggu</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sebelum</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masuk</a:t>
            </a:r>
            <a:r>
              <a:rPr lang="en-US" sz="1200" kern="100" dirty="0">
                <a:effectLst/>
                <a:latin typeface="Calibri" panose="020F0502020204030204" pitchFamily="34" charset="0"/>
                <a:ea typeface="Calibri" panose="020F0502020204030204" pitchFamily="34" charset="0"/>
                <a:cs typeface="Calibri" panose="020F0502020204030204" pitchFamily="34" charset="0"/>
              </a:rPr>
              <a:t> RS,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ada</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keluhan</a:t>
            </a:r>
            <a:r>
              <a:rPr lang="en-US" sz="1200" kern="100" dirty="0">
                <a:effectLst/>
                <a:latin typeface="Calibri" panose="020F0502020204030204" pitchFamily="34" charset="0"/>
                <a:ea typeface="Calibri" panose="020F0502020204030204" pitchFamily="34" charset="0"/>
                <a:cs typeface="Calibri" panose="020F0502020204030204" pitchFamily="34" charset="0"/>
              </a:rPr>
              <a:t> kaki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bergetar</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saat</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berjalan</a:t>
            </a:r>
            <a:r>
              <a:rPr lang="en-US" sz="1200" kern="100" dirty="0">
                <a:effectLst/>
                <a:latin typeface="Calibri" panose="020F0502020204030204" pitchFamily="34" charset="0"/>
                <a:ea typeface="Calibri" panose="020F0502020204030204" pitchFamily="34" charset="0"/>
                <a:cs typeface="Calibri" panose="020F0502020204030204" pitchFamily="34" charset="0"/>
              </a:rPr>
              <a:t>.</a:t>
            </a:r>
            <a:endParaRPr lang="en-ID" sz="12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0000"/>
              </a:lnSpc>
              <a:spcBef>
                <a:spcPts val="0"/>
              </a:spcBef>
              <a:spcAft>
                <a:spcPts val="600"/>
              </a:spcAft>
              <a:buFont typeface="Symbol" panose="05050102010706020507" pitchFamily="18" charset="2"/>
              <a:buChar char=""/>
            </a:pPr>
            <a:r>
              <a:rPr lang="en-US" sz="1200" kern="100" dirty="0" err="1">
                <a:effectLst/>
                <a:latin typeface="Calibri" panose="020F0502020204030204" pitchFamily="34" charset="0"/>
                <a:ea typeface="Calibri" panose="020F0502020204030204" pitchFamily="34" charset="0"/>
                <a:cs typeface="Calibri" panose="020F0502020204030204" pitchFamily="34" charset="0"/>
              </a:rPr>
              <a:t>Berdasarkan</a:t>
            </a:r>
            <a:r>
              <a:rPr lang="en-US" sz="1200" kern="100" dirty="0">
                <a:effectLst/>
                <a:latin typeface="Calibri" panose="020F0502020204030204" pitchFamily="34" charset="0"/>
                <a:ea typeface="Calibri" panose="020F0502020204030204" pitchFamily="34" charset="0"/>
                <a:cs typeface="Calibri" panose="020F0502020204030204" pitchFamily="34" charset="0"/>
              </a:rPr>
              <a:t> PPK GBS yang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disusun</a:t>
            </a:r>
            <a:r>
              <a:rPr lang="en-US" sz="1200" kern="100" dirty="0">
                <a:effectLst/>
                <a:latin typeface="Calibri" panose="020F0502020204030204" pitchFamily="34" charset="0"/>
                <a:ea typeface="Calibri" panose="020F0502020204030204" pitchFamily="34" charset="0"/>
                <a:cs typeface="Calibri" panose="020F0502020204030204" pitchFamily="34" charset="0"/>
              </a:rPr>
              <a:t> oleh KSM Kesehatan Anak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disebutkan</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terapi</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untuk</a:t>
            </a:r>
            <a:r>
              <a:rPr lang="en-US" sz="1200" kern="100" dirty="0">
                <a:effectLst/>
                <a:latin typeface="Calibri" panose="020F0502020204030204" pitchFamily="34" charset="0"/>
                <a:ea typeface="Calibri" panose="020F0502020204030204" pitchFamily="34" charset="0"/>
                <a:cs typeface="Calibri" panose="020F0502020204030204" pitchFamily="34" charset="0"/>
              </a:rPr>
              <a:t> GBS pada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anak-anak</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dengan</a:t>
            </a:r>
            <a:r>
              <a:rPr lang="en-US" sz="1200" kern="100" dirty="0">
                <a:effectLst/>
                <a:latin typeface="Calibri" panose="020F0502020204030204" pitchFamily="34" charset="0"/>
                <a:ea typeface="Calibri" panose="020F0502020204030204" pitchFamily="34" charset="0"/>
                <a:cs typeface="Calibri" panose="020F0502020204030204" pitchFamily="34" charset="0"/>
              </a:rPr>
              <a:t> BB &lt;15 kg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lebih</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disarankan</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menggunakan</a:t>
            </a:r>
            <a:r>
              <a:rPr lang="en-US" sz="1200" kern="100" dirty="0">
                <a:effectLst/>
                <a:latin typeface="Calibri" panose="020F0502020204030204" pitchFamily="34" charset="0"/>
                <a:ea typeface="Calibri" panose="020F0502020204030204" pitchFamily="34" charset="0"/>
                <a:cs typeface="Calibri" panose="020F0502020204030204" pitchFamily="34" charset="0"/>
              </a:rPr>
              <a:t> IVIG,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karena</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akan</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kesulitan</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jika</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menggunakan</a:t>
            </a:r>
            <a:r>
              <a:rPr lang="en-US" sz="1200" kern="100" dirty="0">
                <a:effectLst/>
                <a:latin typeface="Calibri" panose="020F0502020204030204" pitchFamily="34" charset="0"/>
                <a:ea typeface="Calibri" panose="020F0502020204030204" pitchFamily="34" charset="0"/>
                <a:cs typeface="Calibri" panose="020F0502020204030204" pitchFamily="34" charset="0"/>
              </a:rPr>
              <a:t> TPE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Terapi</a:t>
            </a:r>
            <a:r>
              <a:rPr lang="en-US" sz="1200" kern="100" dirty="0">
                <a:effectLst/>
                <a:latin typeface="Calibri" panose="020F0502020204030204" pitchFamily="34" charset="0"/>
                <a:ea typeface="Calibri" panose="020F0502020204030204" pitchFamily="34" charset="0"/>
                <a:cs typeface="Calibri" panose="020F0502020204030204" pitchFamily="34" charset="0"/>
              </a:rPr>
              <a:t> Plasma Exchange).</a:t>
            </a:r>
            <a:endParaRPr lang="en-ID" sz="12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0000"/>
              </a:lnSpc>
              <a:spcBef>
                <a:spcPts val="0"/>
              </a:spcBef>
              <a:spcAft>
                <a:spcPts val="60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Calibri" panose="020F0502020204030204" pitchFamily="34" charset="0"/>
              </a:rPr>
              <a:t>Billing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pasien</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saat</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ini</a:t>
            </a:r>
            <a:r>
              <a:rPr lang="en-US" sz="1200" kern="100" dirty="0">
                <a:effectLst/>
                <a:latin typeface="Calibri" panose="020F0502020204030204" pitchFamily="34" charset="0"/>
                <a:ea typeface="Calibri" panose="020F0502020204030204" pitchFamily="34" charset="0"/>
                <a:cs typeface="Calibri" panose="020F0502020204030204" pitchFamily="34" charset="0"/>
              </a:rPr>
              <a:t> (3 Mei 2025)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adalah</a:t>
            </a:r>
            <a:r>
              <a:rPr lang="en-US" sz="1200" kern="100" dirty="0">
                <a:effectLst/>
                <a:latin typeface="Calibri" panose="020F0502020204030204" pitchFamily="34" charset="0"/>
                <a:ea typeface="Calibri" panose="020F0502020204030204" pitchFamily="34" charset="0"/>
                <a:cs typeface="Calibri" panose="020F0502020204030204" pitchFamily="34" charset="0"/>
              </a:rPr>
              <a:t> Rp 1,497,712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hanya</a:t>
            </a:r>
            <a:r>
              <a:rPr lang="en-US" sz="1200" kern="100" dirty="0">
                <a:effectLst/>
                <a:latin typeface="Calibri" panose="020F0502020204030204" pitchFamily="34" charset="0"/>
                <a:ea typeface="Calibri" panose="020F0502020204030204" pitchFamily="34" charset="0"/>
                <a:cs typeface="Calibri" panose="020F0502020204030204" pitchFamily="34" charset="0"/>
              </a:rPr>
              <a:t> yang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tertulis</a:t>
            </a:r>
            <a:r>
              <a:rPr lang="en-US" sz="1200" kern="100" dirty="0">
                <a:effectLst/>
                <a:latin typeface="Calibri" panose="020F0502020204030204" pitchFamily="34" charset="0"/>
                <a:ea typeface="Calibri" panose="020F0502020204030204" pitchFamily="34" charset="0"/>
                <a:cs typeface="Calibri" panose="020F0502020204030204" pitchFamily="34" charset="0"/>
              </a:rPr>
              <a:t> di Sistema)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dengan</a:t>
            </a:r>
            <a:r>
              <a:rPr lang="en-US" sz="1200" kern="100" dirty="0">
                <a:effectLst/>
                <a:latin typeface="Calibri" panose="020F0502020204030204" pitchFamily="34" charset="0"/>
                <a:ea typeface="Calibri" panose="020F0502020204030204" pitchFamily="34" charset="0"/>
                <a:cs typeface="Calibri" panose="020F0502020204030204" pitchFamily="34" charset="0"/>
              </a:rPr>
              <a:t> LOS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pasien</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saat</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ini</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adalah</a:t>
            </a:r>
            <a:r>
              <a:rPr lang="en-US" sz="1200" kern="100" dirty="0">
                <a:effectLst/>
                <a:latin typeface="Calibri" panose="020F0502020204030204" pitchFamily="34" charset="0"/>
                <a:ea typeface="Calibri" panose="020F0502020204030204" pitchFamily="34" charset="0"/>
                <a:cs typeface="Calibri" panose="020F0502020204030204" pitchFamily="34" charset="0"/>
              </a:rPr>
              <a:t> 2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hari</a:t>
            </a:r>
            <a:r>
              <a:rPr lang="en-US" sz="1200" kern="100" dirty="0">
                <a:effectLst/>
                <a:latin typeface="Calibri" panose="020F0502020204030204" pitchFamily="34" charset="0"/>
                <a:ea typeface="Calibri" panose="020F0502020204030204" pitchFamily="34" charset="0"/>
                <a:cs typeface="Calibri" panose="020F0502020204030204" pitchFamily="34" charset="0"/>
              </a:rPr>
              <a:t>.</a:t>
            </a:r>
            <a:endParaRPr lang="en-ID" sz="1200" dirty="0">
              <a:latin typeface="Calibri" panose="020F0502020204030204" pitchFamily="34" charset="0"/>
              <a:ea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94E00BAC-B708-BD6C-DBD5-E65AF89FB795}"/>
              </a:ext>
            </a:extLst>
          </p:cNvPr>
          <p:cNvSpPr>
            <a:spLocks noGrp="1"/>
          </p:cNvSpPr>
          <p:nvPr>
            <p:ph type="sldNum" sz="quarter" idx="11"/>
          </p:nvPr>
        </p:nvSpPr>
        <p:spPr/>
        <p:txBody>
          <a:bodyPr/>
          <a:lstStyle/>
          <a:p>
            <a:fld id="{294A09A9-5501-47C1-A89A-A340965A2BE2}" type="slidenum">
              <a:rPr lang="en-US" smtClean="0"/>
              <a:pPr/>
              <a:t>32</a:t>
            </a:fld>
            <a:endParaRPr lang="en-US" dirty="0"/>
          </a:p>
        </p:txBody>
      </p:sp>
    </p:spTree>
    <p:extLst>
      <p:ext uri="{BB962C8B-B14F-4D97-AF65-F5344CB8AC3E}">
        <p14:creationId xmlns:p14="http://schemas.microsoft.com/office/powerpoint/2010/main" val="1437589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E9AA691-7EFB-E97D-69BE-94BE9A73D6A1}"/>
              </a:ext>
            </a:extLst>
          </p:cNvPr>
          <p:cNvSpPr>
            <a:spLocks noGrp="1"/>
          </p:cNvSpPr>
          <p:nvPr>
            <p:ph sz="quarter" idx="13"/>
          </p:nvPr>
        </p:nvSpPr>
        <p:spPr>
          <a:xfrm>
            <a:off x="838200" y="2332886"/>
            <a:ext cx="10515600" cy="4296514"/>
          </a:xfr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noAutofit/>
          </a:bodyPr>
          <a:lstStyle/>
          <a:p>
            <a:pPr marL="342900" lvl="0" indent="-342900" algn="just">
              <a:lnSpc>
                <a:spcPct val="100000"/>
              </a:lnSpc>
              <a:spcBef>
                <a:spcPts val="0"/>
              </a:spcBef>
              <a:spcAft>
                <a:spcPts val="600"/>
              </a:spcAft>
              <a:buFont typeface="+mj-lt"/>
              <a:buAutoNum type="arabicPeriod"/>
            </a:pPr>
            <a:r>
              <a:rPr lang="en-US" sz="1800" b="1" kern="100" dirty="0" err="1">
                <a:effectLst/>
                <a:latin typeface="Calibri" panose="020F0502020204030204" pitchFamily="34" charset="0"/>
                <a:ea typeface="Calibri" panose="020F0502020204030204" pitchFamily="34" charset="0"/>
                <a:cs typeface="Calibri" panose="020F0502020204030204" pitchFamily="34" charset="0"/>
              </a:rPr>
              <a:t>Menyetujui</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pemberian</a:t>
            </a:r>
            <a:r>
              <a:rPr lang="en-US" sz="1800" kern="100" dirty="0">
                <a:effectLst/>
                <a:latin typeface="Calibri" panose="020F0502020204030204" pitchFamily="34" charset="0"/>
                <a:ea typeface="Calibri" panose="020F0502020204030204" pitchFamily="34" charset="0"/>
                <a:cs typeface="Calibri" panose="020F0502020204030204" pitchFamily="34" charset="0"/>
              </a:rPr>
              <a:t> IVIG 2 vial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dengan</a:t>
            </a:r>
            <a:r>
              <a:rPr lang="en-US" sz="1800" kern="100" dirty="0">
                <a:effectLst/>
                <a:latin typeface="Calibri" panose="020F0502020204030204" pitchFamily="34" charset="0"/>
                <a:ea typeface="Calibri" panose="020F0502020204030204" pitchFamily="34" charset="0"/>
                <a:cs typeface="Calibri" panose="020F0502020204030204" pitchFamily="34" charset="0"/>
              </a:rPr>
              <a:t> total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biaya</a:t>
            </a:r>
            <a:r>
              <a:rPr lang="en-US" sz="1800" kern="100" dirty="0">
                <a:effectLst/>
                <a:latin typeface="Calibri" panose="020F0502020204030204" pitchFamily="34" charset="0"/>
                <a:ea typeface="Calibri" panose="020F0502020204030204" pitchFamily="34" charset="0"/>
                <a:cs typeface="Calibri" panose="020F0502020204030204" pitchFamily="34" charset="0"/>
              </a:rPr>
              <a:t> Rp 4,884,000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dengan</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tetap</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memperhatikan</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efisiensi</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biaya</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untuk</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rencana</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tatalaksana</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keseluruhan</a:t>
            </a:r>
            <a:r>
              <a:rPr lang="en-US" sz="1800" kern="100" dirty="0">
                <a:effectLst/>
                <a:latin typeface="Calibri" panose="020F0502020204030204" pitchFamily="34" charset="0"/>
                <a:ea typeface="Calibri" panose="020F0502020204030204" pitchFamily="34" charset="0"/>
                <a:cs typeface="Calibri" panose="020F0502020204030204" pitchFamily="34" charset="0"/>
              </a:rPr>
              <a:t> pada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pasien</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ini</a:t>
            </a:r>
            <a:r>
              <a:rPr lang="en-US" sz="1800" kern="100" dirty="0">
                <a:effectLst/>
                <a:latin typeface="Calibri" panose="020F0502020204030204" pitchFamily="34" charset="0"/>
                <a:ea typeface="Calibri" panose="020F0502020204030204" pitchFamily="34" charset="0"/>
                <a:cs typeface="Calibri" panose="020F0502020204030204" pitchFamily="34" charset="0"/>
              </a:rPr>
              <a:t>.</a:t>
            </a:r>
            <a:endParaRPr lang="en-ID" sz="18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0000"/>
              </a:lnSpc>
              <a:spcBef>
                <a:spcPts val="0"/>
              </a:spcBef>
              <a:spcAft>
                <a:spcPts val="600"/>
              </a:spcAft>
              <a:buFont typeface="+mj-lt"/>
              <a:buAutoNum type="arabicPeriod"/>
            </a:pPr>
            <a:r>
              <a:rPr lang="en-US" sz="1800" kern="100" dirty="0" err="1">
                <a:effectLst/>
                <a:latin typeface="Calibri" panose="020F0502020204030204" pitchFamily="34" charset="0"/>
                <a:ea typeface="Calibri" panose="020F0502020204030204" pitchFamily="34" charset="0"/>
                <a:cs typeface="Calibri" panose="020F0502020204030204" pitchFamily="34" charset="0"/>
              </a:rPr>
              <a:t>Berkoordinasi</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dengan</a:t>
            </a:r>
            <a:r>
              <a:rPr lang="en-US" sz="1800" kern="100" dirty="0">
                <a:effectLst/>
                <a:latin typeface="Calibri" panose="020F0502020204030204" pitchFamily="34" charset="0"/>
                <a:ea typeface="Calibri" panose="020F0502020204030204" pitchFamily="34" charset="0"/>
                <a:cs typeface="Calibri" panose="020F0502020204030204" pitchFamily="34" charset="0"/>
              </a:rPr>
              <a:t> DPJP yang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merawat</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untuk</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melengkapi</a:t>
            </a:r>
            <a:r>
              <a:rPr lang="en-US" sz="1800" kern="100" dirty="0">
                <a:effectLst/>
                <a:latin typeface="Calibri" panose="020F0502020204030204" pitchFamily="34" charset="0"/>
                <a:ea typeface="Calibri" panose="020F0502020204030204" pitchFamily="34" charset="0"/>
                <a:cs typeface="Calibri" panose="020F0502020204030204" pitchFamily="34" charset="0"/>
              </a:rPr>
              <a:t> diagnosis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sekunder</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berikut</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dengan</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pemeriksaan</a:t>
            </a:r>
            <a:r>
              <a:rPr lang="en-US" sz="1800" kern="100" dirty="0">
                <a:effectLst/>
                <a:latin typeface="Calibri" panose="020F0502020204030204" pitchFamily="34" charset="0"/>
                <a:ea typeface="Calibri" panose="020F0502020204030204" pitchFamily="34" charset="0"/>
                <a:cs typeface="Calibri" panose="020F0502020204030204" pitchFamily="34" charset="0"/>
              </a:rPr>
              <a:t> dan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tatalaksana</a:t>
            </a:r>
            <a:r>
              <a:rPr lang="en-US" sz="1800" kern="100" dirty="0">
                <a:effectLst/>
                <a:latin typeface="Calibri" panose="020F0502020204030204" pitchFamily="34" charset="0"/>
                <a:ea typeface="Calibri" panose="020F0502020204030204" pitchFamily="34" charset="0"/>
                <a:cs typeface="Calibri" panose="020F0502020204030204" pitchFamily="34" charset="0"/>
              </a:rPr>
              <a:t> yang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sesuai</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semua</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tercantum</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dalam</a:t>
            </a:r>
            <a:r>
              <a:rPr lang="en-US" sz="1800" kern="100" dirty="0">
                <a:effectLst/>
                <a:latin typeface="Calibri" panose="020F0502020204030204" pitchFamily="34" charset="0"/>
                <a:ea typeface="Calibri" panose="020F0502020204030204" pitchFamily="34" charset="0"/>
                <a:cs typeface="Calibri" panose="020F0502020204030204" pitchFamily="34" charset="0"/>
              </a:rPr>
              <a:t> resume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medis</a:t>
            </a:r>
            <a:r>
              <a:rPr lang="en-US" sz="1800" kern="100" dirty="0">
                <a:effectLst/>
                <a:latin typeface="Calibri" panose="020F0502020204030204" pitchFamily="34" charset="0"/>
                <a:ea typeface="Calibri" panose="020F0502020204030204" pitchFamily="34" charset="0"/>
                <a:cs typeface="Calibri" panose="020F0502020204030204" pitchFamily="34" charset="0"/>
              </a:rPr>
              <a:t>) agar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didapatkan</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hasil</a:t>
            </a:r>
            <a:r>
              <a:rPr lang="en-US" sz="1800" kern="100" dirty="0">
                <a:effectLst/>
                <a:latin typeface="Calibri" panose="020F0502020204030204" pitchFamily="34" charset="0"/>
                <a:ea typeface="Calibri" panose="020F0502020204030204" pitchFamily="34" charset="0"/>
                <a:cs typeface="Calibri" panose="020F0502020204030204" pitchFamily="34" charset="0"/>
              </a:rPr>
              <a:t> grouping INA CBGS yang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lebih</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tepat</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b="1" kern="100" dirty="0">
                <a:effectLst/>
                <a:latin typeface="Calibri" panose="020F0502020204030204" pitchFamily="34" charset="0"/>
                <a:ea typeface="Calibri" panose="020F0502020204030204" pitchFamily="34" charset="0"/>
                <a:cs typeface="Calibri" panose="020F0502020204030204" pitchFamily="34" charset="0"/>
              </a:rPr>
              <a:t>G-4-19-II</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sehingga</a:t>
            </a:r>
            <a:r>
              <a:rPr lang="en-US" sz="1800" kern="100" dirty="0">
                <a:effectLst/>
                <a:latin typeface="Calibri" panose="020F0502020204030204" pitchFamily="34" charset="0"/>
                <a:ea typeface="Calibri" panose="020F0502020204030204" pitchFamily="34" charset="0"/>
                <a:cs typeface="Calibri" panose="020F0502020204030204" pitchFamily="34" charset="0"/>
              </a:rPr>
              <a:t> jumlah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klaim</a:t>
            </a:r>
            <a:r>
              <a:rPr lang="en-US" sz="1800" kern="100" dirty="0">
                <a:effectLst/>
                <a:latin typeface="Calibri" panose="020F0502020204030204" pitchFamily="34" charset="0"/>
                <a:ea typeface="Calibri" panose="020F0502020204030204" pitchFamily="34" charset="0"/>
                <a:cs typeface="Calibri" panose="020F0502020204030204" pitchFamily="34" charset="0"/>
              </a:rPr>
              <a:t> yang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dapat</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diajukan</a:t>
            </a:r>
            <a:r>
              <a:rPr lang="en-US" sz="1800" kern="100" dirty="0">
                <a:effectLst/>
                <a:latin typeface="Calibri" panose="020F0502020204030204" pitchFamily="34" charset="0"/>
                <a:ea typeface="Calibri" panose="020F0502020204030204" pitchFamily="34" charset="0"/>
                <a:cs typeface="Calibri" panose="020F0502020204030204" pitchFamily="34" charset="0"/>
              </a:rPr>
              <a:t> juga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lebih</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sesuai</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dengan</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upaya</a:t>
            </a:r>
            <a:r>
              <a:rPr lang="en-US" sz="1800" kern="100" dirty="0">
                <a:effectLst/>
                <a:latin typeface="Calibri" panose="020F0502020204030204" pitchFamily="34" charset="0"/>
                <a:ea typeface="Calibri" panose="020F0502020204030204" pitchFamily="34" charset="0"/>
                <a:cs typeface="Calibri" panose="020F0502020204030204" pitchFamily="34" charset="0"/>
              </a:rPr>
              <a:t> yang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dibutuhkan</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untuk</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tatalaksana</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pasien</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ini</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b="1" kern="100" dirty="0">
                <a:effectLst/>
                <a:latin typeface="Calibri" panose="020F0502020204030204" pitchFamily="34" charset="0"/>
                <a:ea typeface="Calibri" panose="020F0502020204030204" pitchFamily="34" charset="0"/>
                <a:cs typeface="Calibri" panose="020F0502020204030204" pitchFamily="34" charset="0"/>
              </a:rPr>
              <a:t>Rp 8,490,300</a:t>
            </a:r>
            <a:r>
              <a:rPr lang="en-US" sz="1800" kern="100" dirty="0">
                <a:effectLst/>
                <a:latin typeface="Calibri" panose="020F0502020204030204" pitchFamily="34" charset="0"/>
                <a:ea typeface="Calibri" panose="020F0502020204030204" pitchFamily="34" charset="0"/>
                <a:cs typeface="Calibri" panose="020F0502020204030204" pitchFamily="34" charset="0"/>
              </a:rPr>
              <a:t>). Diagnosis yang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dapat</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ditambahkan</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adalah</a:t>
            </a:r>
            <a:r>
              <a:rPr lang="en-US" sz="1800" kern="100" dirty="0">
                <a:effectLst/>
                <a:latin typeface="Calibri" panose="020F0502020204030204" pitchFamily="34" charset="0"/>
                <a:ea typeface="Calibri" panose="020F0502020204030204" pitchFamily="34" charset="0"/>
                <a:cs typeface="Calibri" panose="020F0502020204030204" pitchFamily="34" charset="0"/>
              </a:rPr>
              <a:t>:</a:t>
            </a:r>
            <a:endParaRPr lang="en-ID" sz="1800" kern="100" dirty="0">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lnSpc>
                <a:spcPct val="100000"/>
              </a:lnSpc>
              <a:spcBef>
                <a:spcPts val="0"/>
              </a:spcBef>
              <a:spcAft>
                <a:spcPts val="600"/>
              </a:spcAft>
              <a:buFont typeface="+mj-lt"/>
              <a:buAutoNum type="alphaLcPeriod"/>
            </a:pPr>
            <a:r>
              <a:rPr lang="en-US" sz="1800" kern="100" dirty="0">
                <a:effectLst/>
                <a:latin typeface="Calibri" panose="020F0502020204030204" pitchFamily="34" charset="0"/>
                <a:ea typeface="Calibri" panose="020F0502020204030204" pitchFamily="34" charset="0"/>
                <a:cs typeface="Calibri" panose="020F0502020204030204" pitchFamily="34" charset="0"/>
              </a:rPr>
              <a:t>G82.0 Flaccid paraplegia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sesuai</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pemeriksaan</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Sp.KFR</a:t>
            </a:r>
            <a:r>
              <a:rPr lang="en-US" sz="1800" kern="100" dirty="0">
                <a:effectLst/>
                <a:latin typeface="Calibri" panose="020F0502020204030204" pitchFamily="34" charset="0"/>
                <a:ea typeface="Calibri" panose="020F0502020204030204" pitchFamily="34" charset="0"/>
                <a:cs typeface="Calibri" panose="020F0502020204030204" pitchFamily="34" charset="0"/>
              </a:rPr>
              <a:t>) –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dilengkapi</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dengan</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pemeriksaan</a:t>
            </a:r>
            <a:r>
              <a:rPr lang="en-US" sz="1800" kern="100" dirty="0">
                <a:effectLst/>
                <a:latin typeface="Calibri" panose="020F0502020204030204" pitchFamily="34" charset="0"/>
                <a:ea typeface="Calibri" panose="020F0502020204030204" pitchFamily="34" charset="0"/>
                <a:cs typeface="Calibri" panose="020F0502020204030204" pitchFamily="34" charset="0"/>
              </a:rPr>
              <a:t> yang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sesuai</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kekuatan</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otot</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refleks</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dll</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serta</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tatalaksana</a:t>
            </a:r>
            <a:r>
              <a:rPr lang="en-US" sz="1800" kern="100" dirty="0">
                <a:effectLst/>
                <a:latin typeface="Calibri" panose="020F0502020204030204" pitchFamily="34" charset="0"/>
                <a:ea typeface="Calibri" panose="020F0502020204030204" pitchFamily="34" charset="0"/>
                <a:cs typeface="Calibri" panose="020F0502020204030204" pitchFamily="34" charset="0"/>
              </a:rPr>
              <a:t> yang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sesuai</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misalnya</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fisioterapi</a:t>
            </a:r>
            <a:r>
              <a:rPr lang="en-US" sz="1800" kern="100" dirty="0">
                <a:effectLst/>
                <a:latin typeface="Calibri" panose="020F0502020204030204" pitchFamily="34" charset="0"/>
                <a:ea typeface="Calibri" panose="020F0502020204030204" pitchFamily="34" charset="0"/>
                <a:cs typeface="Calibri" panose="020F0502020204030204" pitchFamily="34" charset="0"/>
              </a:rPr>
              <a:t>).</a:t>
            </a:r>
            <a:endParaRPr lang="en-ID" sz="1800" kern="100" dirty="0">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lnSpc>
                <a:spcPct val="100000"/>
              </a:lnSpc>
              <a:spcBef>
                <a:spcPts val="0"/>
              </a:spcBef>
              <a:spcAft>
                <a:spcPts val="600"/>
              </a:spcAft>
              <a:buFont typeface="+mj-lt"/>
              <a:buAutoNum type="alphaLcPeriod"/>
            </a:pPr>
            <a:r>
              <a:rPr lang="en-US" sz="1800" kern="100" dirty="0" err="1">
                <a:effectLst/>
                <a:latin typeface="Calibri" panose="020F0502020204030204" pitchFamily="34" charset="0"/>
                <a:ea typeface="Calibri" panose="020F0502020204030204" pitchFamily="34" charset="0"/>
                <a:cs typeface="Calibri" panose="020F0502020204030204" pitchFamily="34" charset="0"/>
              </a:rPr>
              <a:t>Malnutrisi</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gizi</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buruk</a:t>
            </a:r>
            <a:r>
              <a:rPr lang="en-US" sz="1800" kern="100" dirty="0">
                <a:effectLst/>
                <a:latin typeface="Calibri" panose="020F0502020204030204" pitchFamily="34" charset="0"/>
                <a:ea typeface="Calibri" panose="020F0502020204030204" pitchFamily="34" charset="0"/>
                <a:cs typeface="Calibri" panose="020F0502020204030204" pitchFamily="34" charset="0"/>
              </a:rPr>
              <a:t>/severely wasted) –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dilengkapi</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dengan</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pemeriksaan</a:t>
            </a:r>
            <a:r>
              <a:rPr lang="en-US" sz="1800" kern="100" dirty="0">
                <a:effectLst/>
                <a:latin typeface="Calibri" panose="020F0502020204030204" pitchFamily="34" charset="0"/>
                <a:ea typeface="Calibri" panose="020F0502020204030204" pitchFamily="34" charset="0"/>
                <a:cs typeface="Calibri" panose="020F0502020204030204" pitchFamily="34" charset="0"/>
              </a:rPr>
              <a:t> yang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sesuai</a:t>
            </a:r>
            <a:r>
              <a:rPr lang="en-US" sz="1800" kern="100" dirty="0">
                <a:effectLst/>
                <a:latin typeface="Calibri" panose="020F0502020204030204" pitchFamily="34" charset="0"/>
                <a:ea typeface="Calibri" panose="020F0502020204030204" pitchFamily="34" charset="0"/>
                <a:cs typeface="Calibri" panose="020F0502020204030204" pitchFamily="34" charset="0"/>
              </a:rPr>
              <a:t> dan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tatalaksana</a:t>
            </a:r>
            <a:endParaRPr lang="en-ID" sz="18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0000"/>
              </a:lnSpc>
              <a:spcBef>
                <a:spcPts val="0"/>
              </a:spcBef>
              <a:spcAft>
                <a:spcPts val="600"/>
              </a:spcAft>
              <a:buFont typeface="+mj-lt"/>
              <a:buAutoNum type="arabicPeriod"/>
            </a:pPr>
            <a:r>
              <a:rPr lang="en-US" sz="1800" kern="100" dirty="0" err="1">
                <a:effectLst/>
                <a:latin typeface="Calibri" panose="020F0502020204030204" pitchFamily="34" charset="0"/>
                <a:ea typeface="Calibri" panose="020F0502020204030204" pitchFamily="34" charset="0"/>
                <a:cs typeface="Calibri" panose="020F0502020204030204" pitchFamily="34" charset="0"/>
              </a:rPr>
              <a:t>Berkoordinasi</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dengan</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Departemen</a:t>
            </a:r>
            <a:r>
              <a:rPr lang="en-US" sz="1800" kern="100" dirty="0">
                <a:effectLst/>
                <a:latin typeface="Calibri" panose="020F0502020204030204" pitchFamily="34" charset="0"/>
                <a:ea typeface="Calibri" panose="020F0502020204030204" pitchFamily="34" charset="0"/>
                <a:cs typeface="Calibri" panose="020F0502020204030204" pitchFamily="34" charset="0"/>
              </a:rPr>
              <a:t>/divisi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terkait</a:t>
            </a:r>
            <a:r>
              <a:rPr lang="en-US" sz="1800" kern="100" dirty="0">
                <a:effectLst/>
                <a:latin typeface="Calibri" panose="020F0502020204030204" pitchFamily="34" charset="0"/>
                <a:ea typeface="Calibri" panose="020F0502020204030204" pitchFamily="34" charset="0"/>
                <a:cs typeface="Calibri" panose="020F0502020204030204" pitchFamily="34" charset="0"/>
              </a:rPr>
              <a:t> (Neuro dan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Neuropediatri</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untuk</a:t>
            </a:r>
            <a:r>
              <a:rPr lang="en-US" sz="1800" kern="100" dirty="0">
                <a:effectLst/>
                <a:latin typeface="Calibri" panose="020F0502020204030204" pitchFamily="34" charset="0"/>
                <a:ea typeface="Calibri" panose="020F0502020204030204" pitchFamily="34" charset="0"/>
                <a:cs typeface="Calibri" panose="020F0502020204030204" pitchFamily="34" charset="0"/>
              </a:rPr>
              <a:t> Menyusun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kebijakan</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terkait</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protokol</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untuk</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tatalaksana</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kasus</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serupa</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pemberian</a:t>
            </a:r>
            <a:r>
              <a:rPr lang="en-US" sz="1800" kern="100" dirty="0">
                <a:effectLst/>
                <a:latin typeface="Calibri" panose="020F0502020204030204" pitchFamily="34" charset="0"/>
                <a:ea typeface="Calibri" panose="020F0502020204030204" pitchFamily="34" charset="0"/>
                <a:cs typeface="Calibri" panose="020F0502020204030204" pitchFamily="34" charset="0"/>
              </a:rPr>
              <a:t> IVIG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atau</a:t>
            </a:r>
            <a:r>
              <a:rPr lang="en-US" sz="1800" kern="100" dirty="0">
                <a:effectLst/>
                <a:latin typeface="Calibri" panose="020F0502020204030204" pitchFamily="34" charset="0"/>
                <a:ea typeface="Calibri" panose="020F0502020204030204" pitchFamily="34" charset="0"/>
                <a:cs typeface="Calibri" panose="020F0502020204030204" pitchFamily="34" charset="0"/>
              </a:rPr>
              <a:t> TPE)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sehingga</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selanjutnya</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alur</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permintaan</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dapat</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lebih</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cepat</a:t>
            </a:r>
            <a:r>
              <a:rPr lang="en-US" sz="1800" kern="100" dirty="0">
                <a:effectLst/>
                <a:latin typeface="Calibri" panose="020F0502020204030204" pitchFamily="34" charset="0"/>
                <a:ea typeface="Calibri" panose="020F0502020204030204" pitchFamily="34" charset="0"/>
                <a:cs typeface="Calibri" panose="020F0502020204030204" pitchFamily="34" charset="0"/>
              </a:rPr>
              <a:t> dan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tepat</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namun</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tetap</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memperhatikan</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efisiensi</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dalam</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pembiayaan</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endParaRPr lang="en-ID" sz="18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813AD6A8-DD8C-C541-CC00-3F9647C5A648}"/>
              </a:ext>
            </a:extLst>
          </p:cNvPr>
          <p:cNvSpPr>
            <a:spLocks noGrp="1"/>
          </p:cNvSpPr>
          <p:nvPr>
            <p:ph type="sldNum" sz="quarter" idx="11"/>
          </p:nvPr>
        </p:nvSpPr>
        <p:spPr/>
        <p:txBody>
          <a:bodyPr/>
          <a:lstStyle/>
          <a:p>
            <a:fld id="{294A09A9-5501-47C1-A89A-A340965A2BE2}" type="slidenum">
              <a:rPr lang="en-US" smtClean="0"/>
              <a:pPr/>
              <a:t>33</a:t>
            </a:fld>
            <a:endParaRPr lang="en-US" dirty="0"/>
          </a:p>
        </p:txBody>
      </p:sp>
      <p:sp>
        <p:nvSpPr>
          <p:cNvPr id="9" name="Title 6">
            <a:extLst>
              <a:ext uri="{FF2B5EF4-FFF2-40B4-BE49-F238E27FC236}">
                <a16:creationId xmlns:a16="http://schemas.microsoft.com/office/drawing/2014/main" id="{3517C7E1-3406-E51A-B0C3-3706784A8379}"/>
              </a:ext>
            </a:extLst>
          </p:cNvPr>
          <p:cNvSpPr>
            <a:spLocks noGrp="1"/>
          </p:cNvSpPr>
          <p:nvPr>
            <p:ph type="title"/>
          </p:nvPr>
        </p:nvSpPr>
        <p:spPr>
          <a:xfrm>
            <a:off x="933450" y="228600"/>
            <a:ext cx="9526588" cy="1600200"/>
          </a:xfrm>
        </p:spPr>
        <p:txBody>
          <a:bodyPr>
            <a:normAutofit/>
          </a:bodyPr>
          <a:lstStyle/>
          <a:p>
            <a:r>
              <a:rPr lang="en-US" b="1" dirty="0">
                <a:latin typeface="Calibri" panose="020F0502020204030204" pitchFamily="34" charset="0"/>
                <a:ea typeface="Calibri" panose="020F0502020204030204" pitchFamily="34" charset="0"/>
                <a:cs typeface="Calibri" panose="020F0502020204030204" pitchFamily="34" charset="0"/>
              </a:rPr>
              <a:t>CONTOH UR BERSAMAAN (concurrent):</a:t>
            </a:r>
            <a:br>
              <a:rPr lang="en-US" b="1" dirty="0">
                <a:latin typeface="Calibri" panose="020F0502020204030204" pitchFamily="34" charset="0"/>
                <a:ea typeface="Calibri" panose="020F0502020204030204" pitchFamily="34" charset="0"/>
                <a:cs typeface="Calibri" panose="020F0502020204030204" pitchFamily="34" charset="0"/>
              </a:rPr>
            </a:br>
            <a:r>
              <a:rPr lang="en-US" sz="3200" kern="100" dirty="0">
                <a:effectLst/>
                <a:latin typeface="Calibri" panose="020F0502020204030204" pitchFamily="34" charset="0"/>
                <a:ea typeface="Calibri" panose="020F0502020204030204" pitchFamily="34" charset="0"/>
                <a:cs typeface="Calibri" panose="020F0502020204030204" pitchFamily="34" charset="0"/>
              </a:rPr>
              <a:t>REKOMENDASI</a:t>
            </a:r>
            <a:endParaRPr lang="en-ID"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16390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914397" y="272716"/>
            <a:ext cx="9881936" cy="6585284"/>
          </a:xfrm>
          <a:prstGeom prst="roundRect">
            <a:avLst/>
          </a:prstGeom>
          <a:pattFill prst="pct20">
            <a:fgClr>
              <a:schemeClr val="accent1"/>
            </a:fgClr>
            <a:bgClr>
              <a:schemeClr val="bg1"/>
            </a:bgClr>
          </a:patt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Calibri" panose="020F0502020204030204" pitchFamily="34" charset="0"/>
              <a:ea typeface="Calibri" panose="020F0502020204030204" pitchFamily="34" charset="0"/>
              <a:cs typeface="Calibri" panose="020F0502020204030204" pitchFamily="34" charset="0"/>
            </a:endParaRPr>
          </a:p>
        </p:txBody>
      </p:sp>
      <p:sp>
        <p:nvSpPr>
          <p:cNvPr id="4" name="TextBox 3"/>
          <p:cNvSpPr txBox="1"/>
          <p:nvPr/>
        </p:nvSpPr>
        <p:spPr>
          <a:xfrm>
            <a:off x="1652330" y="401231"/>
            <a:ext cx="1668379" cy="830997"/>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id-ID" sz="2400" dirty="0">
                <a:latin typeface="Calibri" panose="020F0502020204030204" pitchFamily="34" charset="0"/>
                <a:ea typeface="Calibri" panose="020F0502020204030204" pitchFamily="34" charset="0"/>
                <a:cs typeface="Calibri" panose="020F0502020204030204" pitchFamily="34" charset="0"/>
              </a:rPr>
              <a:t>Hasil analisis UR </a:t>
            </a:r>
          </a:p>
        </p:txBody>
      </p:sp>
      <p:sp>
        <p:nvSpPr>
          <p:cNvPr id="5" name="TextBox 4"/>
          <p:cNvSpPr txBox="1"/>
          <p:nvPr/>
        </p:nvSpPr>
        <p:spPr>
          <a:xfrm>
            <a:off x="1515971" y="2642352"/>
            <a:ext cx="1941095" cy="1200329"/>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id-ID" sz="2400" dirty="0">
                <a:latin typeface="Calibri" panose="020F0502020204030204" pitchFamily="34" charset="0"/>
                <a:ea typeface="Calibri" panose="020F0502020204030204" pitchFamily="34" charset="0"/>
                <a:cs typeface="Calibri" panose="020F0502020204030204" pitchFamily="34" charset="0"/>
              </a:rPr>
              <a:t>Data audit (rekam medis dan billing rs)</a:t>
            </a:r>
          </a:p>
        </p:txBody>
      </p:sp>
      <p:sp>
        <p:nvSpPr>
          <p:cNvPr id="6" name="TextBox 5"/>
          <p:cNvSpPr txBox="1"/>
          <p:nvPr/>
        </p:nvSpPr>
        <p:spPr>
          <a:xfrm>
            <a:off x="4828659" y="5630473"/>
            <a:ext cx="1876926" cy="830997"/>
          </a:xfrm>
          <a:prstGeom prst="rect">
            <a:avLst/>
          </a:prstGeom>
          <a:solidFill>
            <a:srgbClr val="FF99C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id-ID" sz="2400" dirty="0">
                <a:latin typeface="Calibri" panose="020F0502020204030204" pitchFamily="34" charset="0"/>
                <a:ea typeface="Calibri" panose="020F0502020204030204" pitchFamily="34" charset="0"/>
                <a:cs typeface="Calibri" panose="020F0502020204030204" pitchFamily="34" charset="0"/>
              </a:rPr>
              <a:t>Rekomendasi hasil audit</a:t>
            </a:r>
          </a:p>
        </p:txBody>
      </p:sp>
      <p:sp>
        <p:nvSpPr>
          <p:cNvPr id="7" name="TextBox 6"/>
          <p:cNvSpPr txBox="1"/>
          <p:nvPr/>
        </p:nvSpPr>
        <p:spPr>
          <a:xfrm>
            <a:off x="1491906" y="5388913"/>
            <a:ext cx="1989223" cy="1200329"/>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id-ID" sz="2400" dirty="0">
                <a:latin typeface="Calibri" panose="020F0502020204030204" pitchFamily="34" charset="0"/>
                <a:ea typeface="Calibri" panose="020F0502020204030204" pitchFamily="34" charset="0"/>
                <a:cs typeface="Calibri" panose="020F0502020204030204" pitchFamily="34" charset="0"/>
              </a:rPr>
              <a:t>Akar masalah besar biaya tindakan</a:t>
            </a:r>
          </a:p>
        </p:txBody>
      </p:sp>
      <p:sp>
        <p:nvSpPr>
          <p:cNvPr id="8" name="Down Arrow 7"/>
          <p:cNvSpPr/>
          <p:nvPr/>
        </p:nvSpPr>
        <p:spPr>
          <a:xfrm>
            <a:off x="2197763" y="1443790"/>
            <a:ext cx="577516" cy="1129534"/>
          </a:xfrm>
          <a:prstGeom prst="downArrow">
            <a:avLst/>
          </a:prstGeom>
          <a:solidFill>
            <a:srgbClr val="FF33CC"/>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ectangle 8"/>
          <p:cNvSpPr/>
          <p:nvPr/>
        </p:nvSpPr>
        <p:spPr>
          <a:xfrm>
            <a:off x="2563216" y="1697769"/>
            <a:ext cx="1320426" cy="369332"/>
          </a:xfrm>
          <a:prstGeom prst="rect">
            <a:avLst/>
          </a:prstGeom>
        </p:spPr>
        <p:txBody>
          <a:bodyPr wrap="none">
            <a:spAutoFit/>
          </a:bodyPr>
          <a:lstStyle/>
          <a:p>
            <a:r>
              <a:rPr lang="id-ID" b="1" dirty="0">
                <a:latin typeface="Calibri" panose="020F0502020204030204" pitchFamily="34" charset="0"/>
                <a:ea typeface="Calibri" panose="020F0502020204030204" pitchFamily="34" charset="0"/>
                <a:cs typeface="Calibri" panose="020F0502020204030204" pitchFamily="34" charset="0"/>
              </a:rPr>
              <a:t>Mengambil </a:t>
            </a:r>
          </a:p>
        </p:txBody>
      </p:sp>
      <p:sp>
        <p:nvSpPr>
          <p:cNvPr id="10" name="Down Arrow 9"/>
          <p:cNvSpPr/>
          <p:nvPr/>
        </p:nvSpPr>
        <p:spPr>
          <a:xfrm>
            <a:off x="2197761" y="4064916"/>
            <a:ext cx="577516" cy="1129534"/>
          </a:xfrm>
          <a:prstGeom prst="downArrow">
            <a:avLst/>
          </a:prstGeom>
          <a:solidFill>
            <a:srgbClr val="FF33CC"/>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Rectangle 10"/>
          <p:cNvSpPr/>
          <p:nvPr/>
        </p:nvSpPr>
        <p:spPr>
          <a:xfrm>
            <a:off x="2575985" y="4347217"/>
            <a:ext cx="1353256" cy="369332"/>
          </a:xfrm>
          <a:prstGeom prst="rect">
            <a:avLst/>
          </a:prstGeom>
        </p:spPr>
        <p:txBody>
          <a:bodyPr wrap="none">
            <a:spAutoFit/>
          </a:bodyPr>
          <a:lstStyle/>
          <a:p>
            <a:r>
              <a:rPr lang="id-ID" b="1" dirty="0">
                <a:latin typeface="Calibri" panose="020F0502020204030204" pitchFamily="34" charset="0"/>
                <a:ea typeface="Calibri" panose="020F0502020204030204" pitchFamily="34" charset="0"/>
                <a:cs typeface="Calibri" panose="020F0502020204030204" pitchFamily="34" charset="0"/>
              </a:rPr>
              <a:t>Audit medik</a:t>
            </a:r>
          </a:p>
        </p:txBody>
      </p:sp>
      <p:sp>
        <p:nvSpPr>
          <p:cNvPr id="12" name="TextBox 11"/>
          <p:cNvSpPr txBox="1"/>
          <p:nvPr/>
        </p:nvSpPr>
        <p:spPr>
          <a:xfrm>
            <a:off x="4832678" y="2833129"/>
            <a:ext cx="1668379" cy="830997"/>
          </a:xfrm>
          <a:prstGeom prst="rect">
            <a:avLst/>
          </a:prstGeom>
          <a:solidFill>
            <a:srgbClr val="66FF6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id-ID" sz="2400" dirty="0">
                <a:latin typeface="Calibri" panose="020F0502020204030204" pitchFamily="34" charset="0"/>
                <a:ea typeface="Calibri" panose="020F0502020204030204" pitchFamily="34" charset="0"/>
                <a:cs typeface="Calibri" panose="020F0502020204030204" pitchFamily="34" charset="0"/>
              </a:rPr>
              <a:t>Dasar audit</a:t>
            </a:r>
          </a:p>
          <a:p>
            <a:pPr algn="ctr"/>
            <a:r>
              <a:rPr lang="id-ID" sz="2400" dirty="0">
                <a:latin typeface="Calibri" panose="020F0502020204030204" pitchFamily="34" charset="0"/>
                <a:ea typeface="Calibri" panose="020F0502020204030204" pitchFamily="34" charset="0"/>
                <a:cs typeface="Calibri" panose="020F0502020204030204" pitchFamily="34" charset="0"/>
              </a:rPr>
              <a:t>PPK/CP</a:t>
            </a:r>
          </a:p>
        </p:txBody>
      </p:sp>
      <p:sp>
        <p:nvSpPr>
          <p:cNvPr id="13" name="TextBox 12"/>
          <p:cNvSpPr txBox="1"/>
          <p:nvPr/>
        </p:nvSpPr>
        <p:spPr>
          <a:xfrm>
            <a:off x="8558456" y="2556130"/>
            <a:ext cx="1668379" cy="923330"/>
          </a:xfrm>
          <a:prstGeom prst="rect">
            <a:avLst/>
          </a:prstGeom>
          <a:solidFill>
            <a:srgbClr val="66FF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id-ID" dirty="0">
                <a:latin typeface="Calibri" panose="020F0502020204030204" pitchFamily="34" charset="0"/>
                <a:ea typeface="Calibri" panose="020F0502020204030204" pitchFamily="34" charset="0"/>
                <a:cs typeface="Calibri" panose="020F0502020204030204" pitchFamily="34" charset="0"/>
              </a:rPr>
              <a:t>Klinis </a:t>
            </a:r>
            <a:r>
              <a:rPr lang="id-ID"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perbaikan PPK/CP</a:t>
            </a:r>
            <a:endParaRPr lang="id-ID" dirty="0">
              <a:latin typeface="Calibri" panose="020F0502020204030204" pitchFamily="34" charset="0"/>
              <a:ea typeface="Calibri" panose="020F0502020204030204" pitchFamily="34" charset="0"/>
              <a:cs typeface="Calibri" panose="020F0502020204030204" pitchFamily="34" charset="0"/>
            </a:endParaRPr>
          </a:p>
        </p:txBody>
      </p:sp>
      <p:sp>
        <p:nvSpPr>
          <p:cNvPr id="14" name="TextBox 13"/>
          <p:cNvSpPr txBox="1"/>
          <p:nvPr/>
        </p:nvSpPr>
        <p:spPr>
          <a:xfrm>
            <a:off x="8558457" y="5019582"/>
            <a:ext cx="1668379" cy="923330"/>
          </a:xfrm>
          <a:prstGeom prst="rect">
            <a:avLst/>
          </a:prstGeom>
          <a:solidFill>
            <a:srgbClr val="66FF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id-ID" dirty="0">
                <a:latin typeface="Calibri" panose="020F0502020204030204" pitchFamily="34" charset="0"/>
                <a:ea typeface="Calibri" panose="020F0502020204030204" pitchFamily="34" charset="0"/>
                <a:cs typeface="Calibri" panose="020F0502020204030204" pitchFamily="34" charset="0"/>
              </a:rPr>
              <a:t>Individu :</a:t>
            </a:r>
          </a:p>
          <a:p>
            <a:pPr algn="ctr"/>
            <a:r>
              <a:rPr lang="id-ID" dirty="0">
                <a:latin typeface="Calibri" panose="020F0502020204030204" pitchFamily="34" charset="0"/>
                <a:ea typeface="Calibri" panose="020F0502020204030204" pitchFamily="34" charset="0"/>
                <a:cs typeface="Calibri" panose="020F0502020204030204" pitchFamily="34" charset="0"/>
              </a:rPr>
              <a:t>Teguran, sangsi, edukasi</a:t>
            </a:r>
          </a:p>
        </p:txBody>
      </p:sp>
      <p:sp>
        <p:nvSpPr>
          <p:cNvPr id="15" name="TextBox 14"/>
          <p:cNvSpPr txBox="1"/>
          <p:nvPr/>
        </p:nvSpPr>
        <p:spPr>
          <a:xfrm>
            <a:off x="8558456" y="3782462"/>
            <a:ext cx="1668379" cy="923330"/>
          </a:xfrm>
          <a:prstGeom prst="rect">
            <a:avLst/>
          </a:prstGeom>
          <a:solidFill>
            <a:srgbClr val="66FF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id-ID" dirty="0">
                <a:latin typeface="Calibri" panose="020F0502020204030204" pitchFamily="34" charset="0"/>
                <a:ea typeface="Calibri" panose="020F0502020204030204" pitchFamily="34" charset="0"/>
                <a:cs typeface="Calibri" panose="020F0502020204030204" pitchFamily="34" charset="0"/>
              </a:rPr>
              <a:t>Manajerial : pengadaan / pembelian</a:t>
            </a:r>
          </a:p>
        </p:txBody>
      </p:sp>
      <p:sp>
        <p:nvSpPr>
          <p:cNvPr id="16" name="Down Arrow 15"/>
          <p:cNvSpPr/>
          <p:nvPr/>
        </p:nvSpPr>
        <p:spPr>
          <a:xfrm rot="16200000">
            <a:off x="3866136" y="5438756"/>
            <a:ext cx="577516" cy="1129534"/>
          </a:xfrm>
          <a:prstGeom prst="downArrow">
            <a:avLst/>
          </a:prstGeom>
          <a:solidFill>
            <a:srgbClr val="FF33CC"/>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18" name="Elbow Connector 17"/>
          <p:cNvCxnSpPr>
            <a:stCxn id="6" idx="3"/>
            <a:endCxn id="13" idx="1"/>
          </p:cNvCxnSpPr>
          <p:nvPr/>
        </p:nvCxnSpPr>
        <p:spPr>
          <a:xfrm flipV="1">
            <a:off x="6705585" y="3017795"/>
            <a:ext cx="1852871" cy="3028177"/>
          </a:xfrm>
          <a:prstGeom prst="bentConnector3">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6" idx="3"/>
          </p:cNvCxnSpPr>
          <p:nvPr/>
        </p:nvCxnSpPr>
        <p:spPr>
          <a:xfrm flipV="1">
            <a:off x="6705585" y="4235116"/>
            <a:ext cx="1852871" cy="1810856"/>
          </a:xfrm>
          <a:prstGeom prst="bentConnector3">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p:cNvCxnSpPr>
            <a:endCxn id="14" idx="1"/>
          </p:cNvCxnSpPr>
          <p:nvPr/>
        </p:nvCxnSpPr>
        <p:spPr>
          <a:xfrm flipV="1">
            <a:off x="6705585" y="5481247"/>
            <a:ext cx="1852872" cy="553937"/>
          </a:xfrm>
          <a:prstGeom prst="bentConnector3">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3457066" y="3224463"/>
            <a:ext cx="1371593" cy="16042"/>
          </a:xfrm>
          <a:prstGeom prst="straightConnector1">
            <a:avLst/>
          </a:prstGeom>
          <a:ln w="76200">
            <a:solidFill>
              <a:srgbClr val="66FF6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94225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0A557E6-6ADD-FDDC-E75E-87C5B8A02BCB}"/>
              </a:ext>
            </a:extLst>
          </p:cNvPr>
          <p:cNvSpPr>
            <a:spLocks noGrp="1"/>
          </p:cNvSpPr>
          <p:nvPr>
            <p:ph type="ftr" sz="quarter" idx="11"/>
          </p:nvPr>
        </p:nvSpPr>
        <p:spPr/>
        <p:txBody>
          <a:bodyPr/>
          <a:lstStyle/>
          <a:p>
            <a:r>
              <a:rPr lang="en-GB" b="1">
                <a:solidFill>
                  <a:schemeClr val="tx1">
                    <a:lumMod val="75000"/>
                    <a:lumOff val="25000"/>
                  </a:schemeClr>
                </a:solidFill>
              </a:rPr>
              <a:t>ADVANT </a:t>
            </a:r>
            <a:r>
              <a:rPr lang="en-GB" sz="1051"/>
              <a:t>Multipurpose  Presentation 2017 </a:t>
            </a:r>
            <a:endParaRPr lang="en-GB" sz="1051" dirty="0"/>
          </a:p>
        </p:txBody>
      </p:sp>
      <p:sp>
        <p:nvSpPr>
          <p:cNvPr id="3" name="Slide Number Placeholder 2">
            <a:extLst>
              <a:ext uri="{FF2B5EF4-FFF2-40B4-BE49-F238E27FC236}">
                <a16:creationId xmlns:a16="http://schemas.microsoft.com/office/drawing/2014/main" id="{8931D41E-74C8-BAD9-F3D9-05BC4D2A6DC9}"/>
              </a:ext>
            </a:extLst>
          </p:cNvPr>
          <p:cNvSpPr>
            <a:spLocks noGrp="1"/>
          </p:cNvSpPr>
          <p:nvPr>
            <p:ph type="sldNum" sz="quarter" idx="12"/>
          </p:nvPr>
        </p:nvSpPr>
        <p:spPr/>
        <p:txBody>
          <a:bodyPr/>
          <a:lstStyle/>
          <a:p>
            <a:fld id="{8C48FCF8-25E9-4F94-BC2B-FA1B572C1FF3}" type="slidenum">
              <a:rPr lang="en-US" smtClean="0"/>
              <a:pPr/>
              <a:t>35</a:t>
            </a:fld>
            <a:endParaRPr lang="en-US" dirty="0"/>
          </a:p>
        </p:txBody>
      </p:sp>
      <p:sp>
        <p:nvSpPr>
          <p:cNvPr id="4" name="Title 3">
            <a:extLst>
              <a:ext uri="{FF2B5EF4-FFF2-40B4-BE49-F238E27FC236}">
                <a16:creationId xmlns:a16="http://schemas.microsoft.com/office/drawing/2014/main" id="{0663E32C-6073-A3ED-C988-A2E8F6712CC5}"/>
              </a:ext>
            </a:extLst>
          </p:cNvPr>
          <p:cNvSpPr>
            <a:spLocks noGrp="1"/>
          </p:cNvSpPr>
          <p:nvPr>
            <p:ph type="title" idx="4294967295"/>
          </p:nvPr>
        </p:nvSpPr>
        <p:spPr>
          <a:xfrm>
            <a:off x="1817076" y="364760"/>
            <a:ext cx="4573996" cy="1311641"/>
          </a:xfrm>
        </p:spPr>
        <p:txBody>
          <a:bodyPr/>
          <a:lstStyle/>
          <a:p>
            <a:r>
              <a:rPr lang="en-US" dirty="0" err="1">
                <a:solidFill>
                  <a:schemeClr val="tx1"/>
                </a:solidFill>
                <a:latin typeface="Arial Rounded MT Bold" panose="020F0704030504030204" pitchFamily="34" charset="0"/>
              </a:rPr>
              <a:t>Terimakasih</a:t>
            </a:r>
            <a:r>
              <a:rPr lang="en-US" dirty="0">
                <a:solidFill>
                  <a:schemeClr val="tx1"/>
                </a:solidFill>
                <a:latin typeface="Arial Rounded MT Bold" panose="020F0704030504030204" pitchFamily="34" charset="0"/>
              </a:rPr>
              <a:t> </a:t>
            </a:r>
            <a:endParaRPr lang="en-ID"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2043036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8B40B-1094-4E0C-1351-9EB0FB50E181}"/>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D9E10F57-BF08-36DC-B6E9-DF8DFC41C393}"/>
              </a:ext>
            </a:extLst>
          </p:cNvPr>
          <p:cNvSpPr>
            <a:spLocks noGrp="1"/>
          </p:cNvSpPr>
          <p:nvPr>
            <p:ph type="title"/>
          </p:nvPr>
        </p:nvSpPr>
        <p:spPr>
          <a:xfrm>
            <a:off x="932688" y="228600"/>
            <a:ext cx="9528048" cy="880353"/>
          </a:xfrm>
        </p:spPr>
        <p:txBody>
          <a:bodyPr/>
          <a:lstStyle/>
          <a:p>
            <a:r>
              <a:rPr lang="id-ID" sz="4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KELENGKAPAN BERKAS KLAIM </a:t>
            </a:r>
            <a:endParaRPr lang="en-ID" dirty="0">
              <a:latin typeface="Calibri" panose="020F0502020204030204" pitchFamily="34" charset="0"/>
              <a:ea typeface="Calibri" panose="020F0502020204030204" pitchFamily="34" charset="0"/>
              <a:cs typeface="Calibri" panose="020F0502020204030204" pitchFamily="34" charset="0"/>
            </a:endParaRPr>
          </a:p>
        </p:txBody>
      </p:sp>
      <p:sp>
        <p:nvSpPr>
          <p:cNvPr id="12" name="Content Placeholder 11">
            <a:extLst>
              <a:ext uri="{FF2B5EF4-FFF2-40B4-BE49-F238E27FC236}">
                <a16:creationId xmlns:a16="http://schemas.microsoft.com/office/drawing/2014/main" id="{3E90AE4C-8311-18B4-293C-396437234383}"/>
              </a:ext>
            </a:extLst>
          </p:cNvPr>
          <p:cNvSpPr>
            <a:spLocks noGrp="1"/>
          </p:cNvSpPr>
          <p:nvPr>
            <p:ph sz="quarter" idx="12"/>
          </p:nvPr>
        </p:nvSpPr>
        <p:spPr>
          <a:xfrm>
            <a:off x="757428" y="2321051"/>
            <a:ext cx="4038146" cy="3694176"/>
          </a:xfr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2500"/>
          </a:bodyPr>
          <a:lstStyle/>
          <a:p>
            <a:pPr marL="363538" lvl="0" indent="-363538">
              <a:lnSpc>
                <a:spcPct val="100000"/>
              </a:lnSpc>
              <a:spcBef>
                <a:spcPts val="0"/>
              </a:spcBef>
              <a:spcAft>
                <a:spcPts val="600"/>
              </a:spcAft>
              <a:buClr>
                <a:srgbClr val="FF0000"/>
              </a:buClr>
              <a:buFont typeface="Wingdings" panose="05000000000000000000" pitchFamily="2" charset="2"/>
              <a:buChar char="Ø"/>
            </a:pPr>
            <a:r>
              <a:rPr lang="id-ID" sz="1800" cap="none" dirty="0">
                <a:latin typeface="Calibri" panose="020F0502020204030204" pitchFamily="34" charset="0"/>
                <a:cs typeface="Calibri" panose="020F0502020204030204" pitchFamily="34" charset="0"/>
              </a:rPr>
              <a:t>Surat </a:t>
            </a:r>
            <a:r>
              <a:rPr lang="id-ID" sz="1800" cap="none" dirty="0" err="1">
                <a:latin typeface="Calibri" panose="020F0502020204030204" pitchFamily="34" charset="0"/>
                <a:cs typeface="Calibri" panose="020F0502020204030204" pitchFamily="34" charset="0"/>
              </a:rPr>
              <a:t>eligibilitas</a:t>
            </a:r>
            <a:r>
              <a:rPr lang="id-ID" sz="1800" cap="none" dirty="0">
                <a:latin typeface="Calibri" panose="020F0502020204030204" pitchFamily="34" charset="0"/>
                <a:cs typeface="Calibri" panose="020F0502020204030204" pitchFamily="34" charset="0"/>
              </a:rPr>
              <a:t> peserta (</a:t>
            </a:r>
            <a:r>
              <a:rPr lang="id-ID" sz="1800" b="1" cap="none" dirty="0">
                <a:latin typeface="Calibri" panose="020F0502020204030204" pitchFamily="34" charset="0"/>
                <a:cs typeface="Calibri" panose="020F0502020204030204" pitchFamily="34" charset="0"/>
              </a:rPr>
              <a:t>SEP) asli</a:t>
            </a:r>
            <a:endParaRPr lang="en-US" sz="1800" b="1" cap="none" dirty="0">
              <a:latin typeface="Calibri" panose="020F0502020204030204" pitchFamily="34" charset="0"/>
              <a:cs typeface="Calibri" panose="020F0502020204030204" pitchFamily="34" charset="0"/>
            </a:endParaRPr>
          </a:p>
          <a:p>
            <a:pPr marL="363538" lvl="0" indent="-363538">
              <a:lnSpc>
                <a:spcPct val="100000"/>
              </a:lnSpc>
              <a:spcBef>
                <a:spcPts val="0"/>
              </a:spcBef>
              <a:spcAft>
                <a:spcPts val="600"/>
              </a:spcAft>
              <a:buClr>
                <a:srgbClr val="FF0000"/>
              </a:buClr>
              <a:buFont typeface="Wingdings" panose="05000000000000000000" pitchFamily="2" charset="2"/>
              <a:buChar char="Ø"/>
            </a:pPr>
            <a:r>
              <a:rPr lang="id-ID" sz="1800" cap="none" dirty="0">
                <a:latin typeface="Calibri" panose="020F0502020204030204" pitchFamily="34" charset="0"/>
                <a:cs typeface="Calibri" panose="020F0502020204030204" pitchFamily="34" charset="0"/>
              </a:rPr>
              <a:t>Surat rujukan (fotokopi)</a:t>
            </a:r>
            <a:endParaRPr lang="en-US" sz="1800" cap="none" dirty="0">
              <a:latin typeface="Calibri" panose="020F0502020204030204" pitchFamily="34" charset="0"/>
              <a:cs typeface="Calibri" panose="020F0502020204030204" pitchFamily="34" charset="0"/>
            </a:endParaRPr>
          </a:p>
          <a:p>
            <a:pPr marL="363538" lvl="0" indent="-363538">
              <a:lnSpc>
                <a:spcPct val="100000"/>
              </a:lnSpc>
              <a:spcBef>
                <a:spcPts val="0"/>
              </a:spcBef>
              <a:spcAft>
                <a:spcPts val="600"/>
              </a:spcAft>
              <a:buClr>
                <a:srgbClr val="FF0000"/>
              </a:buClr>
              <a:buFont typeface="Wingdings" panose="05000000000000000000" pitchFamily="2" charset="2"/>
              <a:buChar char="Ø"/>
            </a:pPr>
            <a:r>
              <a:rPr lang="id-ID" sz="1800" cap="none" dirty="0">
                <a:latin typeface="Calibri" panose="020F0502020204030204" pitchFamily="34" charset="0"/>
                <a:cs typeface="Calibri" panose="020F0502020204030204" pitchFamily="34" charset="0"/>
              </a:rPr>
              <a:t>Perincian tagihan / </a:t>
            </a:r>
            <a:r>
              <a:rPr lang="id-ID" sz="1800" cap="none" dirty="0" err="1">
                <a:latin typeface="Calibri" panose="020F0502020204030204" pitchFamily="34" charset="0"/>
                <a:cs typeface="Calibri" panose="020F0502020204030204" pitchFamily="34" charset="0"/>
              </a:rPr>
              <a:t>kwitansi</a:t>
            </a:r>
            <a:r>
              <a:rPr lang="id-ID" sz="1800" cap="none" dirty="0">
                <a:latin typeface="Calibri" panose="020F0502020204030204" pitchFamily="34" charset="0"/>
                <a:cs typeface="Calibri" panose="020F0502020204030204" pitchFamily="34" charset="0"/>
              </a:rPr>
              <a:t> asli</a:t>
            </a:r>
            <a:endParaRPr lang="en-US" sz="1800" cap="none" dirty="0">
              <a:latin typeface="Calibri" panose="020F0502020204030204" pitchFamily="34" charset="0"/>
              <a:cs typeface="Calibri" panose="020F0502020204030204" pitchFamily="34" charset="0"/>
            </a:endParaRPr>
          </a:p>
          <a:p>
            <a:pPr marL="363538" lvl="0" indent="-363538">
              <a:lnSpc>
                <a:spcPct val="100000"/>
              </a:lnSpc>
              <a:spcBef>
                <a:spcPts val="0"/>
              </a:spcBef>
              <a:spcAft>
                <a:spcPts val="600"/>
              </a:spcAft>
              <a:buClr>
                <a:srgbClr val="FF0000"/>
              </a:buClr>
              <a:buFont typeface="Wingdings" panose="05000000000000000000" pitchFamily="2" charset="2"/>
              <a:buChar char="Ø"/>
            </a:pPr>
            <a:r>
              <a:rPr lang="id-ID" sz="1800" b="1" cap="none" dirty="0">
                <a:latin typeface="Calibri" panose="020F0502020204030204" pitchFamily="34" charset="0"/>
                <a:cs typeface="Calibri" panose="020F0502020204030204" pitchFamily="34" charset="0"/>
              </a:rPr>
              <a:t>Resume rawat jalan </a:t>
            </a:r>
            <a:r>
              <a:rPr lang="id-ID" sz="1800" b="1" cap="none" dirty="0" err="1">
                <a:solidFill>
                  <a:srgbClr val="FF0000"/>
                </a:solidFill>
                <a:latin typeface="Calibri" panose="020F0502020204030204" pitchFamily="34" charset="0"/>
                <a:cs typeface="Calibri" panose="020F0502020204030204" pitchFamily="34" charset="0"/>
              </a:rPr>
              <a:t>ditandatangai</a:t>
            </a:r>
            <a:r>
              <a:rPr lang="id-ID" sz="1800" b="1" cap="none" dirty="0">
                <a:solidFill>
                  <a:srgbClr val="FF0000"/>
                </a:solidFill>
                <a:latin typeface="Calibri" panose="020F0502020204030204" pitchFamily="34" charset="0"/>
                <a:cs typeface="Calibri" panose="020F0502020204030204" pitchFamily="34" charset="0"/>
              </a:rPr>
              <a:t> DPJP</a:t>
            </a:r>
            <a:endParaRPr lang="en-US" sz="1800" b="1" cap="none" dirty="0">
              <a:solidFill>
                <a:srgbClr val="FF0000"/>
              </a:solidFill>
              <a:latin typeface="Calibri" panose="020F0502020204030204" pitchFamily="34" charset="0"/>
              <a:cs typeface="Calibri" panose="020F0502020204030204" pitchFamily="34" charset="0"/>
            </a:endParaRPr>
          </a:p>
          <a:p>
            <a:pPr marL="363538" lvl="0" indent="-363538">
              <a:lnSpc>
                <a:spcPct val="100000"/>
              </a:lnSpc>
              <a:spcBef>
                <a:spcPts val="0"/>
              </a:spcBef>
              <a:spcAft>
                <a:spcPts val="600"/>
              </a:spcAft>
              <a:buClr>
                <a:srgbClr val="FF0000"/>
              </a:buClr>
              <a:buFont typeface="Wingdings" panose="05000000000000000000" pitchFamily="2" charset="2"/>
              <a:buChar char="Ø"/>
            </a:pPr>
            <a:r>
              <a:rPr lang="id-ID" sz="1800" cap="none" dirty="0">
                <a:latin typeface="Calibri" panose="020F0502020204030204" pitchFamily="34" charset="0"/>
                <a:cs typeface="Calibri" panose="020F0502020204030204" pitchFamily="34" charset="0"/>
              </a:rPr>
              <a:t>Protokol terapi / </a:t>
            </a:r>
            <a:r>
              <a:rPr lang="id-ID" sz="1800" cap="none" dirty="0" err="1">
                <a:latin typeface="Calibri" panose="020F0502020204030204" pitchFamily="34" charset="0"/>
                <a:cs typeface="Calibri" panose="020F0502020204030204" pitchFamily="34" charset="0"/>
              </a:rPr>
              <a:t>regimen</a:t>
            </a:r>
            <a:r>
              <a:rPr lang="id-ID" sz="1800" cap="none" dirty="0">
                <a:latin typeface="Calibri" panose="020F0502020204030204" pitchFamily="34" charset="0"/>
                <a:cs typeface="Calibri" panose="020F0502020204030204" pitchFamily="34" charset="0"/>
              </a:rPr>
              <a:t> untuk obat HOT</a:t>
            </a:r>
            <a:endParaRPr lang="en-US" sz="1800" cap="none" dirty="0">
              <a:latin typeface="Calibri" panose="020F0502020204030204" pitchFamily="34" charset="0"/>
              <a:cs typeface="Calibri" panose="020F0502020204030204" pitchFamily="34" charset="0"/>
            </a:endParaRPr>
          </a:p>
          <a:p>
            <a:pPr marL="363538" lvl="0" indent="-363538">
              <a:lnSpc>
                <a:spcPct val="100000"/>
              </a:lnSpc>
              <a:spcBef>
                <a:spcPts val="0"/>
              </a:spcBef>
              <a:spcAft>
                <a:spcPts val="600"/>
              </a:spcAft>
              <a:buClr>
                <a:srgbClr val="FF0000"/>
              </a:buClr>
              <a:buFont typeface="Wingdings" panose="05000000000000000000" pitchFamily="2" charset="2"/>
              <a:buChar char="Ø"/>
            </a:pPr>
            <a:r>
              <a:rPr lang="id-ID" sz="1800" cap="none" dirty="0">
                <a:latin typeface="Calibri" panose="020F0502020204030204" pitchFamily="34" charset="0"/>
                <a:cs typeface="Calibri" panose="020F0502020204030204" pitchFamily="34" charset="0"/>
              </a:rPr>
              <a:t>Resep alat kesehatan</a:t>
            </a:r>
            <a:endParaRPr lang="en-US" sz="1800" cap="none" dirty="0">
              <a:latin typeface="Calibri" panose="020F0502020204030204" pitchFamily="34" charset="0"/>
              <a:cs typeface="Calibri" panose="020F0502020204030204" pitchFamily="34" charset="0"/>
            </a:endParaRPr>
          </a:p>
          <a:p>
            <a:pPr marL="363538" lvl="0" indent="-363538">
              <a:lnSpc>
                <a:spcPct val="100000"/>
              </a:lnSpc>
              <a:spcBef>
                <a:spcPts val="0"/>
              </a:spcBef>
              <a:spcAft>
                <a:spcPts val="600"/>
              </a:spcAft>
              <a:buClr>
                <a:srgbClr val="FF0000"/>
              </a:buClr>
              <a:buFont typeface="Wingdings" panose="05000000000000000000" pitchFamily="2" charset="2"/>
              <a:buChar char="Ø"/>
            </a:pPr>
            <a:r>
              <a:rPr lang="id-ID" sz="1800" cap="none" dirty="0">
                <a:latin typeface="Calibri" panose="020F0502020204030204" pitchFamily="34" charset="0"/>
                <a:cs typeface="Calibri" panose="020F0502020204030204" pitchFamily="34" charset="0"/>
              </a:rPr>
              <a:t>Tanda terima alat kesehatan (alat bantu dengar, alat bantu gerak, dan lain-lain)</a:t>
            </a:r>
            <a:endParaRPr lang="en-US" sz="1800" cap="none" dirty="0">
              <a:latin typeface="Calibri" panose="020F0502020204030204" pitchFamily="34" charset="0"/>
              <a:cs typeface="Calibri" panose="020F0502020204030204" pitchFamily="34" charset="0"/>
            </a:endParaRPr>
          </a:p>
          <a:p>
            <a:pPr marL="363538" lvl="0" indent="-363538">
              <a:lnSpc>
                <a:spcPct val="100000"/>
              </a:lnSpc>
              <a:spcBef>
                <a:spcPts val="0"/>
              </a:spcBef>
              <a:spcAft>
                <a:spcPts val="600"/>
              </a:spcAft>
              <a:buClr>
                <a:srgbClr val="FF0000"/>
              </a:buClr>
              <a:buFont typeface="Wingdings" panose="05000000000000000000" pitchFamily="2" charset="2"/>
              <a:buChar char="Ø"/>
            </a:pPr>
            <a:r>
              <a:rPr lang="id-ID" sz="1800" cap="none" dirty="0">
                <a:latin typeface="Calibri" panose="020F0502020204030204" pitchFamily="34" charset="0"/>
                <a:cs typeface="Calibri" panose="020F0502020204030204" pitchFamily="34" charset="0"/>
              </a:rPr>
              <a:t>Berkas pendukung lain yang diperlukan</a:t>
            </a:r>
            <a:endParaRPr lang="en-US" sz="1800" cap="none" dirty="0">
              <a:latin typeface="Calibri" panose="020F0502020204030204" pitchFamily="34" charset="0"/>
              <a:cs typeface="Calibri" panose="020F0502020204030204" pitchFamily="34" charset="0"/>
            </a:endParaRPr>
          </a:p>
        </p:txBody>
      </p:sp>
      <p:sp>
        <p:nvSpPr>
          <p:cNvPr id="13" name="Content Placeholder 12">
            <a:extLst>
              <a:ext uri="{FF2B5EF4-FFF2-40B4-BE49-F238E27FC236}">
                <a16:creationId xmlns:a16="http://schemas.microsoft.com/office/drawing/2014/main" id="{EB986EBE-6868-768D-54FC-BE28120E0D92}"/>
              </a:ext>
            </a:extLst>
          </p:cNvPr>
          <p:cNvSpPr>
            <a:spLocks noGrp="1"/>
          </p:cNvSpPr>
          <p:nvPr>
            <p:ph sz="quarter" idx="13"/>
          </p:nvPr>
        </p:nvSpPr>
        <p:spPr>
          <a:xfrm>
            <a:off x="5476672" y="2321051"/>
            <a:ext cx="6159749" cy="4099562"/>
          </a:xfr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marL="285750" lvl="0" indent="-285750">
              <a:lnSpc>
                <a:spcPct val="100000"/>
              </a:lnSpc>
              <a:spcBef>
                <a:spcPts val="0"/>
              </a:spcBef>
              <a:spcAft>
                <a:spcPts val="600"/>
              </a:spcAft>
              <a:buClr>
                <a:srgbClr val="FF0000"/>
              </a:buClr>
              <a:buFont typeface="Wingdings" panose="05000000000000000000" pitchFamily="2" charset="2"/>
              <a:buChar char="ü"/>
            </a:pPr>
            <a:r>
              <a:rPr lang="id-ID" sz="1700" cap="none" dirty="0">
                <a:latin typeface="Calibri" panose="020F0502020204030204" pitchFamily="34" charset="0"/>
                <a:ea typeface="Calibri" panose="020F0502020204030204" pitchFamily="34" charset="0"/>
                <a:cs typeface="Calibri" panose="020F0502020204030204" pitchFamily="34" charset="0"/>
              </a:rPr>
              <a:t>Surat </a:t>
            </a:r>
            <a:r>
              <a:rPr lang="id-ID" sz="1700" cap="none" dirty="0" err="1">
                <a:latin typeface="Calibri" panose="020F0502020204030204" pitchFamily="34" charset="0"/>
                <a:ea typeface="Calibri" panose="020F0502020204030204" pitchFamily="34" charset="0"/>
                <a:cs typeface="Calibri" panose="020F0502020204030204" pitchFamily="34" charset="0"/>
              </a:rPr>
              <a:t>eligibilitas</a:t>
            </a:r>
            <a:r>
              <a:rPr lang="id-ID" sz="1700" cap="none" dirty="0">
                <a:latin typeface="Calibri" panose="020F0502020204030204" pitchFamily="34" charset="0"/>
                <a:ea typeface="Calibri" panose="020F0502020204030204" pitchFamily="34" charset="0"/>
                <a:cs typeface="Calibri" panose="020F0502020204030204" pitchFamily="34" charset="0"/>
              </a:rPr>
              <a:t> peserta (</a:t>
            </a:r>
            <a:r>
              <a:rPr lang="id-ID" sz="1700" b="1" cap="none" dirty="0">
                <a:latin typeface="Calibri" panose="020F0502020204030204" pitchFamily="34" charset="0"/>
                <a:ea typeface="Calibri" panose="020F0502020204030204" pitchFamily="34" charset="0"/>
                <a:cs typeface="Calibri" panose="020F0502020204030204" pitchFamily="34" charset="0"/>
              </a:rPr>
              <a:t>sep) asli</a:t>
            </a:r>
            <a:endParaRPr lang="en-US" sz="1700" b="1" cap="none" dirty="0">
              <a:latin typeface="Calibri" panose="020F0502020204030204" pitchFamily="34" charset="0"/>
              <a:ea typeface="Calibri" panose="020F0502020204030204" pitchFamily="34" charset="0"/>
              <a:cs typeface="Calibri" panose="020F0502020204030204" pitchFamily="34" charset="0"/>
            </a:endParaRPr>
          </a:p>
          <a:p>
            <a:pPr marL="285750" lvl="0" indent="-285750">
              <a:lnSpc>
                <a:spcPct val="100000"/>
              </a:lnSpc>
              <a:spcBef>
                <a:spcPts val="0"/>
              </a:spcBef>
              <a:spcAft>
                <a:spcPts val="600"/>
              </a:spcAft>
              <a:buClr>
                <a:srgbClr val="FF0000"/>
              </a:buClr>
              <a:buFont typeface="Wingdings" panose="05000000000000000000" pitchFamily="2" charset="2"/>
              <a:buChar char="ü"/>
            </a:pPr>
            <a:r>
              <a:rPr lang="id-ID" sz="1700" cap="none" dirty="0">
                <a:latin typeface="Calibri" panose="020F0502020204030204" pitchFamily="34" charset="0"/>
                <a:ea typeface="Calibri" panose="020F0502020204030204" pitchFamily="34" charset="0"/>
                <a:cs typeface="Calibri" panose="020F0502020204030204" pitchFamily="34" charset="0"/>
              </a:rPr>
              <a:t>Surat rujukan (fotokopi)</a:t>
            </a:r>
            <a:endParaRPr lang="en-US" sz="1700" cap="none" dirty="0">
              <a:latin typeface="Calibri" panose="020F0502020204030204" pitchFamily="34" charset="0"/>
              <a:ea typeface="Calibri" panose="020F0502020204030204" pitchFamily="34" charset="0"/>
              <a:cs typeface="Calibri" panose="020F0502020204030204" pitchFamily="34" charset="0"/>
            </a:endParaRPr>
          </a:p>
          <a:p>
            <a:pPr marL="285750" lvl="0" indent="-285750">
              <a:lnSpc>
                <a:spcPct val="100000"/>
              </a:lnSpc>
              <a:spcBef>
                <a:spcPts val="0"/>
              </a:spcBef>
              <a:spcAft>
                <a:spcPts val="600"/>
              </a:spcAft>
              <a:buClr>
                <a:srgbClr val="FF0000"/>
              </a:buClr>
              <a:buFont typeface="Wingdings" panose="05000000000000000000" pitchFamily="2" charset="2"/>
              <a:buChar char="ü"/>
            </a:pPr>
            <a:r>
              <a:rPr lang="id-ID" sz="1700" cap="none" dirty="0">
                <a:latin typeface="Calibri" panose="020F0502020204030204" pitchFamily="34" charset="0"/>
                <a:ea typeface="Calibri" panose="020F0502020204030204" pitchFamily="34" charset="0"/>
                <a:cs typeface="Calibri" panose="020F0502020204030204" pitchFamily="34" charset="0"/>
              </a:rPr>
              <a:t>Perincian tagihan / </a:t>
            </a:r>
            <a:r>
              <a:rPr lang="id-ID" sz="1700" cap="none" dirty="0" err="1">
                <a:latin typeface="Calibri" panose="020F0502020204030204" pitchFamily="34" charset="0"/>
                <a:ea typeface="Calibri" panose="020F0502020204030204" pitchFamily="34" charset="0"/>
                <a:cs typeface="Calibri" panose="020F0502020204030204" pitchFamily="34" charset="0"/>
              </a:rPr>
              <a:t>kwitansi</a:t>
            </a:r>
            <a:r>
              <a:rPr lang="id-ID" sz="1700" cap="none" dirty="0">
                <a:latin typeface="Calibri" panose="020F0502020204030204" pitchFamily="34" charset="0"/>
                <a:ea typeface="Calibri" panose="020F0502020204030204" pitchFamily="34" charset="0"/>
                <a:cs typeface="Calibri" panose="020F0502020204030204" pitchFamily="34" charset="0"/>
              </a:rPr>
              <a:t> asli</a:t>
            </a:r>
            <a:endParaRPr lang="en-US" sz="1700" cap="none" dirty="0">
              <a:latin typeface="Calibri" panose="020F0502020204030204" pitchFamily="34" charset="0"/>
              <a:ea typeface="Calibri" panose="020F0502020204030204" pitchFamily="34" charset="0"/>
              <a:cs typeface="Calibri" panose="020F0502020204030204" pitchFamily="34" charset="0"/>
            </a:endParaRPr>
          </a:p>
          <a:p>
            <a:pPr marL="285750" lvl="0" indent="-285750">
              <a:lnSpc>
                <a:spcPct val="100000"/>
              </a:lnSpc>
              <a:spcBef>
                <a:spcPts val="0"/>
              </a:spcBef>
              <a:spcAft>
                <a:spcPts val="600"/>
              </a:spcAft>
              <a:buClr>
                <a:srgbClr val="FF0000"/>
              </a:buClr>
              <a:buFont typeface="Wingdings" panose="05000000000000000000" pitchFamily="2" charset="2"/>
              <a:buChar char="ü"/>
            </a:pPr>
            <a:r>
              <a:rPr lang="id-ID" sz="1700" b="1" i="1" cap="none" dirty="0" err="1">
                <a:solidFill>
                  <a:schemeClr val="tx1"/>
                </a:solidFill>
                <a:latin typeface="Calibri" panose="020F0502020204030204" pitchFamily="34" charset="0"/>
                <a:ea typeface="Calibri" panose="020F0502020204030204" pitchFamily="34" charset="0"/>
                <a:cs typeface="Calibri" panose="020F0502020204030204" pitchFamily="34" charset="0"/>
              </a:rPr>
              <a:t>Print</a:t>
            </a:r>
            <a:r>
              <a:rPr lang="id-ID" sz="1700" b="1" i="1" cap="none"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id-ID" sz="1700" b="1" i="1" cap="none" dirty="0" err="1">
                <a:solidFill>
                  <a:schemeClr val="tx1"/>
                </a:solidFill>
                <a:latin typeface="Calibri" panose="020F0502020204030204" pitchFamily="34" charset="0"/>
                <a:ea typeface="Calibri" panose="020F0502020204030204" pitchFamily="34" charset="0"/>
                <a:cs typeface="Calibri" panose="020F0502020204030204" pitchFamily="34" charset="0"/>
              </a:rPr>
              <a:t>out</a:t>
            </a:r>
            <a:r>
              <a:rPr lang="id-ID" sz="1700" b="1" cap="none" dirty="0">
                <a:solidFill>
                  <a:schemeClr val="tx1"/>
                </a:solidFill>
                <a:latin typeface="Calibri" panose="020F0502020204030204" pitchFamily="34" charset="0"/>
                <a:ea typeface="Calibri" panose="020F0502020204030204" pitchFamily="34" charset="0"/>
                <a:cs typeface="Calibri" panose="020F0502020204030204" pitchFamily="34" charset="0"/>
              </a:rPr>
              <a:t> hasil </a:t>
            </a:r>
            <a:r>
              <a:rPr lang="id-ID" sz="1700" b="1" cap="none" dirty="0" err="1">
                <a:solidFill>
                  <a:srgbClr val="FF0000"/>
                </a:solidFill>
                <a:latin typeface="Calibri" panose="020F0502020204030204" pitchFamily="34" charset="0"/>
                <a:ea typeface="Calibri" panose="020F0502020204030204" pitchFamily="34" charset="0"/>
                <a:cs typeface="Calibri" panose="020F0502020204030204" pitchFamily="34" charset="0"/>
              </a:rPr>
              <a:t>grouping</a:t>
            </a:r>
            <a:r>
              <a:rPr lang="id-ID" sz="1700" b="1" cap="none" dirty="0">
                <a:solidFill>
                  <a:srgbClr val="FF0000"/>
                </a:solidFill>
                <a:latin typeface="Calibri" panose="020F0502020204030204" pitchFamily="34" charset="0"/>
                <a:ea typeface="Calibri" panose="020F0502020204030204" pitchFamily="34" charset="0"/>
                <a:cs typeface="Calibri" panose="020F0502020204030204" pitchFamily="34" charset="0"/>
              </a:rPr>
              <a:t> INA </a:t>
            </a:r>
            <a:r>
              <a:rPr lang="id-ID" sz="1700" b="1" cap="none" dirty="0" err="1">
                <a:solidFill>
                  <a:srgbClr val="FF0000"/>
                </a:solidFill>
                <a:latin typeface="Calibri" panose="020F0502020204030204" pitchFamily="34" charset="0"/>
                <a:ea typeface="Calibri" panose="020F0502020204030204" pitchFamily="34" charset="0"/>
                <a:cs typeface="Calibri" panose="020F0502020204030204" pitchFamily="34" charset="0"/>
              </a:rPr>
              <a:t>CBG’s</a:t>
            </a:r>
            <a:endParaRPr lang="en-US" sz="1700" b="1" cap="none"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285750" lvl="0" indent="-285750">
              <a:lnSpc>
                <a:spcPct val="100000"/>
              </a:lnSpc>
              <a:spcBef>
                <a:spcPts val="0"/>
              </a:spcBef>
              <a:spcAft>
                <a:spcPts val="600"/>
              </a:spcAft>
              <a:buClr>
                <a:srgbClr val="FF0000"/>
              </a:buClr>
              <a:buFont typeface="Wingdings" panose="05000000000000000000" pitchFamily="2" charset="2"/>
              <a:buChar char="ü"/>
            </a:pPr>
            <a:r>
              <a:rPr lang="id-ID" sz="1700" cap="none" dirty="0">
                <a:latin typeface="Calibri" panose="020F0502020204030204" pitchFamily="34" charset="0"/>
                <a:ea typeface="Calibri" panose="020F0502020204030204" pitchFamily="34" charset="0"/>
                <a:cs typeface="Calibri" panose="020F0502020204030204" pitchFamily="34" charset="0"/>
              </a:rPr>
              <a:t>Surat perintah rawat inap /admisi (fotokopi)</a:t>
            </a:r>
            <a:endParaRPr lang="en-US" sz="1700" cap="none" dirty="0">
              <a:latin typeface="Calibri" panose="020F0502020204030204" pitchFamily="34" charset="0"/>
              <a:ea typeface="Calibri" panose="020F0502020204030204" pitchFamily="34" charset="0"/>
              <a:cs typeface="Calibri" panose="020F0502020204030204" pitchFamily="34" charset="0"/>
            </a:endParaRPr>
          </a:p>
          <a:p>
            <a:pPr marL="285750" lvl="0" indent="-285750">
              <a:lnSpc>
                <a:spcPct val="100000"/>
              </a:lnSpc>
              <a:spcBef>
                <a:spcPts val="0"/>
              </a:spcBef>
              <a:spcAft>
                <a:spcPts val="600"/>
              </a:spcAft>
              <a:buClr>
                <a:srgbClr val="FF0000"/>
              </a:buClr>
              <a:buFont typeface="Wingdings" panose="05000000000000000000" pitchFamily="2" charset="2"/>
              <a:buChar char="ü"/>
            </a:pPr>
            <a:r>
              <a:rPr lang="id-ID" sz="1700" b="1" cap="none" dirty="0">
                <a:latin typeface="Calibri" panose="020F0502020204030204" pitchFamily="34" charset="0"/>
                <a:ea typeface="Calibri" panose="020F0502020204030204" pitchFamily="34" charset="0"/>
                <a:cs typeface="Calibri" panose="020F0502020204030204" pitchFamily="34" charset="0"/>
              </a:rPr>
              <a:t>Resume medis rawat inap </a:t>
            </a:r>
            <a:r>
              <a:rPr lang="id-ID" sz="1700" b="1" cap="none" dirty="0">
                <a:solidFill>
                  <a:srgbClr val="FF0000"/>
                </a:solidFill>
                <a:latin typeface="Calibri" panose="020F0502020204030204" pitchFamily="34" charset="0"/>
                <a:ea typeface="Calibri" panose="020F0502020204030204" pitchFamily="34" charset="0"/>
                <a:cs typeface="Calibri" panose="020F0502020204030204" pitchFamily="34" charset="0"/>
              </a:rPr>
              <a:t>ditandatangani DPJP </a:t>
            </a:r>
          </a:p>
          <a:p>
            <a:pPr marL="285750" lvl="0" indent="-285750">
              <a:lnSpc>
                <a:spcPct val="100000"/>
              </a:lnSpc>
              <a:spcBef>
                <a:spcPts val="0"/>
              </a:spcBef>
              <a:spcAft>
                <a:spcPts val="600"/>
              </a:spcAft>
              <a:buClr>
                <a:srgbClr val="FF0000"/>
              </a:buClr>
              <a:buFont typeface="Wingdings" panose="05000000000000000000" pitchFamily="2" charset="2"/>
              <a:buChar char="ü"/>
            </a:pPr>
            <a:r>
              <a:rPr lang="id-ID" sz="1700" cap="none" dirty="0">
                <a:latin typeface="Calibri" panose="020F0502020204030204" pitchFamily="34" charset="0"/>
                <a:ea typeface="Calibri" panose="020F0502020204030204" pitchFamily="34" charset="0"/>
                <a:cs typeface="Calibri" panose="020F0502020204030204" pitchFamily="34" charset="0"/>
              </a:rPr>
              <a:t>Laporan operasi (fotokopi)</a:t>
            </a:r>
            <a:endParaRPr lang="en-US" sz="1700" cap="none" dirty="0">
              <a:latin typeface="Calibri" panose="020F0502020204030204" pitchFamily="34" charset="0"/>
              <a:ea typeface="Calibri" panose="020F0502020204030204" pitchFamily="34" charset="0"/>
              <a:cs typeface="Calibri" panose="020F0502020204030204" pitchFamily="34" charset="0"/>
            </a:endParaRPr>
          </a:p>
          <a:p>
            <a:pPr marL="285750" lvl="0" indent="-285750">
              <a:lnSpc>
                <a:spcPct val="100000"/>
              </a:lnSpc>
              <a:spcBef>
                <a:spcPts val="0"/>
              </a:spcBef>
              <a:spcAft>
                <a:spcPts val="600"/>
              </a:spcAft>
              <a:buClr>
                <a:srgbClr val="FF0000"/>
              </a:buClr>
              <a:buFont typeface="Wingdings" panose="05000000000000000000" pitchFamily="2" charset="2"/>
              <a:buChar char="ü"/>
            </a:pPr>
            <a:r>
              <a:rPr lang="id-ID" sz="1700" cap="none" dirty="0">
                <a:latin typeface="Calibri" panose="020F0502020204030204" pitchFamily="34" charset="0"/>
                <a:ea typeface="Calibri" panose="020F0502020204030204" pitchFamily="34" charset="0"/>
                <a:cs typeface="Calibri" panose="020F0502020204030204" pitchFamily="34" charset="0"/>
              </a:rPr>
              <a:t>Protokol terapi / </a:t>
            </a:r>
            <a:r>
              <a:rPr lang="id-ID" sz="1700" cap="none" dirty="0" err="1">
                <a:latin typeface="Calibri" panose="020F0502020204030204" pitchFamily="34" charset="0"/>
                <a:ea typeface="Calibri" panose="020F0502020204030204" pitchFamily="34" charset="0"/>
                <a:cs typeface="Calibri" panose="020F0502020204030204" pitchFamily="34" charset="0"/>
              </a:rPr>
              <a:t>regimen</a:t>
            </a:r>
            <a:r>
              <a:rPr lang="id-ID" sz="1700" cap="none" dirty="0">
                <a:latin typeface="Calibri" panose="020F0502020204030204" pitchFamily="34" charset="0"/>
                <a:ea typeface="Calibri" panose="020F0502020204030204" pitchFamily="34" charset="0"/>
                <a:cs typeface="Calibri" panose="020F0502020204030204" pitchFamily="34" charset="0"/>
              </a:rPr>
              <a:t> untuk obat HOT</a:t>
            </a:r>
            <a:endParaRPr lang="en-US" sz="1700" cap="none" dirty="0">
              <a:latin typeface="Calibri" panose="020F0502020204030204" pitchFamily="34" charset="0"/>
              <a:ea typeface="Calibri" panose="020F0502020204030204" pitchFamily="34" charset="0"/>
              <a:cs typeface="Calibri" panose="020F0502020204030204" pitchFamily="34" charset="0"/>
            </a:endParaRPr>
          </a:p>
          <a:p>
            <a:pPr marL="285750" lvl="0" indent="-285750">
              <a:lnSpc>
                <a:spcPct val="100000"/>
              </a:lnSpc>
              <a:spcBef>
                <a:spcPts val="0"/>
              </a:spcBef>
              <a:spcAft>
                <a:spcPts val="600"/>
              </a:spcAft>
              <a:buClr>
                <a:srgbClr val="FF0000"/>
              </a:buClr>
              <a:buFont typeface="Wingdings" panose="05000000000000000000" pitchFamily="2" charset="2"/>
              <a:buChar char="ü"/>
            </a:pPr>
            <a:r>
              <a:rPr lang="id-ID" sz="1700" cap="none" dirty="0">
                <a:latin typeface="Calibri" panose="020F0502020204030204" pitchFamily="34" charset="0"/>
                <a:ea typeface="Calibri" panose="020F0502020204030204" pitchFamily="34" charset="0"/>
                <a:cs typeface="Calibri" panose="020F0502020204030204" pitchFamily="34" charset="0"/>
              </a:rPr>
              <a:t>Resep alat kesehatan </a:t>
            </a:r>
            <a:endParaRPr lang="en-US" sz="1700" cap="none" dirty="0">
              <a:latin typeface="Calibri" panose="020F0502020204030204" pitchFamily="34" charset="0"/>
              <a:ea typeface="Calibri" panose="020F0502020204030204" pitchFamily="34" charset="0"/>
              <a:cs typeface="Calibri" panose="020F0502020204030204" pitchFamily="34" charset="0"/>
            </a:endParaRPr>
          </a:p>
          <a:p>
            <a:pPr marL="285750" lvl="0" indent="-285750">
              <a:lnSpc>
                <a:spcPct val="100000"/>
              </a:lnSpc>
              <a:spcBef>
                <a:spcPts val="0"/>
              </a:spcBef>
              <a:spcAft>
                <a:spcPts val="600"/>
              </a:spcAft>
              <a:buClr>
                <a:srgbClr val="FF0000"/>
              </a:buClr>
              <a:buFont typeface="Wingdings" panose="05000000000000000000" pitchFamily="2" charset="2"/>
              <a:buChar char="ü"/>
            </a:pPr>
            <a:r>
              <a:rPr lang="id-ID" sz="1700" cap="none" dirty="0">
                <a:latin typeface="Calibri" panose="020F0502020204030204" pitchFamily="34" charset="0"/>
                <a:ea typeface="Calibri" panose="020F0502020204030204" pitchFamily="34" charset="0"/>
                <a:cs typeface="Calibri" panose="020F0502020204030204" pitchFamily="34" charset="0"/>
              </a:rPr>
              <a:t>Tanda terima alat kesehatan (alat bantu dengar, alat bantu gerak, dan lain-lain)</a:t>
            </a:r>
            <a:endParaRPr lang="en-US" sz="1700" cap="none" dirty="0">
              <a:latin typeface="Calibri" panose="020F0502020204030204" pitchFamily="34" charset="0"/>
              <a:ea typeface="Calibri" panose="020F0502020204030204" pitchFamily="34" charset="0"/>
              <a:cs typeface="Calibri" panose="020F0502020204030204" pitchFamily="34" charset="0"/>
            </a:endParaRPr>
          </a:p>
          <a:p>
            <a:pPr marL="285750" lvl="0" indent="-285750">
              <a:lnSpc>
                <a:spcPct val="100000"/>
              </a:lnSpc>
              <a:spcBef>
                <a:spcPts val="0"/>
              </a:spcBef>
              <a:spcAft>
                <a:spcPts val="600"/>
              </a:spcAft>
              <a:buClr>
                <a:srgbClr val="FF0000"/>
              </a:buClr>
              <a:buFont typeface="Wingdings" panose="05000000000000000000" pitchFamily="2" charset="2"/>
              <a:buChar char="ü"/>
            </a:pPr>
            <a:r>
              <a:rPr lang="id-ID" sz="1700" cap="none" dirty="0">
                <a:latin typeface="Calibri" panose="020F0502020204030204" pitchFamily="34" charset="0"/>
                <a:ea typeface="Calibri" panose="020F0502020204030204" pitchFamily="34" charset="0"/>
                <a:cs typeface="Calibri" panose="020F0502020204030204" pitchFamily="34" charset="0"/>
              </a:rPr>
              <a:t>Berkas pendukung lain yang diperlukan</a:t>
            </a:r>
            <a:endParaRPr lang="en-US" sz="1700" cap="none" dirty="0">
              <a:latin typeface="Calibri" panose="020F0502020204030204" pitchFamily="34" charset="0"/>
              <a:ea typeface="Calibri" panose="020F0502020204030204" pitchFamily="34" charset="0"/>
              <a:cs typeface="Calibri" panose="020F0502020204030204" pitchFamily="34" charset="0"/>
            </a:endParaRPr>
          </a:p>
          <a:p>
            <a:endParaRPr lang="en-ID" sz="1600" dirty="0">
              <a:latin typeface="Calibri" panose="020F0502020204030204" pitchFamily="34" charset="0"/>
              <a:ea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A914184C-7A94-3D6B-E57B-FA08BFF3AB63}"/>
              </a:ext>
            </a:extLst>
          </p:cNvPr>
          <p:cNvSpPr>
            <a:spLocks noGrp="1"/>
          </p:cNvSpPr>
          <p:nvPr>
            <p:ph type="sldNum" sz="quarter" idx="11"/>
          </p:nvPr>
        </p:nvSpPr>
        <p:spPr/>
        <p:txBody>
          <a:bodyPr/>
          <a:lstStyle/>
          <a:p>
            <a:fld id="{033C8090-46B7-4AB8-B6E7-D00AD9CBEAAC}" type="slidenum">
              <a:rPr lang="id-ID" smtClean="0"/>
              <a:t>4</a:t>
            </a:fld>
            <a:endParaRPr lang="id-ID"/>
          </a:p>
        </p:txBody>
      </p:sp>
      <p:pic>
        <p:nvPicPr>
          <p:cNvPr id="2" name="object 12">
            <a:extLst>
              <a:ext uri="{FF2B5EF4-FFF2-40B4-BE49-F238E27FC236}">
                <a16:creationId xmlns:a16="http://schemas.microsoft.com/office/drawing/2014/main" id="{E5254C33-BA99-B8F3-2A21-23103E251011}"/>
              </a:ext>
            </a:extLst>
          </p:cNvPr>
          <p:cNvPicPr/>
          <p:nvPr/>
        </p:nvPicPr>
        <p:blipFill>
          <a:blip r:embed="rId2" cstate="print"/>
          <a:stretch>
            <a:fillRect/>
          </a:stretch>
        </p:blipFill>
        <p:spPr>
          <a:xfrm>
            <a:off x="0" y="6507478"/>
            <a:ext cx="12192000" cy="350518"/>
          </a:xfrm>
          <a:prstGeom prst="rect">
            <a:avLst/>
          </a:prstGeom>
        </p:spPr>
      </p:pic>
      <p:pic>
        <p:nvPicPr>
          <p:cNvPr id="4" name="object 7">
            <a:extLst>
              <a:ext uri="{FF2B5EF4-FFF2-40B4-BE49-F238E27FC236}">
                <a16:creationId xmlns:a16="http://schemas.microsoft.com/office/drawing/2014/main" id="{82DAF39B-5BDE-3D08-55BF-E290633564B6}"/>
              </a:ext>
            </a:extLst>
          </p:cNvPr>
          <p:cNvPicPr/>
          <p:nvPr/>
        </p:nvPicPr>
        <p:blipFill>
          <a:blip r:embed="rId3" cstate="print"/>
          <a:stretch>
            <a:fillRect/>
          </a:stretch>
        </p:blipFill>
        <p:spPr>
          <a:xfrm>
            <a:off x="0" y="0"/>
            <a:ext cx="757428" cy="754379"/>
          </a:xfrm>
          <a:prstGeom prst="rect">
            <a:avLst/>
          </a:prstGeom>
        </p:spPr>
      </p:pic>
      <p:sp>
        <p:nvSpPr>
          <p:cNvPr id="15" name="TextBox 14">
            <a:extLst>
              <a:ext uri="{FF2B5EF4-FFF2-40B4-BE49-F238E27FC236}">
                <a16:creationId xmlns:a16="http://schemas.microsoft.com/office/drawing/2014/main" id="{AA359A1C-AA90-5F8A-FBC0-5DF18A61A623}"/>
              </a:ext>
            </a:extLst>
          </p:cNvPr>
          <p:cNvSpPr txBox="1"/>
          <p:nvPr/>
        </p:nvSpPr>
        <p:spPr>
          <a:xfrm>
            <a:off x="5476672" y="1474760"/>
            <a:ext cx="1653702" cy="369332"/>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nSpc>
                <a:spcPct val="100000"/>
              </a:lnSpc>
              <a:spcBef>
                <a:spcPts val="0"/>
              </a:spcBef>
              <a:spcAft>
                <a:spcPts val="600"/>
              </a:spcAft>
              <a:buClr>
                <a:srgbClr val="FF0000"/>
              </a:buClr>
            </a:pPr>
            <a:r>
              <a:rPr lang="id-ID" b="1" cap="none" dirty="0">
                <a:latin typeface="Calibri" panose="020F0502020204030204" pitchFamily="34" charset="0"/>
                <a:ea typeface="Calibri" panose="020F0502020204030204" pitchFamily="34" charset="0"/>
                <a:cs typeface="Calibri" panose="020F0502020204030204" pitchFamily="34" charset="0"/>
              </a:rPr>
              <a:t>Rawat inap </a:t>
            </a:r>
            <a:endParaRPr lang="en-US" b="1" cap="none" dirty="0">
              <a:latin typeface="Calibri" panose="020F0502020204030204" pitchFamily="34" charset="0"/>
              <a:ea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FFF3CB17-A8FB-F42D-F046-48A9CBC227DF}"/>
              </a:ext>
            </a:extLst>
          </p:cNvPr>
          <p:cNvSpPr txBox="1"/>
          <p:nvPr/>
        </p:nvSpPr>
        <p:spPr>
          <a:xfrm>
            <a:off x="757428" y="1474760"/>
            <a:ext cx="1451854" cy="40011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nSpc>
                <a:spcPct val="100000"/>
              </a:lnSpc>
              <a:spcBef>
                <a:spcPts val="0"/>
              </a:spcBef>
              <a:spcAft>
                <a:spcPts val="600"/>
              </a:spcAft>
              <a:buNone/>
            </a:pPr>
            <a:r>
              <a:rPr lang="id-ID" sz="2000" b="1" cap="none" dirty="0">
                <a:latin typeface="Calibri" panose="020F0502020204030204" pitchFamily="34" charset="0"/>
                <a:cs typeface="Calibri" panose="020F0502020204030204" pitchFamily="34" charset="0"/>
              </a:rPr>
              <a:t>Rawat jalan</a:t>
            </a:r>
            <a:endParaRPr lang="en-US" sz="2000" b="1" cap="non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1268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9D460C-9B32-F95D-2832-54A90E270171}"/>
              </a:ext>
            </a:extLst>
          </p:cNvPr>
          <p:cNvSpPr>
            <a:spLocks noGrp="1"/>
          </p:cNvSpPr>
          <p:nvPr>
            <p:ph type="title"/>
          </p:nvPr>
        </p:nvSpPr>
        <p:spPr>
          <a:xfrm>
            <a:off x="762000" y="36253"/>
            <a:ext cx="11430000" cy="838200"/>
          </a:xfrm>
        </p:spPr>
        <p:txBody>
          <a:bodyPr>
            <a:normAutofit/>
          </a:bodyPr>
          <a:lstStyle/>
          <a:p>
            <a:r>
              <a:rPr lang="en-US" sz="4000" b="1" dirty="0">
                <a:solidFill>
                  <a:srgbClr val="002060"/>
                </a:solidFill>
                <a:latin typeface="Calibri" panose="020F0502020204030204" pitchFamily="34" charset="0"/>
                <a:ea typeface="Calibri" panose="020F0502020204030204" pitchFamily="34" charset="0"/>
                <a:cs typeface="Calibri" panose="020F0502020204030204" pitchFamily="34" charset="0"/>
              </a:rPr>
              <a:t>PROSES DI PELAYANAN (RAJAL/IGD/RANAP)</a:t>
            </a:r>
            <a:endParaRPr lang="en-ID" sz="40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208EA6F5-688A-B16C-BE8B-1BC7F81B89F9}"/>
              </a:ext>
            </a:extLst>
          </p:cNvPr>
          <p:cNvSpPr>
            <a:spLocks noGrp="1"/>
          </p:cNvSpPr>
          <p:nvPr>
            <p:ph type="sldNum" sz="quarter" idx="12"/>
          </p:nvPr>
        </p:nvSpPr>
        <p:spPr/>
        <p:txBody>
          <a:bodyPr/>
          <a:lstStyle/>
          <a:p>
            <a:fld id="{033C8090-46B7-4AB8-B6E7-D00AD9CBEAAC}" type="slidenum">
              <a:rPr lang="id-ID" smtClean="0"/>
              <a:t>5</a:t>
            </a:fld>
            <a:endParaRPr lang="id-ID"/>
          </a:p>
        </p:txBody>
      </p:sp>
      <p:graphicFrame>
        <p:nvGraphicFramePr>
          <p:cNvPr id="7" name="Content Placeholder 6">
            <a:extLst>
              <a:ext uri="{FF2B5EF4-FFF2-40B4-BE49-F238E27FC236}">
                <a16:creationId xmlns:a16="http://schemas.microsoft.com/office/drawing/2014/main" id="{9F30DC91-E0AC-1CC0-83CA-DE878FA9E78E}"/>
              </a:ext>
            </a:extLst>
          </p:cNvPr>
          <p:cNvGraphicFramePr>
            <a:graphicFrameLocks noGrp="1"/>
          </p:cNvGraphicFramePr>
          <p:nvPr>
            <p:ph idx="1"/>
            <p:extLst>
              <p:ext uri="{D42A27DB-BD31-4B8C-83A1-F6EECF244321}">
                <p14:modId xmlns:p14="http://schemas.microsoft.com/office/powerpoint/2010/main" val="1477359973"/>
              </p:ext>
            </p:extLst>
          </p:nvPr>
        </p:nvGraphicFramePr>
        <p:xfrm>
          <a:off x="381000" y="905508"/>
          <a:ext cx="10776995" cy="5497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object 12">
            <a:extLst>
              <a:ext uri="{FF2B5EF4-FFF2-40B4-BE49-F238E27FC236}">
                <a16:creationId xmlns:a16="http://schemas.microsoft.com/office/drawing/2014/main" id="{573A91C7-828C-31F3-6E31-A131808E2EDA}"/>
              </a:ext>
            </a:extLst>
          </p:cNvPr>
          <p:cNvPicPr/>
          <p:nvPr/>
        </p:nvPicPr>
        <p:blipFill>
          <a:blip r:embed="rId7" cstate="print"/>
          <a:stretch>
            <a:fillRect/>
          </a:stretch>
        </p:blipFill>
        <p:spPr>
          <a:xfrm>
            <a:off x="0" y="6507478"/>
            <a:ext cx="12192000" cy="350518"/>
          </a:xfrm>
          <a:prstGeom prst="rect">
            <a:avLst/>
          </a:prstGeom>
        </p:spPr>
      </p:pic>
      <p:pic>
        <p:nvPicPr>
          <p:cNvPr id="4" name="object 7">
            <a:extLst>
              <a:ext uri="{FF2B5EF4-FFF2-40B4-BE49-F238E27FC236}">
                <a16:creationId xmlns:a16="http://schemas.microsoft.com/office/drawing/2014/main" id="{501C56AA-D318-7994-326E-415A2497EFFF}"/>
              </a:ext>
            </a:extLst>
          </p:cNvPr>
          <p:cNvPicPr/>
          <p:nvPr/>
        </p:nvPicPr>
        <p:blipFill>
          <a:blip r:embed="rId8" cstate="print"/>
          <a:stretch>
            <a:fillRect/>
          </a:stretch>
        </p:blipFill>
        <p:spPr>
          <a:xfrm>
            <a:off x="0" y="0"/>
            <a:ext cx="757428" cy="754379"/>
          </a:xfrm>
          <a:prstGeom prst="rect">
            <a:avLst/>
          </a:prstGeom>
        </p:spPr>
      </p:pic>
    </p:spTree>
    <p:extLst>
      <p:ext uri="{BB962C8B-B14F-4D97-AF65-F5344CB8AC3E}">
        <p14:creationId xmlns:p14="http://schemas.microsoft.com/office/powerpoint/2010/main" val="483110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6C42A-FE3F-0E3F-08B9-72022FE03E7A}"/>
              </a:ext>
            </a:extLst>
          </p:cNvPr>
          <p:cNvSpPr>
            <a:spLocks noGrp="1"/>
          </p:cNvSpPr>
          <p:nvPr>
            <p:ph type="title"/>
          </p:nvPr>
        </p:nvSpPr>
        <p:spPr>
          <a:xfrm>
            <a:off x="694811" y="149647"/>
            <a:ext cx="4105295" cy="2790198"/>
          </a:xfrm>
        </p:spPr>
        <p:txBody>
          <a:bodyPr/>
          <a:lstStyle/>
          <a:p>
            <a:r>
              <a:rPr lang="en-US" b="1" dirty="0">
                <a:latin typeface="Calibri" panose="020F0502020204030204" pitchFamily="34" charset="0"/>
                <a:ea typeface="Calibri" panose="020F0502020204030204" pitchFamily="34" charset="0"/>
                <a:cs typeface="Calibri" panose="020F0502020204030204" pitchFamily="34" charset="0"/>
              </a:rPr>
              <a:t>REKAM MEDIS </a:t>
            </a:r>
            <a:br>
              <a:rPr lang="en-US" b="1" dirty="0">
                <a:latin typeface="Calibri" panose="020F0502020204030204" pitchFamily="34" charset="0"/>
                <a:ea typeface="Calibri" panose="020F0502020204030204" pitchFamily="34" charset="0"/>
                <a:cs typeface="Calibri" panose="020F0502020204030204" pitchFamily="34" charset="0"/>
              </a:rPr>
            </a:br>
            <a:r>
              <a:rPr lang="en-US" b="1" dirty="0">
                <a:latin typeface="Calibri" panose="020F0502020204030204" pitchFamily="34" charset="0"/>
                <a:ea typeface="Calibri" panose="020F0502020204030204" pitchFamily="34" charset="0"/>
                <a:cs typeface="Calibri" panose="020F0502020204030204" pitchFamily="34" charset="0"/>
              </a:rPr>
              <a:t>- </a:t>
            </a:r>
            <a:r>
              <a:rPr lang="en-US" b="1" dirty="0" err="1">
                <a:latin typeface="Calibri" panose="020F0502020204030204" pitchFamily="34" charset="0"/>
                <a:ea typeface="Calibri" panose="020F0502020204030204" pitchFamily="34" charset="0"/>
                <a:cs typeface="Calibri" panose="020F0502020204030204" pitchFamily="34" charset="0"/>
              </a:rPr>
              <a:t>Pendaftaran</a:t>
            </a:r>
            <a:r>
              <a:rPr lang="en-US" b="1" dirty="0">
                <a:latin typeface="Calibri" panose="020F0502020204030204" pitchFamily="34" charset="0"/>
                <a:ea typeface="Calibri" panose="020F0502020204030204" pitchFamily="34" charset="0"/>
                <a:cs typeface="Calibri" panose="020F0502020204030204" pitchFamily="34" charset="0"/>
              </a:rPr>
              <a:t>  </a:t>
            </a:r>
            <a:br>
              <a:rPr lang="en-US" b="1" dirty="0">
                <a:latin typeface="Calibri" panose="020F0502020204030204" pitchFamily="34" charset="0"/>
                <a:ea typeface="Calibri" panose="020F0502020204030204" pitchFamily="34" charset="0"/>
                <a:cs typeface="Calibri" panose="020F0502020204030204" pitchFamily="34" charset="0"/>
              </a:rPr>
            </a:br>
            <a:r>
              <a:rPr lang="en-US" b="1" dirty="0">
                <a:latin typeface="Calibri" panose="020F0502020204030204" pitchFamily="34" charset="0"/>
                <a:ea typeface="Calibri" panose="020F0502020204030204" pitchFamily="34" charset="0"/>
                <a:cs typeface="Calibri" panose="020F0502020204030204" pitchFamily="34" charset="0"/>
              </a:rPr>
              <a:t>- </a:t>
            </a:r>
            <a:r>
              <a:rPr lang="en-US" b="1" dirty="0" err="1">
                <a:latin typeface="Calibri" panose="020F0502020204030204" pitchFamily="34" charset="0"/>
                <a:ea typeface="Calibri" panose="020F0502020204030204" pitchFamily="34" charset="0"/>
                <a:cs typeface="Calibri" panose="020F0502020204030204" pitchFamily="34" charset="0"/>
              </a:rPr>
              <a:t>Penerbitan</a:t>
            </a:r>
            <a:r>
              <a:rPr lang="en-US" b="1" dirty="0">
                <a:latin typeface="Calibri" panose="020F0502020204030204" pitchFamily="34" charset="0"/>
                <a:ea typeface="Calibri" panose="020F0502020204030204" pitchFamily="34" charset="0"/>
                <a:cs typeface="Calibri" panose="020F0502020204030204" pitchFamily="34" charset="0"/>
              </a:rPr>
              <a:t> SEP</a:t>
            </a:r>
            <a:endParaRPr lang="en-ID"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367EFD1A-14D4-3CB5-0724-FBF4DCA31418}"/>
              </a:ext>
            </a:extLst>
          </p:cNvPr>
          <p:cNvSpPr>
            <a:spLocks noGrp="1"/>
          </p:cNvSpPr>
          <p:nvPr>
            <p:ph sz="quarter" idx="12"/>
          </p:nvPr>
        </p:nvSpPr>
        <p:spPr>
          <a:xfrm>
            <a:off x="5090160" y="483552"/>
            <a:ext cx="6604000" cy="6055360"/>
          </a:xfrm>
          <a:ln>
            <a:solidFill>
              <a:srgbClr val="92D050"/>
            </a:solidFill>
          </a:ln>
        </p:spPr>
        <p:txBody>
          <a:bodyPr>
            <a:normAutofit fontScale="92500" lnSpcReduction="10000"/>
          </a:bodyPr>
          <a:lstStyle/>
          <a:p>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Dilakukan</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di </a:t>
            </a: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Rawat Jalan, IGD </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dan</a:t>
            </a: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 Rawat </a:t>
            </a:r>
            <a:r>
              <a:rPr lang="en-US" b="1" dirty="0" err="1">
                <a:solidFill>
                  <a:schemeClr val="tx1"/>
                </a:solidFill>
                <a:latin typeface="Calibri" panose="020F0502020204030204" pitchFamily="34" charset="0"/>
                <a:ea typeface="Calibri" panose="020F0502020204030204" pitchFamily="34" charset="0"/>
                <a:cs typeface="Calibri" panose="020F0502020204030204" pitchFamily="34" charset="0"/>
              </a:rPr>
              <a:t>Inap</a:t>
            </a:r>
            <a:endParaRPr lang="en-US"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Satu SEP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untuk</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1 </a:t>
            </a:r>
            <a:r>
              <a:rPr lang="en-US" b="1" dirty="0" err="1">
                <a:solidFill>
                  <a:schemeClr val="tx1"/>
                </a:solidFill>
                <a:latin typeface="Calibri" panose="020F0502020204030204" pitchFamily="34" charset="0"/>
                <a:ea typeface="Calibri" panose="020F0502020204030204" pitchFamily="34" charset="0"/>
                <a:cs typeface="Calibri" panose="020F0502020204030204" pitchFamily="34" charset="0"/>
              </a:rPr>
              <a:t>klaim</a:t>
            </a:r>
            <a:endParaRPr lang="en-US"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ID" dirty="0">
                <a:solidFill>
                  <a:schemeClr val="tx1"/>
                </a:solidFill>
                <a:latin typeface="Calibri" panose="020F0502020204030204" pitchFamily="34" charset="0"/>
                <a:ea typeface="Calibri" panose="020F0502020204030204" pitchFamily="34" charset="0"/>
                <a:cs typeface="Calibri" panose="020F0502020204030204" pitchFamily="34" charset="0"/>
              </a:rPr>
              <a:t>Bila </a:t>
            </a:r>
            <a:r>
              <a:rPr lang="en-ID" dirty="0" err="1">
                <a:solidFill>
                  <a:schemeClr val="tx1"/>
                </a:solidFill>
                <a:latin typeface="Calibri" panose="020F0502020204030204" pitchFamily="34" charset="0"/>
                <a:ea typeface="Calibri" panose="020F0502020204030204" pitchFamily="34" charset="0"/>
                <a:cs typeface="Calibri" panose="020F0502020204030204" pitchFamily="34" charset="0"/>
              </a:rPr>
              <a:t>pasien</a:t>
            </a:r>
            <a:r>
              <a:rPr lang="en-ID"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dirty="0" err="1">
                <a:solidFill>
                  <a:schemeClr val="tx1"/>
                </a:solidFill>
                <a:latin typeface="Calibri" panose="020F0502020204030204" pitchFamily="34" charset="0"/>
                <a:ea typeface="Calibri" panose="020F0502020204030204" pitchFamily="34" charset="0"/>
                <a:cs typeface="Calibri" panose="020F0502020204030204" pitchFamily="34" charset="0"/>
              </a:rPr>
              <a:t>rawat</a:t>
            </a:r>
            <a:r>
              <a:rPr lang="en-ID"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dirty="0" err="1">
                <a:solidFill>
                  <a:schemeClr val="tx1"/>
                </a:solidFill>
                <a:latin typeface="Calibri" panose="020F0502020204030204" pitchFamily="34" charset="0"/>
                <a:ea typeface="Calibri" panose="020F0502020204030204" pitchFamily="34" charset="0"/>
                <a:cs typeface="Calibri" panose="020F0502020204030204" pitchFamily="34" charset="0"/>
              </a:rPr>
              <a:t>inap</a:t>
            </a:r>
            <a:r>
              <a:rPr lang="en-ID"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dirty="0" err="1">
                <a:solidFill>
                  <a:schemeClr val="tx1"/>
                </a:solidFill>
                <a:latin typeface="Calibri" panose="020F0502020204030204" pitchFamily="34" charset="0"/>
                <a:ea typeface="Calibri" panose="020F0502020204030204" pitchFamily="34" charset="0"/>
                <a:cs typeface="Calibri" panose="020F0502020204030204" pitchFamily="34" charset="0"/>
              </a:rPr>
              <a:t>baik</a:t>
            </a:r>
            <a:r>
              <a:rPr lang="en-ID"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dirty="0" err="1">
                <a:solidFill>
                  <a:schemeClr val="tx1"/>
                </a:solidFill>
                <a:latin typeface="Calibri" panose="020F0502020204030204" pitchFamily="34" charset="0"/>
                <a:ea typeface="Calibri" panose="020F0502020204030204" pitchFamily="34" charset="0"/>
                <a:cs typeface="Calibri" panose="020F0502020204030204" pitchFamily="34" charset="0"/>
              </a:rPr>
              <a:t>melalui</a:t>
            </a:r>
            <a:r>
              <a:rPr lang="en-ID"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dirty="0" err="1">
                <a:solidFill>
                  <a:schemeClr val="tx1"/>
                </a:solidFill>
                <a:latin typeface="Calibri" panose="020F0502020204030204" pitchFamily="34" charset="0"/>
                <a:ea typeface="Calibri" panose="020F0502020204030204" pitchFamily="34" charset="0"/>
                <a:cs typeface="Calibri" panose="020F0502020204030204" pitchFamily="34" charset="0"/>
              </a:rPr>
              <a:t>rawat</a:t>
            </a:r>
            <a:r>
              <a:rPr lang="en-ID"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dirty="0" err="1">
                <a:solidFill>
                  <a:schemeClr val="tx1"/>
                </a:solidFill>
                <a:latin typeface="Calibri" panose="020F0502020204030204" pitchFamily="34" charset="0"/>
                <a:ea typeface="Calibri" panose="020F0502020204030204" pitchFamily="34" charset="0"/>
                <a:cs typeface="Calibri" panose="020F0502020204030204" pitchFamily="34" charset="0"/>
              </a:rPr>
              <a:t>jalan</a:t>
            </a:r>
            <a:r>
              <a:rPr lang="en-ID"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dirty="0" err="1">
                <a:solidFill>
                  <a:schemeClr val="tx1"/>
                </a:solidFill>
                <a:latin typeface="Calibri" panose="020F0502020204030204" pitchFamily="34" charset="0"/>
                <a:ea typeface="Calibri" panose="020F0502020204030204" pitchFamily="34" charset="0"/>
                <a:cs typeface="Calibri" panose="020F0502020204030204" pitchFamily="34" charset="0"/>
              </a:rPr>
              <a:t>atau</a:t>
            </a:r>
            <a:r>
              <a:rPr lang="en-ID" dirty="0">
                <a:solidFill>
                  <a:schemeClr val="tx1"/>
                </a:solidFill>
                <a:latin typeface="Calibri" panose="020F0502020204030204" pitchFamily="34" charset="0"/>
                <a:ea typeface="Calibri" panose="020F0502020204030204" pitchFamily="34" charset="0"/>
                <a:cs typeface="Calibri" panose="020F0502020204030204" pitchFamily="34" charset="0"/>
              </a:rPr>
              <a:t> IGD </a:t>
            </a:r>
            <a:r>
              <a:rPr lang="en-ID" dirty="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SEP yang </a:t>
            </a:r>
            <a:r>
              <a:rPr lang="en-ID" dirty="0" err="1">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berlaku</a:t>
            </a:r>
            <a:r>
              <a:rPr lang="en-ID" dirty="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ID" dirty="0" err="1">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untuk</a:t>
            </a:r>
            <a:r>
              <a:rPr lang="en-ID" dirty="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ID" dirty="0" err="1">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klaim</a:t>
            </a:r>
            <a:r>
              <a:rPr lang="en-ID" dirty="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ID" dirty="0" err="1">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adalah</a:t>
            </a:r>
            <a:r>
              <a:rPr lang="en-ID" dirty="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ID" b="1" dirty="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SEP </a:t>
            </a:r>
            <a:r>
              <a:rPr lang="en-ID" b="1" dirty="0" err="1">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rawat</a:t>
            </a:r>
            <a:r>
              <a:rPr lang="en-ID" b="1" dirty="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ID" b="1" dirty="0" err="1">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inap</a:t>
            </a:r>
            <a:r>
              <a:rPr lang="en-ID" b="1" dirty="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p>
          <a:p>
            <a:r>
              <a:rPr lang="en-ID" dirty="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Bila </a:t>
            </a:r>
            <a:r>
              <a:rPr lang="en-ID" dirty="0" err="1">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pasien</a:t>
            </a:r>
            <a:r>
              <a:rPr lang="en-ID" dirty="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ID" dirty="0" err="1">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dilakukan</a:t>
            </a:r>
            <a:r>
              <a:rPr lang="en-ID" dirty="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ID" dirty="0" err="1">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rujuk</a:t>
            </a:r>
            <a:r>
              <a:rPr lang="en-ID" dirty="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internal </a:t>
            </a:r>
            <a:r>
              <a:rPr lang="en-ID" dirty="0" err="1">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dalam</a:t>
            </a:r>
            <a:r>
              <a:rPr lang="en-ID" dirty="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ID" b="1" dirty="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1 </a:t>
            </a:r>
            <a:r>
              <a:rPr lang="en-ID" b="1" dirty="0" err="1">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hari</a:t>
            </a:r>
            <a:r>
              <a:rPr lang="en-ID" b="1" dirty="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yang </a:t>
            </a:r>
            <a:r>
              <a:rPr lang="en-ID" b="1" dirty="0" err="1">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sama</a:t>
            </a:r>
            <a:r>
              <a:rPr lang="en-ID" b="1" dirty="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ID" dirty="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SEP </a:t>
            </a:r>
            <a:r>
              <a:rPr lang="en-ID" dirty="0" err="1">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nya</a:t>
            </a:r>
            <a:r>
              <a:rPr lang="en-ID" dirty="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ID" dirty="0" err="1">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satu</a:t>
            </a:r>
            <a:endParaRPr lang="en-ID" dirty="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r>
              <a:rPr lang="en-ID" dirty="0">
                <a:solidFill>
                  <a:schemeClr val="tx1"/>
                </a:solidFill>
                <a:latin typeface="Calibri" panose="020F0502020204030204" pitchFamily="34" charset="0"/>
                <a:ea typeface="Calibri" panose="020F0502020204030204" pitchFamily="34" charset="0"/>
                <a:cs typeface="Calibri" panose="020F0502020204030204" pitchFamily="34" charset="0"/>
              </a:rPr>
              <a:t>Bila </a:t>
            </a:r>
            <a:r>
              <a:rPr lang="en-ID" dirty="0" err="1">
                <a:solidFill>
                  <a:schemeClr val="tx1"/>
                </a:solidFill>
                <a:latin typeface="Calibri" panose="020F0502020204030204" pitchFamily="34" charset="0"/>
                <a:ea typeface="Calibri" panose="020F0502020204030204" pitchFamily="34" charset="0"/>
                <a:cs typeface="Calibri" panose="020F0502020204030204" pitchFamily="34" charset="0"/>
              </a:rPr>
              <a:t>rujuk</a:t>
            </a:r>
            <a:r>
              <a:rPr lang="en-ID" dirty="0">
                <a:solidFill>
                  <a:schemeClr val="tx1"/>
                </a:solidFill>
                <a:latin typeface="Calibri" panose="020F0502020204030204" pitchFamily="34" charset="0"/>
                <a:ea typeface="Calibri" panose="020F0502020204030204" pitchFamily="34" charset="0"/>
                <a:cs typeface="Calibri" panose="020F0502020204030204" pitchFamily="34" charset="0"/>
              </a:rPr>
              <a:t> internal </a:t>
            </a:r>
            <a:r>
              <a:rPr lang="en-ID" dirty="0" err="1">
                <a:solidFill>
                  <a:schemeClr val="tx1"/>
                </a:solidFill>
                <a:latin typeface="Calibri" panose="020F0502020204030204" pitchFamily="34" charset="0"/>
                <a:ea typeface="Calibri" panose="020F0502020204030204" pitchFamily="34" charset="0"/>
                <a:cs typeface="Calibri" panose="020F0502020204030204" pitchFamily="34" charset="0"/>
              </a:rPr>
              <a:t>dilakukan</a:t>
            </a:r>
            <a:r>
              <a:rPr lang="en-ID" dirty="0">
                <a:solidFill>
                  <a:schemeClr val="tx1"/>
                </a:solidFill>
                <a:latin typeface="Calibri" panose="020F0502020204030204" pitchFamily="34" charset="0"/>
                <a:ea typeface="Calibri" panose="020F0502020204030204" pitchFamily="34" charset="0"/>
                <a:cs typeface="Calibri" panose="020F0502020204030204" pitchFamily="34" charset="0"/>
              </a:rPr>
              <a:t> pada </a:t>
            </a:r>
            <a:r>
              <a:rPr lang="en-ID" b="1" dirty="0" err="1">
                <a:solidFill>
                  <a:schemeClr val="tx1"/>
                </a:solidFill>
                <a:latin typeface="Calibri" panose="020F0502020204030204" pitchFamily="34" charset="0"/>
                <a:ea typeface="Calibri" panose="020F0502020204030204" pitchFamily="34" charset="0"/>
                <a:cs typeface="Calibri" panose="020F0502020204030204" pitchFamily="34" charset="0"/>
              </a:rPr>
              <a:t>hari</a:t>
            </a:r>
            <a:r>
              <a:rPr lang="en-ID" b="1" dirty="0">
                <a:solidFill>
                  <a:schemeClr val="tx1"/>
                </a:solidFill>
                <a:latin typeface="Calibri" panose="020F0502020204030204" pitchFamily="34" charset="0"/>
                <a:ea typeface="Calibri" panose="020F0502020204030204" pitchFamily="34" charset="0"/>
                <a:cs typeface="Calibri" panose="020F0502020204030204" pitchFamily="34" charset="0"/>
              </a:rPr>
              <a:t> yang </a:t>
            </a:r>
            <a:r>
              <a:rPr lang="en-ID" b="1" dirty="0" err="1">
                <a:solidFill>
                  <a:schemeClr val="tx1"/>
                </a:solidFill>
                <a:latin typeface="Calibri" panose="020F0502020204030204" pitchFamily="34" charset="0"/>
                <a:ea typeface="Calibri" panose="020F0502020204030204" pitchFamily="34" charset="0"/>
                <a:cs typeface="Calibri" panose="020F0502020204030204" pitchFamily="34" charset="0"/>
              </a:rPr>
              <a:t>berbeda</a:t>
            </a:r>
            <a:r>
              <a:rPr lang="en-ID"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dirty="0" err="1">
                <a:solidFill>
                  <a:schemeClr val="tx1"/>
                </a:solidFill>
                <a:latin typeface="Calibri" panose="020F0502020204030204" pitchFamily="34" charset="0"/>
                <a:ea typeface="Calibri" panose="020F0502020204030204" pitchFamily="34" charset="0"/>
                <a:cs typeface="Calibri" panose="020F0502020204030204" pitchFamily="34" charset="0"/>
              </a:rPr>
              <a:t>dapat</a:t>
            </a:r>
            <a:r>
              <a:rPr lang="en-ID"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dirty="0" err="1">
                <a:solidFill>
                  <a:schemeClr val="tx1"/>
                </a:solidFill>
                <a:latin typeface="Calibri" panose="020F0502020204030204" pitchFamily="34" charset="0"/>
                <a:ea typeface="Calibri" panose="020F0502020204030204" pitchFamily="34" charset="0"/>
                <a:cs typeface="Calibri" panose="020F0502020204030204" pitchFamily="34" charset="0"/>
              </a:rPr>
              <a:t>dicetak</a:t>
            </a:r>
            <a:r>
              <a:rPr lang="en-ID" dirty="0">
                <a:solidFill>
                  <a:schemeClr val="tx1"/>
                </a:solidFill>
                <a:latin typeface="Calibri" panose="020F0502020204030204" pitchFamily="34" charset="0"/>
                <a:ea typeface="Calibri" panose="020F0502020204030204" pitchFamily="34" charset="0"/>
                <a:cs typeface="Calibri" panose="020F0502020204030204" pitchFamily="34" charset="0"/>
              </a:rPr>
              <a:t> SEP </a:t>
            </a:r>
            <a:r>
              <a:rPr lang="en-ID" dirty="0" err="1">
                <a:solidFill>
                  <a:schemeClr val="tx1"/>
                </a:solidFill>
                <a:latin typeface="Calibri" panose="020F0502020204030204" pitchFamily="34" charset="0"/>
                <a:ea typeface="Calibri" panose="020F0502020204030204" pitchFamily="34" charset="0"/>
                <a:cs typeface="Calibri" panose="020F0502020204030204" pitchFamily="34" charset="0"/>
              </a:rPr>
              <a:t>baru</a:t>
            </a:r>
            <a:r>
              <a:rPr lang="en-ID"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dirty="0" err="1">
                <a:solidFill>
                  <a:schemeClr val="tx1"/>
                </a:solidFill>
                <a:latin typeface="Calibri" panose="020F0502020204030204" pitchFamily="34" charset="0"/>
                <a:ea typeface="Calibri" panose="020F0502020204030204" pitchFamily="34" charset="0"/>
                <a:cs typeface="Calibri" panose="020F0502020204030204" pitchFamily="34" charset="0"/>
              </a:rPr>
              <a:t>sesuai</a:t>
            </a:r>
            <a:r>
              <a:rPr lang="en-ID"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dirty="0" err="1">
                <a:solidFill>
                  <a:schemeClr val="tx1"/>
                </a:solidFill>
                <a:latin typeface="Calibri" panose="020F0502020204030204" pitchFamily="34" charset="0"/>
                <a:ea typeface="Calibri" panose="020F0502020204030204" pitchFamily="34" charset="0"/>
                <a:cs typeface="Calibri" panose="020F0502020204030204" pitchFamily="34" charset="0"/>
              </a:rPr>
              <a:t>dengan</a:t>
            </a:r>
            <a:r>
              <a:rPr lang="en-ID"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b="1" dirty="0" err="1">
                <a:solidFill>
                  <a:schemeClr val="tx1"/>
                </a:solidFill>
                <a:latin typeface="Calibri" panose="020F0502020204030204" pitchFamily="34" charset="0"/>
                <a:ea typeface="Calibri" panose="020F0502020204030204" pitchFamily="34" charset="0"/>
                <a:cs typeface="Calibri" panose="020F0502020204030204" pitchFamily="34" charset="0"/>
              </a:rPr>
              <a:t>ketentuan</a:t>
            </a:r>
            <a:r>
              <a:rPr lang="en-ID" b="1"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r>
              <a:rPr lang="en-ID" dirty="0">
                <a:solidFill>
                  <a:schemeClr val="tx1"/>
                </a:solidFill>
                <a:latin typeface="Calibri" panose="020F0502020204030204" pitchFamily="34" charset="0"/>
                <a:ea typeface="Calibri" panose="020F0502020204030204" pitchFamily="34" charset="0"/>
                <a:cs typeface="Calibri" panose="020F0502020204030204" pitchFamily="34" charset="0"/>
              </a:rPr>
              <a:t>Bila </a:t>
            </a:r>
            <a:r>
              <a:rPr lang="en-ID" dirty="0" err="1">
                <a:solidFill>
                  <a:schemeClr val="tx1"/>
                </a:solidFill>
                <a:latin typeface="Calibri" panose="020F0502020204030204" pitchFamily="34" charset="0"/>
                <a:ea typeface="Calibri" panose="020F0502020204030204" pitchFamily="34" charset="0"/>
                <a:cs typeface="Calibri" panose="020F0502020204030204" pitchFamily="34" charset="0"/>
              </a:rPr>
              <a:t>konsul</a:t>
            </a:r>
            <a:r>
              <a:rPr lang="en-ID" dirty="0">
                <a:solidFill>
                  <a:schemeClr val="tx1"/>
                </a:solidFill>
                <a:latin typeface="Calibri" panose="020F0502020204030204" pitchFamily="34" charset="0"/>
                <a:ea typeface="Calibri" panose="020F0502020204030204" pitchFamily="34" charset="0"/>
                <a:cs typeface="Calibri" panose="020F0502020204030204" pitchFamily="34" charset="0"/>
              </a:rPr>
              <a:t> internal : </a:t>
            </a:r>
            <a:r>
              <a:rPr lang="en-ID" dirty="0" err="1">
                <a:solidFill>
                  <a:schemeClr val="tx1"/>
                </a:solidFill>
                <a:latin typeface="Calibri" panose="020F0502020204030204" pitchFamily="34" charset="0"/>
                <a:ea typeface="Calibri" panose="020F0502020204030204" pitchFamily="34" charset="0"/>
                <a:cs typeface="Calibri" panose="020F0502020204030204" pitchFamily="34" charset="0"/>
              </a:rPr>
              <a:t>menggunakan</a:t>
            </a:r>
            <a:r>
              <a:rPr lang="en-ID" dirty="0">
                <a:solidFill>
                  <a:schemeClr val="tx1"/>
                </a:solidFill>
                <a:latin typeface="Calibri" panose="020F0502020204030204" pitchFamily="34" charset="0"/>
                <a:ea typeface="Calibri" panose="020F0502020204030204" pitchFamily="34" charset="0"/>
                <a:cs typeface="Calibri" panose="020F0502020204030204" pitchFamily="34" charset="0"/>
              </a:rPr>
              <a:t> SEP yang </a:t>
            </a:r>
            <a:r>
              <a:rPr lang="en-ID" b="1" dirty="0" err="1">
                <a:solidFill>
                  <a:schemeClr val="tx1"/>
                </a:solidFill>
                <a:latin typeface="Calibri" panose="020F0502020204030204" pitchFamily="34" charset="0"/>
                <a:ea typeface="Calibri" panose="020F0502020204030204" pitchFamily="34" charset="0"/>
                <a:cs typeface="Calibri" panose="020F0502020204030204" pitchFamily="34" charset="0"/>
              </a:rPr>
              <a:t>sama</a:t>
            </a:r>
            <a:r>
              <a:rPr lang="en-ID" b="1"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r>
              <a:rPr lang="en-ID" dirty="0" err="1">
                <a:solidFill>
                  <a:schemeClr val="tx1"/>
                </a:solidFill>
                <a:latin typeface="Calibri" panose="020F0502020204030204" pitchFamily="34" charset="0"/>
                <a:ea typeface="Calibri" panose="020F0502020204030204" pitchFamily="34" charset="0"/>
                <a:cs typeface="Calibri" panose="020F0502020204030204" pitchFamily="34" charset="0"/>
              </a:rPr>
              <a:t>Pelayanan</a:t>
            </a:r>
            <a:r>
              <a:rPr lang="en-ID" dirty="0">
                <a:solidFill>
                  <a:schemeClr val="tx1"/>
                </a:solidFill>
                <a:latin typeface="Calibri" panose="020F0502020204030204" pitchFamily="34" charset="0"/>
                <a:ea typeface="Calibri" panose="020F0502020204030204" pitchFamily="34" charset="0"/>
                <a:cs typeface="Calibri" panose="020F0502020204030204" pitchFamily="34" charset="0"/>
              </a:rPr>
              <a:t> pada </a:t>
            </a:r>
            <a:r>
              <a:rPr lang="en-ID" dirty="0" err="1">
                <a:solidFill>
                  <a:schemeClr val="tx1"/>
                </a:solidFill>
                <a:latin typeface="Calibri" panose="020F0502020204030204" pitchFamily="34" charset="0"/>
                <a:ea typeface="Calibri" panose="020F0502020204030204" pitchFamily="34" charset="0"/>
                <a:cs typeface="Calibri" panose="020F0502020204030204" pitchFamily="34" charset="0"/>
              </a:rPr>
              <a:t>pemeriksaan</a:t>
            </a:r>
            <a:r>
              <a:rPr lang="en-ID"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dirty="0" err="1">
                <a:solidFill>
                  <a:schemeClr val="tx1"/>
                </a:solidFill>
                <a:latin typeface="Calibri" panose="020F0502020204030204" pitchFamily="34" charset="0"/>
                <a:ea typeface="Calibri" panose="020F0502020204030204" pitchFamily="34" charset="0"/>
                <a:cs typeface="Calibri" panose="020F0502020204030204" pitchFamily="34" charset="0"/>
              </a:rPr>
              <a:t>penunjang</a:t>
            </a:r>
            <a:r>
              <a:rPr lang="en-ID"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b="1" dirty="0" err="1">
                <a:solidFill>
                  <a:schemeClr val="tx1"/>
                </a:solidFill>
                <a:latin typeface="Calibri" panose="020F0502020204030204" pitchFamily="34" charset="0"/>
                <a:ea typeface="Calibri" panose="020F0502020204030204" pitchFamily="34" charset="0"/>
                <a:cs typeface="Calibri" panose="020F0502020204030204" pitchFamily="34" charset="0"/>
              </a:rPr>
              <a:t>tidak</a:t>
            </a:r>
            <a:r>
              <a:rPr lang="en-ID"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b="1" dirty="0" err="1">
                <a:solidFill>
                  <a:schemeClr val="tx1"/>
                </a:solidFill>
                <a:latin typeface="Calibri" panose="020F0502020204030204" pitchFamily="34" charset="0"/>
                <a:ea typeface="Calibri" panose="020F0502020204030204" pitchFamily="34" charset="0"/>
                <a:cs typeface="Calibri" panose="020F0502020204030204" pitchFamily="34" charset="0"/>
              </a:rPr>
              <a:t>bisa</a:t>
            </a:r>
            <a:r>
              <a:rPr lang="en-ID"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b="1" dirty="0" err="1">
                <a:solidFill>
                  <a:schemeClr val="tx1"/>
                </a:solidFill>
                <a:latin typeface="Calibri" panose="020F0502020204030204" pitchFamily="34" charset="0"/>
                <a:ea typeface="Calibri" panose="020F0502020204030204" pitchFamily="34" charset="0"/>
                <a:cs typeface="Calibri" panose="020F0502020204030204" pitchFamily="34" charset="0"/>
              </a:rPr>
              <a:t>diklaimkan</a:t>
            </a:r>
            <a:r>
              <a:rPr lang="en-ID"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b="1" dirty="0" err="1">
                <a:solidFill>
                  <a:schemeClr val="tx1"/>
                </a:solidFill>
                <a:latin typeface="Calibri" panose="020F0502020204030204" pitchFamily="34" charset="0"/>
                <a:ea typeface="Calibri" panose="020F0502020204030204" pitchFamily="34" charset="0"/>
                <a:cs typeface="Calibri" panose="020F0502020204030204" pitchFamily="34" charset="0"/>
              </a:rPr>
              <a:t>terpisah</a:t>
            </a:r>
            <a:r>
              <a:rPr lang="en-ID"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lvl="1"/>
            <a:r>
              <a:rPr lang="en-ID" dirty="0" err="1">
                <a:solidFill>
                  <a:schemeClr val="tx1"/>
                </a:solidFill>
                <a:latin typeface="Calibri" panose="020F0502020204030204" pitchFamily="34" charset="0"/>
                <a:ea typeface="Calibri" panose="020F0502020204030204" pitchFamily="34" charset="0"/>
                <a:cs typeface="Calibri" panose="020F0502020204030204" pitchFamily="34" charset="0"/>
              </a:rPr>
              <a:t>bisa</a:t>
            </a:r>
            <a:r>
              <a:rPr lang="en-ID"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dirty="0" err="1">
                <a:solidFill>
                  <a:schemeClr val="tx1"/>
                </a:solidFill>
                <a:latin typeface="Calibri" panose="020F0502020204030204" pitchFamily="34" charset="0"/>
                <a:ea typeface="Calibri" panose="020F0502020204030204" pitchFamily="34" charset="0"/>
                <a:cs typeface="Calibri" panose="020F0502020204030204" pitchFamily="34" charset="0"/>
              </a:rPr>
              <a:t>diikutkan</a:t>
            </a:r>
            <a:r>
              <a:rPr lang="en-ID"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dirty="0" err="1">
                <a:solidFill>
                  <a:schemeClr val="tx1"/>
                </a:solidFill>
                <a:latin typeface="Calibri" panose="020F0502020204030204" pitchFamily="34" charset="0"/>
                <a:ea typeface="Calibri" panose="020F0502020204030204" pitchFamily="34" charset="0"/>
                <a:cs typeface="Calibri" panose="020F0502020204030204" pitchFamily="34" charset="0"/>
              </a:rPr>
              <a:t>ke</a:t>
            </a:r>
            <a:r>
              <a:rPr lang="en-ID"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dirty="0" err="1">
                <a:solidFill>
                  <a:schemeClr val="tx1"/>
                </a:solidFill>
                <a:latin typeface="Calibri" panose="020F0502020204030204" pitchFamily="34" charset="0"/>
                <a:ea typeface="Calibri" panose="020F0502020204030204" pitchFamily="34" charset="0"/>
                <a:cs typeface="Calibri" panose="020F0502020204030204" pitchFamily="34" charset="0"/>
              </a:rPr>
              <a:t>pelayanan</a:t>
            </a:r>
            <a:r>
              <a:rPr lang="en-ID"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dirty="0" err="1">
                <a:solidFill>
                  <a:schemeClr val="tx1"/>
                </a:solidFill>
                <a:latin typeface="Calibri" panose="020F0502020204030204" pitchFamily="34" charset="0"/>
                <a:ea typeface="Calibri" panose="020F0502020204030204" pitchFamily="34" charset="0"/>
                <a:cs typeface="Calibri" panose="020F0502020204030204" pitchFamily="34" charset="0"/>
              </a:rPr>
              <a:t>sebelumnya</a:t>
            </a:r>
            <a:r>
              <a:rPr lang="en-ID"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dirty="0" err="1">
                <a:solidFill>
                  <a:schemeClr val="tx1"/>
                </a:solidFill>
                <a:latin typeface="Calibri" panose="020F0502020204030204" pitchFamily="34" charset="0"/>
                <a:ea typeface="Calibri" panose="020F0502020204030204" pitchFamily="34" charset="0"/>
                <a:cs typeface="Calibri" panose="020F0502020204030204" pitchFamily="34" charset="0"/>
              </a:rPr>
              <a:t>saat</a:t>
            </a:r>
            <a:r>
              <a:rPr lang="en-ID"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dirty="0" err="1">
                <a:solidFill>
                  <a:schemeClr val="tx1"/>
                </a:solidFill>
                <a:latin typeface="Calibri" panose="020F0502020204030204" pitchFamily="34" charset="0"/>
                <a:ea typeface="Calibri" panose="020F0502020204030204" pitchFamily="34" charset="0"/>
                <a:cs typeface="Calibri" panose="020F0502020204030204" pitchFamily="34" charset="0"/>
              </a:rPr>
              <a:t>dokter</a:t>
            </a:r>
            <a:r>
              <a:rPr lang="en-ID"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dirty="0" err="1">
                <a:solidFill>
                  <a:schemeClr val="tx1"/>
                </a:solidFill>
                <a:latin typeface="Calibri" panose="020F0502020204030204" pitchFamily="34" charset="0"/>
                <a:ea typeface="Calibri" panose="020F0502020204030204" pitchFamily="34" charset="0"/>
                <a:cs typeface="Calibri" panose="020F0502020204030204" pitchFamily="34" charset="0"/>
              </a:rPr>
              <a:t>melakukan</a:t>
            </a:r>
            <a:r>
              <a:rPr lang="en-ID"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dirty="0" err="1">
                <a:solidFill>
                  <a:schemeClr val="tx1"/>
                </a:solidFill>
                <a:latin typeface="Calibri" panose="020F0502020204030204" pitchFamily="34" charset="0"/>
                <a:ea typeface="Calibri" panose="020F0502020204030204" pitchFamily="34" charset="0"/>
                <a:cs typeface="Calibri" panose="020F0502020204030204" pitchFamily="34" charset="0"/>
              </a:rPr>
              <a:t>instruksi</a:t>
            </a:r>
            <a:r>
              <a:rPr lang="en-ID"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dirty="0" err="1">
                <a:solidFill>
                  <a:schemeClr val="tx1"/>
                </a:solidFill>
                <a:latin typeface="Calibri" panose="020F0502020204030204" pitchFamily="34" charset="0"/>
                <a:ea typeface="Calibri" panose="020F0502020204030204" pitchFamily="34" charset="0"/>
                <a:cs typeface="Calibri" panose="020F0502020204030204" pitchFamily="34" charset="0"/>
              </a:rPr>
              <a:t>pemeriksaan</a:t>
            </a:r>
            <a:r>
              <a:rPr lang="en-ID"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dirty="0" err="1">
                <a:solidFill>
                  <a:schemeClr val="tx1"/>
                </a:solidFill>
                <a:latin typeface="Calibri" panose="020F0502020204030204" pitchFamily="34" charset="0"/>
                <a:ea typeface="Calibri" panose="020F0502020204030204" pitchFamily="34" charset="0"/>
                <a:cs typeface="Calibri" panose="020F0502020204030204" pitchFamily="34" charset="0"/>
              </a:rPr>
              <a:t>penunjang</a:t>
            </a:r>
            <a:r>
              <a:rPr lang="en-ID"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lvl="1"/>
            <a:r>
              <a:rPr lang="en-ID" dirty="0" err="1">
                <a:solidFill>
                  <a:schemeClr val="tx1"/>
                </a:solidFill>
                <a:latin typeface="Calibri" panose="020F0502020204030204" pitchFamily="34" charset="0"/>
                <a:ea typeface="Calibri" panose="020F0502020204030204" pitchFamily="34" charset="0"/>
                <a:cs typeface="Calibri" panose="020F0502020204030204" pitchFamily="34" charset="0"/>
              </a:rPr>
              <a:t>atau</a:t>
            </a:r>
            <a:r>
              <a:rPr lang="en-ID"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dirty="0" err="1">
                <a:solidFill>
                  <a:schemeClr val="tx1"/>
                </a:solidFill>
                <a:latin typeface="Calibri" panose="020F0502020204030204" pitchFamily="34" charset="0"/>
                <a:ea typeface="Calibri" panose="020F0502020204030204" pitchFamily="34" charset="0"/>
                <a:cs typeface="Calibri" panose="020F0502020204030204" pitchFamily="34" charset="0"/>
              </a:rPr>
              <a:t>diikutkan</a:t>
            </a:r>
            <a:r>
              <a:rPr lang="en-ID"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dirty="0" err="1">
                <a:solidFill>
                  <a:schemeClr val="tx1"/>
                </a:solidFill>
                <a:latin typeface="Calibri" panose="020F0502020204030204" pitchFamily="34" charset="0"/>
                <a:ea typeface="Calibri" panose="020F0502020204030204" pitchFamily="34" charset="0"/>
                <a:cs typeface="Calibri" panose="020F0502020204030204" pitchFamily="34" charset="0"/>
              </a:rPr>
              <a:t>ketika</a:t>
            </a:r>
            <a:r>
              <a:rPr lang="en-ID"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dirty="0" err="1">
                <a:solidFill>
                  <a:schemeClr val="tx1"/>
                </a:solidFill>
                <a:latin typeface="Calibri" panose="020F0502020204030204" pitchFamily="34" charset="0"/>
                <a:ea typeface="Calibri" panose="020F0502020204030204" pitchFamily="34" charset="0"/>
                <a:cs typeface="Calibri" panose="020F0502020204030204" pitchFamily="34" charset="0"/>
              </a:rPr>
              <a:t>konsultasi</a:t>
            </a:r>
            <a:r>
              <a:rPr lang="en-ID"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dirty="0" err="1">
                <a:solidFill>
                  <a:schemeClr val="tx1"/>
                </a:solidFill>
                <a:latin typeface="Calibri" panose="020F0502020204030204" pitchFamily="34" charset="0"/>
                <a:ea typeface="Calibri" panose="020F0502020204030204" pitchFamily="34" charset="0"/>
                <a:cs typeface="Calibri" panose="020F0502020204030204" pitchFamily="34" charset="0"/>
              </a:rPr>
              <a:t>dokter</a:t>
            </a:r>
            <a:r>
              <a:rPr lang="en-ID"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dirty="0" err="1">
                <a:solidFill>
                  <a:schemeClr val="tx1"/>
                </a:solidFill>
                <a:latin typeface="Calibri" panose="020F0502020204030204" pitchFamily="34" charset="0"/>
                <a:ea typeface="Calibri" panose="020F0502020204030204" pitchFamily="34" charset="0"/>
                <a:cs typeface="Calibri" panose="020F0502020204030204" pitchFamily="34" charset="0"/>
              </a:rPr>
              <a:t>untuk</a:t>
            </a:r>
            <a:r>
              <a:rPr lang="en-ID"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dirty="0" err="1">
                <a:solidFill>
                  <a:schemeClr val="tx1"/>
                </a:solidFill>
                <a:latin typeface="Calibri" panose="020F0502020204030204" pitchFamily="34" charset="0"/>
                <a:ea typeface="Calibri" panose="020F0502020204030204" pitchFamily="34" charset="0"/>
                <a:cs typeface="Calibri" panose="020F0502020204030204" pitchFamily="34" charset="0"/>
              </a:rPr>
              <a:t>membaca</a:t>
            </a:r>
            <a:r>
              <a:rPr lang="en-ID"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dirty="0" err="1">
                <a:solidFill>
                  <a:schemeClr val="tx1"/>
                </a:solidFill>
                <a:latin typeface="Calibri" panose="020F0502020204030204" pitchFamily="34" charset="0"/>
                <a:ea typeface="Calibri" panose="020F0502020204030204" pitchFamily="34" charset="0"/>
                <a:cs typeface="Calibri" panose="020F0502020204030204" pitchFamily="34" charset="0"/>
              </a:rPr>
              <a:t>hasil</a:t>
            </a:r>
            <a:r>
              <a:rPr lang="en-ID"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dirty="0" err="1">
                <a:solidFill>
                  <a:schemeClr val="tx1"/>
                </a:solidFill>
                <a:latin typeface="Calibri" panose="020F0502020204030204" pitchFamily="34" charset="0"/>
                <a:ea typeface="Calibri" panose="020F0502020204030204" pitchFamily="34" charset="0"/>
                <a:cs typeface="Calibri" panose="020F0502020204030204" pitchFamily="34" charset="0"/>
              </a:rPr>
              <a:t>pemeriksaan</a:t>
            </a:r>
            <a:r>
              <a:rPr lang="en-ID"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dirty="0" err="1">
                <a:solidFill>
                  <a:schemeClr val="tx1"/>
                </a:solidFill>
                <a:latin typeface="Calibri" panose="020F0502020204030204" pitchFamily="34" charset="0"/>
                <a:ea typeface="Calibri" panose="020F0502020204030204" pitchFamily="34" charset="0"/>
                <a:cs typeface="Calibri" panose="020F0502020204030204" pitchFamily="34" charset="0"/>
              </a:rPr>
              <a:t>penunjang</a:t>
            </a:r>
            <a:endParaRPr lang="en-ID"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ID" dirty="0" err="1">
                <a:solidFill>
                  <a:schemeClr val="tx1"/>
                </a:solidFill>
                <a:latin typeface="Calibri" panose="020F0502020204030204" pitchFamily="34" charset="0"/>
                <a:ea typeface="Calibri" panose="020F0502020204030204" pitchFamily="34" charset="0"/>
                <a:cs typeface="Calibri" panose="020F0502020204030204" pitchFamily="34" charset="0"/>
              </a:rPr>
              <a:t>Perhatian</a:t>
            </a:r>
            <a:r>
              <a:rPr lang="en-ID"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dirty="0" err="1">
                <a:solidFill>
                  <a:schemeClr val="tx1"/>
                </a:solidFill>
                <a:latin typeface="Calibri" panose="020F0502020204030204" pitchFamily="34" charset="0"/>
                <a:ea typeface="Calibri" panose="020F0502020204030204" pitchFamily="34" charset="0"/>
                <a:cs typeface="Calibri" panose="020F0502020204030204" pitchFamily="34" charset="0"/>
              </a:rPr>
              <a:t>untuk</a:t>
            </a:r>
            <a:r>
              <a:rPr lang="en-ID"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dirty="0" err="1">
                <a:solidFill>
                  <a:schemeClr val="tx1"/>
                </a:solidFill>
                <a:latin typeface="Calibri" panose="020F0502020204030204" pitchFamily="34" charset="0"/>
                <a:ea typeface="Calibri" panose="020F0502020204030204" pitchFamily="34" charset="0"/>
                <a:cs typeface="Calibri" panose="020F0502020204030204" pitchFamily="34" charset="0"/>
              </a:rPr>
              <a:t>kasus</a:t>
            </a:r>
            <a:r>
              <a:rPr lang="en-ID" dirty="0">
                <a:solidFill>
                  <a:schemeClr val="tx1"/>
                </a:solidFill>
                <a:latin typeface="Calibri" panose="020F0502020204030204" pitchFamily="34" charset="0"/>
                <a:ea typeface="Calibri" panose="020F0502020204030204" pitchFamily="34" charset="0"/>
                <a:cs typeface="Calibri" panose="020F0502020204030204" pitchFamily="34" charset="0"/>
              </a:rPr>
              <a:t> KLL </a:t>
            </a:r>
            <a:r>
              <a:rPr lang="en-ID" dirty="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ID" dirty="0" err="1">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ada</a:t>
            </a:r>
            <a:r>
              <a:rPr lang="en-ID" dirty="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ID" b="1" dirty="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flagging </a:t>
            </a:r>
            <a:r>
              <a:rPr lang="en-ID" dirty="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yang </a:t>
            </a:r>
            <a:r>
              <a:rPr lang="en-ID" dirty="0" err="1">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harus</a:t>
            </a:r>
            <a:r>
              <a:rPr lang="en-ID" dirty="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ID" dirty="0" err="1">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dicentang</a:t>
            </a:r>
            <a:r>
              <a:rPr lang="en-ID" dirty="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endParaRPr lang="en-ID"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801CA446-E570-F664-6D8A-03F7AF82C503}"/>
              </a:ext>
            </a:extLst>
          </p:cNvPr>
          <p:cNvSpPr>
            <a:spLocks noGrp="1"/>
          </p:cNvSpPr>
          <p:nvPr>
            <p:ph type="sldNum" sz="quarter" idx="11"/>
          </p:nvPr>
        </p:nvSpPr>
        <p:spPr/>
        <p:txBody>
          <a:bodyPr/>
          <a:lstStyle/>
          <a:p>
            <a:fld id="{9C757A22-0D2E-40FA-98C8-D4CB9052270F}" type="slidenum">
              <a:rPr lang="id-ID" smtClean="0"/>
              <a:t>6</a:t>
            </a:fld>
            <a:endParaRPr lang="id-ID"/>
          </a:p>
        </p:txBody>
      </p:sp>
      <p:grpSp>
        <p:nvGrpSpPr>
          <p:cNvPr id="4" name="object 4">
            <a:extLst>
              <a:ext uri="{FF2B5EF4-FFF2-40B4-BE49-F238E27FC236}">
                <a16:creationId xmlns:a16="http://schemas.microsoft.com/office/drawing/2014/main" id="{FFFE9C2A-594B-D0A4-7E0F-9049AB9A6772}"/>
              </a:ext>
            </a:extLst>
          </p:cNvPr>
          <p:cNvGrpSpPr/>
          <p:nvPr/>
        </p:nvGrpSpPr>
        <p:grpSpPr>
          <a:xfrm flipH="1">
            <a:off x="1681" y="0"/>
            <a:ext cx="627584" cy="6858000"/>
            <a:chOff x="10948416" y="0"/>
            <a:chExt cx="1243965" cy="6858000"/>
          </a:xfrm>
        </p:grpSpPr>
        <p:sp>
          <p:nvSpPr>
            <p:cNvPr id="6" name="object 5">
              <a:extLst>
                <a:ext uri="{FF2B5EF4-FFF2-40B4-BE49-F238E27FC236}">
                  <a16:creationId xmlns:a16="http://schemas.microsoft.com/office/drawing/2014/main" id="{44C01123-2841-E595-9F5D-7B0BEF7D06AF}"/>
                </a:ext>
              </a:extLst>
            </p:cNvPr>
            <p:cNvSpPr/>
            <p:nvPr/>
          </p:nvSpPr>
          <p:spPr>
            <a:xfrm>
              <a:off x="11170920" y="0"/>
              <a:ext cx="1021080" cy="6858000"/>
            </a:xfrm>
            <a:custGeom>
              <a:avLst/>
              <a:gdLst/>
              <a:ahLst/>
              <a:cxnLst/>
              <a:rect l="l" t="t" r="r" b="b"/>
              <a:pathLst>
                <a:path w="1021079" h="6858000">
                  <a:moveTo>
                    <a:pt x="0" y="6857998"/>
                  </a:moveTo>
                  <a:lnTo>
                    <a:pt x="1021079" y="6857998"/>
                  </a:lnTo>
                  <a:lnTo>
                    <a:pt x="1021079" y="0"/>
                  </a:lnTo>
                  <a:lnTo>
                    <a:pt x="0" y="0"/>
                  </a:lnTo>
                  <a:lnTo>
                    <a:pt x="0" y="6857998"/>
                  </a:lnTo>
                  <a:close/>
                </a:path>
              </a:pathLst>
            </a:custGeom>
            <a:solidFill>
              <a:srgbClr val="004974"/>
            </a:solidFill>
          </p:spPr>
          <p:txBody>
            <a:bodyPr wrap="square" lIns="0" tIns="0" rIns="0" bIns="0" rtlCol="0"/>
            <a:lstStyle/>
            <a:p>
              <a:endParaRPr/>
            </a:p>
          </p:txBody>
        </p:sp>
        <p:sp>
          <p:nvSpPr>
            <p:cNvPr id="7" name="object 6">
              <a:extLst>
                <a:ext uri="{FF2B5EF4-FFF2-40B4-BE49-F238E27FC236}">
                  <a16:creationId xmlns:a16="http://schemas.microsoft.com/office/drawing/2014/main" id="{DBE8EBC6-6C13-0537-ABCE-5540276CD4F9}"/>
                </a:ext>
              </a:extLst>
            </p:cNvPr>
            <p:cNvSpPr/>
            <p:nvPr/>
          </p:nvSpPr>
          <p:spPr>
            <a:xfrm>
              <a:off x="10948416" y="0"/>
              <a:ext cx="222885" cy="6858000"/>
            </a:xfrm>
            <a:custGeom>
              <a:avLst/>
              <a:gdLst/>
              <a:ahLst/>
              <a:cxnLst/>
              <a:rect l="l" t="t" r="r" b="b"/>
              <a:pathLst>
                <a:path w="222884" h="6858000">
                  <a:moveTo>
                    <a:pt x="0" y="6857996"/>
                  </a:moveTo>
                  <a:lnTo>
                    <a:pt x="222503" y="6857996"/>
                  </a:lnTo>
                  <a:lnTo>
                    <a:pt x="222503" y="0"/>
                  </a:lnTo>
                  <a:lnTo>
                    <a:pt x="0" y="0"/>
                  </a:lnTo>
                  <a:lnTo>
                    <a:pt x="0" y="6857996"/>
                  </a:lnTo>
                  <a:close/>
                </a:path>
              </a:pathLst>
            </a:custGeom>
            <a:solidFill>
              <a:srgbClr val="FCD200"/>
            </a:solidFill>
          </p:spPr>
          <p:txBody>
            <a:bodyPr wrap="square" lIns="0" tIns="0" rIns="0" bIns="0" rtlCol="0"/>
            <a:lstStyle/>
            <a:p>
              <a:endParaRPr/>
            </a:p>
          </p:txBody>
        </p:sp>
      </p:grpSp>
      <p:pic>
        <p:nvPicPr>
          <p:cNvPr id="3074" name="Picture 2" descr="RRI.co.id - FRISTA BPJS Kesehatan Hadir di RSUD Kaur">
            <a:extLst>
              <a:ext uri="{FF2B5EF4-FFF2-40B4-BE49-F238E27FC236}">
                <a16:creationId xmlns:a16="http://schemas.microsoft.com/office/drawing/2014/main" id="{6FAF3AA8-6CD8-310E-4DF0-45FFB64A26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7260" y="2835441"/>
            <a:ext cx="2900946" cy="3872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677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F6A6F-00CB-7281-5147-19F03C5F2098}"/>
              </a:ext>
            </a:extLst>
          </p:cNvPr>
          <p:cNvSpPr>
            <a:spLocks noGrp="1"/>
          </p:cNvSpPr>
          <p:nvPr>
            <p:ph type="title"/>
          </p:nvPr>
        </p:nvSpPr>
        <p:spPr>
          <a:xfrm>
            <a:off x="1031957" y="759247"/>
            <a:ext cx="3392424" cy="1826637"/>
          </a:xfrm>
        </p:spPr>
        <p:txBody>
          <a:bodyPr>
            <a:normAutofit/>
          </a:bodyPr>
          <a:lstStyle/>
          <a:p>
            <a:r>
              <a:rPr lang="en-US" sz="4800" b="1" dirty="0">
                <a:latin typeface="Calibri" panose="020F0502020204030204" pitchFamily="34" charset="0"/>
                <a:ea typeface="Calibri" panose="020F0502020204030204" pitchFamily="34" charset="0"/>
                <a:cs typeface="Calibri" panose="020F0502020204030204" pitchFamily="34" charset="0"/>
              </a:rPr>
              <a:t>PERAWAT</a:t>
            </a:r>
            <a:endParaRPr lang="en-ID" sz="48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BD71D01F-79F1-86FC-E225-6A3DCD5ABF46}"/>
              </a:ext>
            </a:extLst>
          </p:cNvPr>
          <p:cNvSpPr>
            <a:spLocks noGrp="1"/>
          </p:cNvSpPr>
          <p:nvPr>
            <p:ph sz="quarter" idx="12"/>
          </p:nvPr>
        </p:nvSpPr>
        <p:spPr>
          <a:xfrm>
            <a:off x="5724144" y="375920"/>
            <a:ext cx="5696712" cy="6106160"/>
          </a:xfrm>
          <a:ln>
            <a:solidFill>
              <a:srgbClr val="92D050"/>
            </a:solidFill>
          </a:ln>
        </p:spPr>
        <p:txBody>
          <a:bodyPr anchor="ctr">
            <a:normAutofit/>
          </a:bodyPr>
          <a:lstStyle/>
          <a:p>
            <a:pPr lvl="0"/>
            <a:r>
              <a:rPr lang="en-US" sz="3200" b="0" dirty="0" err="1">
                <a:solidFill>
                  <a:schemeClr val="tx1"/>
                </a:solidFill>
                <a:latin typeface="Calibri" panose="020F0502020204030204" pitchFamily="34" charset="0"/>
                <a:ea typeface="Calibri" panose="020F0502020204030204" pitchFamily="34" charset="0"/>
                <a:cs typeface="Calibri" panose="020F0502020204030204" pitchFamily="34" charset="0"/>
              </a:rPr>
              <a:t>Pelayanan</a:t>
            </a:r>
            <a:r>
              <a:rPr lang="en-US" sz="3200" b="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b="0" dirty="0" err="1">
                <a:solidFill>
                  <a:schemeClr val="tx1"/>
                </a:solidFill>
                <a:latin typeface="Calibri" panose="020F0502020204030204" pitchFamily="34" charset="0"/>
                <a:ea typeface="Calibri" panose="020F0502020204030204" pitchFamily="34" charset="0"/>
                <a:cs typeface="Calibri" panose="020F0502020204030204" pitchFamily="34" charset="0"/>
              </a:rPr>
              <a:t>sebelum</a:t>
            </a:r>
            <a:r>
              <a:rPr lang="en-US" sz="3200" b="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b="0" dirty="0" err="1">
                <a:solidFill>
                  <a:schemeClr val="tx1"/>
                </a:solidFill>
                <a:latin typeface="Calibri" panose="020F0502020204030204" pitchFamily="34" charset="0"/>
                <a:ea typeface="Calibri" panose="020F0502020204030204" pitchFamily="34" charset="0"/>
                <a:cs typeface="Calibri" panose="020F0502020204030204" pitchFamily="34" charset="0"/>
              </a:rPr>
              <a:t>selama</a:t>
            </a:r>
            <a:r>
              <a:rPr lang="en-US" sz="3200" b="0" dirty="0">
                <a:solidFill>
                  <a:schemeClr val="tx1"/>
                </a:solidFill>
                <a:latin typeface="Calibri" panose="020F0502020204030204" pitchFamily="34" charset="0"/>
                <a:ea typeface="Calibri" panose="020F0502020204030204" pitchFamily="34" charset="0"/>
                <a:cs typeface="Calibri" panose="020F0502020204030204" pitchFamily="34" charset="0"/>
              </a:rPr>
              <a:t> dan </a:t>
            </a:r>
            <a:r>
              <a:rPr lang="en-US" sz="3200" b="0" dirty="0" err="1">
                <a:solidFill>
                  <a:schemeClr val="tx1"/>
                </a:solidFill>
                <a:latin typeface="Calibri" panose="020F0502020204030204" pitchFamily="34" charset="0"/>
                <a:ea typeface="Calibri" panose="020F0502020204030204" pitchFamily="34" charset="0"/>
                <a:cs typeface="Calibri" panose="020F0502020204030204" pitchFamily="34" charset="0"/>
              </a:rPr>
              <a:t>sesudah</a:t>
            </a:r>
            <a:r>
              <a:rPr lang="en-US" sz="3200" b="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b="0" dirty="0" err="1">
                <a:solidFill>
                  <a:schemeClr val="tx1"/>
                </a:solidFill>
                <a:latin typeface="Calibri" panose="020F0502020204030204" pitchFamily="34" charset="0"/>
                <a:ea typeface="Calibri" panose="020F0502020204030204" pitchFamily="34" charset="0"/>
                <a:cs typeface="Calibri" panose="020F0502020204030204" pitchFamily="34" charset="0"/>
              </a:rPr>
              <a:t>pelayanan</a:t>
            </a:r>
            <a:r>
              <a:rPr lang="en-US" sz="3200" b="0" dirty="0">
                <a:solidFill>
                  <a:schemeClr val="tx1"/>
                </a:solidFill>
                <a:latin typeface="Calibri" panose="020F0502020204030204" pitchFamily="34" charset="0"/>
                <a:ea typeface="Calibri" panose="020F0502020204030204" pitchFamily="34" charset="0"/>
                <a:cs typeface="Calibri" panose="020F0502020204030204" pitchFamily="34" charset="0"/>
              </a:rPr>
              <a:t> oleh </a:t>
            </a:r>
            <a:r>
              <a:rPr lang="en-US" sz="3200" b="0" dirty="0" err="1">
                <a:solidFill>
                  <a:schemeClr val="tx1"/>
                </a:solidFill>
                <a:latin typeface="Calibri" panose="020F0502020204030204" pitchFamily="34" charset="0"/>
                <a:ea typeface="Calibri" panose="020F0502020204030204" pitchFamily="34" charset="0"/>
                <a:cs typeface="Calibri" panose="020F0502020204030204" pitchFamily="34" charset="0"/>
              </a:rPr>
              <a:t>dokter</a:t>
            </a:r>
            <a:endParaRPr lang="en-US" sz="32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1"/>
            <a:r>
              <a:rPr lang="en-US"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Melakukan</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asuhan</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keperawatan</a:t>
            </a:r>
            <a:endPar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1"/>
            <a:r>
              <a:rPr lang="en-US" sz="2400" b="0" dirty="0" err="1">
                <a:solidFill>
                  <a:schemeClr val="tx1"/>
                </a:solidFill>
                <a:latin typeface="Calibri" panose="020F0502020204030204" pitchFamily="34" charset="0"/>
                <a:ea typeface="Calibri" panose="020F0502020204030204" pitchFamily="34" charset="0"/>
                <a:cs typeface="Calibri" panose="020F0502020204030204" pitchFamily="34" charset="0"/>
              </a:rPr>
              <a:t>Mencatat</a:t>
            </a:r>
            <a:r>
              <a:rPr lang="en-US" sz="2400" b="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400" b="0" dirty="0" err="1">
                <a:solidFill>
                  <a:schemeClr val="tx1"/>
                </a:solidFill>
                <a:latin typeface="Calibri" panose="020F0502020204030204" pitchFamily="34" charset="0"/>
                <a:ea typeface="Calibri" panose="020F0502020204030204" pitchFamily="34" charset="0"/>
                <a:cs typeface="Calibri" panose="020F0502020204030204" pitchFamily="34" charset="0"/>
              </a:rPr>
              <a:t>pelayanan</a:t>
            </a:r>
            <a:r>
              <a:rPr lang="en-US" sz="2400" b="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400" b="0" dirty="0" err="1">
                <a:solidFill>
                  <a:schemeClr val="tx1"/>
                </a:solidFill>
                <a:latin typeface="Calibri" panose="020F0502020204030204" pitchFamily="34" charset="0"/>
                <a:ea typeface="Calibri" panose="020F0502020204030204" pitchFamily="34" charset="0"/>
                <a:cs typeface="Calibri" panose="020F0502020204030204" pitchFamily="34" charset="0"/>
              </a:rPr>
              <a:t>ke</a:t>
            </a:r>
            <a:r>
              <a:rPr lang="en-US" sz="2400" b="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400" b="0" dirty="0" err="1">
                <a:solidFill>
                  <a:schemeClr val="tx1"/>
                </a:solidFill>
                <a:latin typeface="Calibri" panose="020F0502020204030204" pitchFamily="34" charset="0"/>
                <a:ea typeface="Calibri" panose="020F0502020204030204" pitchFamily="34" charset="0"/>
                <a:cs typeface="Calibri" panose="020F0502020204030204" pitchFamily="34" charset="0"/>
              </a:rPr>
              <a:t>dalam</a:t>
            </a:r>
            <a:r>
              <a:rPr lang="en-US" sz="2400" b="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400" b="0" dirty="0" err="1">
                <a:solidFill>
                  <a:schemeClr val="tx1"/>
                </a:solidFill>
                <a:latin typeface="Calibri" panose="020F0502020204030204" pitchFamily="34" charset="0"/>
                <a:ea typeface="Calibri" panose="020F0502020204030204" pitchFamily="34" charset="0"/>
                <a:cs typeface="Calibri" panose="020F0502020204030204" pitchFamily="34" charset="0"/>
              </a:rPr>
              <a:t>rekam</a:t>
            </a:r>
            <a:r>
              <a:rPr lang="en-US" sz="2400" b="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400" b="0" dirty="0" err="1">
                <a:solidFill>
                  <a:schemeClr val="tx1"/>
                </a:solidFill>
                <a:latin typeface="Calibri" panose="020F0502020204030204" pitchFamily="34" charset="0"/>
                <a:ea typeface="Calibri" panose="020F0502020204030204" pitchFamily="34" charset="0"/>
                <a:cs typeface="Calibri" panose="020F0502020204030204" pitchFamily="34" charset="0"/>
              </a:rPr>
              <a:t>medis</a:t>
            </a:r>
            <a:endParaRPr lang="en-US" sz="24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1"/>
            <a:r>
              <a:rPr lang="en-US"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Membantu</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dan </a:t>
            </a:r>
            <a:r>
              <a:rPr lang="en-US"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mengingatkan</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DPJP agar </a:t>
            </a:r>
            <a:r>
              <a:rPr lang="en-US"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pelayanan</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sesuai</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dengan</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PPK/CP</a:t>
            </a:r>
          </a:p>
          <a:p>
            <a:pPr marL="457200" lvl="1" indent="0">
              <a:buNone/>
            </a:pPr>
            <a:endParaRPr lang="en-US" sz="24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0"/>
            <a:r>
              <a:rPr lang="en-ID" sz="3200" b="0" dirty="0">
                <a:solidFill>
                  <a:schemeClr val="tx1"/>
                </a:solidFill>
                <a:latin typeface="Calibri" panose="020F0502020204030204" pitchFamily="34" charset="0"/>
                <a:ea typeface="Calibri" panose="020F0502020204030204" pitchFamily="34" charset="0"/>
                <a:cs typeface="Calibri" panose="020F0502020204030204" pitchFamily="34" charset="0"/>
              </a:rPr>
              <a:t>Monitoring </a:t>
            </a:r>
            <a:r>
              <a:rPr lang="en-ID" sz="3200" b="0" dirty="0" err="1">
                <a:solidFill>
                  <a:schemeClr val="tx1"/>
                </a:solidFill>
                <a:latin typeface="Calibri" panose="020F0502020204030204" pitchFamily="34" charset="0"/>
                <a:ea typeface="Calibri" panose="020F0502020204030204" pitchFamily="34" charset="0"/>
                <a:cs typeface="Calibri" panose="020F0502020204030204" pitchFamily="34" charset="0"/>
              </a:rPr>
              <a:t>kelengkapan</a:t>
            </a:r>
            <a:r>
              <a:rPr lang="en-ID" sz="3200" b="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sz="3200" b="0" dirty="0" err="1">
                <a:solidFill>
                  <a:schemeClr val="tx1"/>
                </a:solidFill>
                <a:latin typeface="Calibri" panose="020F0502020204030204" pitchFamily="34" charset="0"/>
                <a:ea typeface="Calibri" panose="020F0502020204030204" pitchFamily="34" charset="0"/>
                <a:cs typeface="Calibri" panose="020F0502020204030204" pitchFamily="34" charset="0"/>
              </a:rPr>
              <a:t>administrasi</a:t>
            </a:r>
            <a:r>
              <a:rPr lang="en-ID" sz="3200" b="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lvl="1"/>
            <a:r>
              <a:rPr lang="en-ID"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Memastikan</a:t>
            </a:r>
            <a:r>
              <a:rPr lang="en-ID" sz="2400" dirty="0">
                <a:solidFill>
                  <a:schemeClr val="tx1"/>
                </a:solidFill>
                <a:latin typeface="Calibri" panose="020F0502020204030204" pitchFamily="34" charset="0"/>
                <a:ea typeface="Calibri" panose="020F0502020204030204" pitchFamily="34" charset="0"/>
                <a:cs typeface="Calibri" panose="020F0502020204030204" pitchFamily="34" charset="0"/>
              </a:rPr>
              <a:t> SEP </a:t>
            </a:r>
            <a:r>
              <a:rPr lang="en-ID"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sudah</a:t>
            </a:r>
            <a:r>
              <a:rPr lang="en-ID"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terbit</a:t>
            </a:r>
            <a:endParaRPr lang="en-ID"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1"/>
            <a:r>
              <a:rPr lang="en-ID"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Memastikan</a:t>
            </a:r>
            <a:r>
              <a:rPr lang="en-ID"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pelayanan</a:t>
            </a:r>
            <a:r>
              <a:rPr lang="en-ID" sz="2400" dirty="0">
                <a:solidFill>
                  <a:schemeClr val="tx1"/>
                </a:solidFill>
                <a:latin typeface="Calibri" panose="020F0502020204030204" pitchFamily="34" charset="0"/>
                <a:ea typeface="Calibri" panose="020F0502020204030204" pitchFamily="34" charset="0"/>
                <a:cs typeface="Calibri" panose="020F0502020204030204" pitchFamily="34" charset="0"/>
              </a:rPr>
              <a:t> yang </a:t>
            </a:r>
            <a:r>
              <a:rPr lang="en-ID"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diberikan</a:t>
            </a:r>
            <a:r>
              <a:rPr lang="en-ID"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semua</a:t>
            </a:r>
            <a:r>
              <a:rPr lang="en-ID" sz="2400" dirty="0">
                <a:solidFill>
                  <a:schemeClr val="tx1"/>
                </a:solidFill>
                <a:latin typeface="Calibri" panose="020F0502020204030204" pitchFamily="34" charset="0"/>
                <a:ea typeface="Calibri" panose="020F0502020204030204" pitchFamily="34" charset="0"/>
                <a:cs typeface="Calibri" panose="020F0502020204030204" pitchFamily="34" charset="0"/>
              </a:rPr>
              <a:t> PPA </a:t>
            </a:r>
            <a:r>
              <a:rPr lang="en-ID"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sudah</a:t>
            </a:r>
            <a:r>
              <a:rPr lang="en-ID"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tercatat</a:t>
            </a:r>
            <a:r>
              <a:rPr lang="en-ID"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dalam</a:t>
            </a:r>
            <a:r>
              <a:rPr lang="en-ID"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rekam</a:t>
            </a:r>
            <a:r>
              <a:rPr lang="en-ID"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medis</a:t>
            </a:r>
            <a:endParaRPr lang="en-ID"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6DCB1DDA-550D-2D41-C2FF-300694B11E50}"/>
              </a:ext>
            </a:extLst>
          </p:cNvPr>
          <p:cNvSpPr>
            <a:spLocks noGrp="1"/>
          </p:cNvSpPr>
          <p:nvPr>
            <p:ph type="sldNum" sz="quarter" idx="11"/>
          </p:nvPr>
        </p:nvSpPr>
        <p:spPr/>
        <p:txBody>
          <a:bodyPr/>
          <a:lstStyle/>
          <a:p>
            <a:fld id="{9C757A22-0D2E-40FA-98C8-D4CB9052270F}" type="slidenum">
              <a:rPr lang="id-ID" smtClean="0"/>
              <a:t>7</a:t>
            </a:fld>
            <a:endParaRPr lang="id-ID"/>
          </a:p>
        </p:txBody>
      </p:sp>
      <p:grpSp>
        <p:nvGrpSpPr>
          <p:cNvPr id="4" name="object 4">
            <a:extLst>
              <a:ext uri="{FF2B5EF4-FFF2-40B4-BE49-F238E27FC236}">
                <a16:creationId xmlns:a16="http://schemas.microsoft.com/office/drawing/2014/main" id="{AE9D9FC1-0D39-0BD1-F89E-161B643F96FD}"/>
              </a:ext>
            </a:extLst>
          </p:cNvPr>
          <p:cNvGrpSpPr/>
          <p:nvPr/>
        </p:nvGrpSpPr>
        <p:grpSpPr>
          <a:xfrm flipH="1">
            <a:off x="1681" y="0"/>
            <a:ext cx="627584" cy="6858000"/>
            <a:chOff x="10948416" y="0"/>
            <a:chExt cx="1243965" cy="6858000"/>
          </a:xfrm>
        </p:grpSpPr>
        <p:sp>
          <p:nvSpPr>
            <p:cNvPr id="6" name="object 5">
              <a:extLst>
                <a:ext uri="{FF2B5EF4-FFF2-40B4-BE49-F238E27FC236}">
                  <a16:creationId xmlns:a16="http://schemas.microsoft.com/office/drawing/2014/main" id="{F7B91393-D1D5-5FAB-9542-19B2F4BDE857}"/>
                </a:ext>
              </a:extLst>
            </p:cNvPr>
            <p:cNvSpPr/>
            <p:nvPr/>
          </p:nvSpPr>
          <p:spPr>
            <a:xfrm>
              <a:off x="11170920" y="0"/>
              <a:ext cx="1021080" cy="6858000"/>
            </a:xfrm>
            <a:custGeom>
              <a:avLst/>
              <a:gdLst/>
              <a:ahLst/>
              <a:cxnLst/>
              <a:rect l="l" t="t" r="r" b="b"/>
              <a:pathLst>
                <a:path w="1021079" h="6858000">
                  <a:moveTo>
                    <a:pt x="0" y="6857998"/>
                  </a:moveTo>
                  <a:lnTo>
                    <a:pt x="1021079" y="6857998"/>
                  </a:lnTo>
                  <a:lnTo>
                    <a:pt x="1021079" y="0"/>
                  </a:lnTo>
                  <a:lnTo>
                    <a:pt x="0" y="0"/>
                  </a:lnTo>
                  <a:lnTo>
                    <a:pt x="0" y="6857998"/>
                  </a:lnTo>
                  <a:close/>
                </a:path>
              </a:pathLst>
            </a:custGeom>
            <a:solidFill>
              <a:srgbClr val="004974"/>
            </a:solidFill>
          </p:spPr>
          <p:txBody>
            <a:bodyPr wrap="square" lIns="0" tIns="0" rIns="0" bIns="0" rtlCol="0"/>
            <a:lstStyle/>
            <a:p>
              <a:endParaRPr/>
            </a:p>
          </p:txBody>
        </p:sp>
        <p:sp>
          <p:nvSpPr>
            <p:cNvPr id="7" name="object 6">
              <a:extLst>
                <a:ext uri="{FF2B5EF4-FFF2-40B4-BE49-F238E27FC236}">
                  <a16:creationId xmlns:a16="http://schemas.microsoft.com/office/drawing/2014/main" id="{08BF8CBC-0C66-D41F-3A34-E11C4CB70256}"/>
                </a:ext>
              </a:extLst>
            </p:cNvPr>
            <p:cNvSpPr/>
            <p:nvPr/>
          </p:nvSpPr>
          <p:spPr>
            <a:xfrm>
              <a:off x="10948416" y="0"/>
              <a:ext cx="222885" cy="6858000"/>
            </a:xfrm>
            <a:custGeom>
              <a:avLst/>
              <a:gdLst/>
              <a:ahLst/>
              <a:cxnLst/>
              <a:rect l="l" t="t" r="r" b="b"/>
              <a:pathLst>
                <a:path w="222884" h="6858000">
                  <a:moveTo>
                    <a:pt x="0" y="6857996"/>
                  </a:moveTo>
                  <a:lnTo>
                    <a:pt x="222503" y="6857996"/>
                  </a:lnTo>
                  <a:lnTo>
                    <a:pt x="222503" y="0"/>
                  </a:lnTo>
                  <a:lnTo>
                    <a:pt x="0" y="0"/>
                  </a:lnTo>
                  <a:lnTo>
                    <a:pt x="0" y="6857996"/>
                  </a:lnTo>
                  <a:close/>
                </a:path>
              </a:pathLst>
            </a:custGeom>
            <a:solidFill>
              <a:srgbClr val="FCD200"/>
            </a:solidFill>
          </p:spPr>
          <p:txBody>
            <a:bodyPr wrap="square" lIns="0" tIns="0" rIns="0" bIns="0" rtlCol="0"/>
            <a:lstStyle/>
            <a:p>
              <a:endParaRPr/>
            </a:p>
          </p:txBody>
        </p:sp>
      </p:grpSp>
      <p:pic>
        <p:nvPicPr>
          <p:cNvPr id="2052" name="Picture 4" descr="Asuhan Keperawatan: Pengertian, Tujuan, dan Komponen Perawat Wajib Tau -  MHomecare Blog">
            <a:extLst>
              <a:ext uri="{FF2B5EF4-FFF2-40B4-BE49-F238E27FC236}">
                <a16:creationId xmlns:a16="http://schemas.microsoft.com/office/drawing/2014/main" id="{7A611EFC-29E6-1D03-477A-754E75039E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231" y="2949677"/>
            <a:ext cx="4125876" cy="2274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028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41AF3-4E10-63B1-5430-9BF99333134A}"/>
              </a:ext>
            </a:extLst>
          </p:cNvPr>
          <p:cNvSpPr>
            <a:spLocks noGrp="1"/>
          </p:cNvSpPr>
          <p:nvPr>
            <p:ph type="title"/>
          </p:nvPr>
        </p:nvSpPr>
        <p:spPr>
          <a:xfrm>
            <a:off x="1144211" y="408305"/>
            <a:ext cx="3392424" cy="2255774"/>
          </a:xfrm>
        </p:spPr>
        <p:txBody>
          <a:bodyPr>
            <a:normAutofit/>
          </a:bodyPr>
          <a:lstStyle/>
          <a:p>
            <a:r>
              <a:rPr lang="en-US" sz="4800" b="1" dirty="0">
                <a:latin typeface="Calibri" panose="020F0502020204030204" pitchFamily="34" charset="0"/>
                <a:ea typeface="Calibri" panose="020F0502020204030204" pitchFamily="34" charset="0"/>
                <a:cs typeface="Calibri" panose="020F0502020204030204" pitchFamily="34" charset="0"/>
              </a:rPr>
              <a:t>DOKTER /DPJP</a:t>
            </a:r>
            <a:endParaRPr lang="en-ID" sz="48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685B682-9E27-066C-3140-EE8F0EEDC199}"/>
              </a:ext>
            </a:extLst>
          </p:cNvPr>
          <p:cNvSpPr>
            <a:spLocks noGrp="1"/>
          </p:cNvSpPr>
          <p:nvPr>
            <p:ph sz="quarter" idx="12"/>
          </p:nvPr>
        </p:nvSpPr>
        <p:spPr>
          <a:xfrm>
            <a:off x="5724144" y="433852"/>
            <a:ext cx="5696712" cy="3184418"/>
          </a:xfrm>
          <a:solidFill>
            <a:schemeClr val="bg1"/>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anchor="ctr">
            <a:normAutofit/>
          </a:bodyPr>
          <a:lstStyle/>
          <a:p>
            <a:pPr marL="457200" lvl="0" indent="-457200">
              <a:buFont typeface="Arial" panose="020B0604020202020204" pitchFamily="34" charset="0"/>
              <a:buChar char="•"/>
            </a:pPr>
            <a:r>
              <a:rPr lang="en-US" sz="3200" b="0" dirty="0" err="1">
                <a:solidFill>
                  <a:schemeClr val="tx1"/>
                </a:solidFill>
                <a:latin typeface="Calibri" panose="020F0502020204030204" pitchFamily="34" charset="0"/>
                <a:ea typeface="Calibri" panose="020F0502020204030204" pitchFamily="34" charset="0"/>
                <a:cs typeface="Calibri" panose="020F0502020204030204" pitchFamily="34" charset="0"/>
              </a:rPr>
              <a:t>Pemeriksaan</a:t>
            </a:r>
            <a:r>
              <a:rPr lang="en-US" sz="3200" b="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b="0" dirty="0" err="1">
                <a:solidFill>
                  <a:schemeClr val="tx1"/>
                </a:solidFill>
                <a:latin typeface="Calibri" panose="020F0502020204030204" pitchFamily="34" charset="0"/>
                <a:ea typeface="Calibri" panose="020F0502020204030204" pitchFamily="34" charset="0"/>
                <a:cs typeface="Calibri" panose="020F0502020204030204" pitchFamily="34" charset="0"/>
              </a:rPr>
              <a:t>klinis</a:t>
            </a:r>
            <a:r>
              <a:rPr lang="en-US" sz="3200" b="0" dirty="0">
                <a:solidFill>
                  <a:schemeClr val="tx1"/>
                </a:solidFill>
                <a:latin typeface="Calibri" panose="020F0502020204030204" pitchFamily="34" charset="0"/>
                <a:ea typeface="Calibri" panose="020F0502020204030204" pitchFamily="34" charset="0"/>
                <a:cs typeface="Calibri" panose="020F0502020204030204" pitchFamily="34" charset="0"/>
              </a:rPr>
              <a:t> dan </a:t>
            </a:r>
            <a:r>
              <a:rPr lang="en-US" sz="3200" b="0" dirty="0" err="1">
                <a:solidFill>
                  <a:schemeClr val="tx1"/>
                </a:solidFill>
                <a:latin typeface="Calibri" panose="020F0502020204030204" pitchFamily="34" charset="0"/>
                <a:ea typeface="Calibri" panose="020F0502020204030204" pitchFamily="34" charset="0"/>
                <a:cs typeface="Calibri" panose="020F0502020204030204" pitchFamily="34" charset="0"/>
              </a:rPr>
              <a:t>penunjang</a:t>
            </a:r>
            <a:endParaRPr lang="en-US" sz="24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en-US" sz="3200" b="0" dirty="0" err="1">
                <a:solidFill>
                  <a:schemeClr val="tx1"/>
                </a:solidFill>
                <a:latin typeface="Calibri" panose="020F0502020204030204" pitchFamily="34" charset="0"/>
                <a:ea typeface="Calibri" panose="020F0502020204030204" pitchFamily="34" charset="0"/>
                <a:cs typeface="Calibri" panose="020F0502020204030204" pitchFamily="34" charset="0"/>
              </a:rPr>
              <a:t>Penegakan</a:t>
            </a:r>
            <a:r>
              <a:rPr lang="en-US" sz="3200" b="0" dirty="0">
                <a:solidFill>
                  <a:schemeClr val="tx1"/>
                </a:solidFill>
                <a:latin typeface="Calibri" panose="020F0502020204030204" pitchFamily="34" charset="0"/>
                <a:ea typeface="Calibri" panose="020F0502020204030204" pitchFamily="34" charset="0"/>
                <a:cs typeface="Calibri" panose="020F0502020204030204" pitchFamily="34" charset="0"/>
              </a:rPr>
              <a:t> diagnosis </a:t>
            </a:r>
            <a:r>
              <a:rPr lang="en-US" sz="3200" b="0" dirty="0" err="1">
                <a:solidFill>
                  <a:schemeClr val="tx1"/>
                </a:solidFill>
                <a:latin typeface="Calibri" panose="020F0502020204030204" pitchFamily="34" charset="0"/>
                <a:ea typeface="Calibri" panose="020F0502020204030204" pitchFamily="34" charset="0"/>
                <a:cs typeface="Calibri" panose="020F0502020204030204" pitchFamily="34" charset="0"/>
              </a:rPr>
              <a:t>utama</a:t>
            </a:r>
            <a:r>
              <a:rPr lang="en-US" sz="3200" b="0" dirty="0">
                <a:solidFill>
                  <a:schemeClr val="tx1"/>
                </a:solidFill>
                <a:latin typeface="Calibri" panose="020F0502020204030204" pitchFamily="34" charset="0"/>
                <a:ea typeface="Calibri" panose="020F0502020204030204" pitchFamily="34" charset="0"/>
                <a:cs typeface="Calibri" panose="020F0502020204030204" pitchFamily="34" charset="0"/>
              </a:rPr>
              <a:t> dan </a:t>
            </a:r>
            <a:r>
              <a:rPr lang="en-US" sz="3200" b="0" dirty="0" err="1">
                <a:solidFill>
                  <a:schemeClr val="tx1"/>
                </a:solidFill>
                <a:latin typeface="Calibri" panose="020F0502020204030204" pitchFamily="34" charset="0"/>
                <a:ea typeface="Calibri" panose="020F0502020204030204" pitchFamily="34" charset="0"/>
                <a:cs typeface="Calibri" panose="020F0502020204030204" pitchFamily="34" charset="0"/>
              </a:rPr>
              <a:t>sekunder</a:t>
            </a:r>
            <a:endParaRPr lang="en-US" sz="32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en-US" sz="3200" b="0" dirty="0" err="1">
                <a:solidFill>
                  <a:schemeClr val="tx1"/>
                </a:solidFill>
                <a:latin typeface="Calibri" panose="020F0502020204030204" pitchFamily="34" charset="0"/>
                <a:ea typeface="Calibri" panose="020F0502020204030204" pitchFamily="34" charset="0"/>
                <a:cs typeface="Calibri" panose="020F0502020204030204" pitchFamily="34" charset="0"/>
              </a:rPr>
              <a:t>Pemberian</a:t>
            </a:r>
            <a:r>
              <a:rPr lang="en-US" sz="3200" b="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b="0" dirty="0" err="1">
                <a:solidFill>
                  <a:schemeClr val="tx1"/>
                </a:solidFill>
                <a:latin typeface="Calibri" panose="020F0502020204030204" pitchFamily="34" charset="0"/>
                <a:ea typeface="Calibri" panose="020F0502020204030204" pitchFamily="34" charset="0"/>
                <a:cs typeface="Calibri" panose="020F0502020204030204" pitchFamily="34" charset="0"/>
              </a:rPr>
              <a:t>terapi</a:t>
            </a:r>
            <a:r>
              <a:rPr lang="en-US" sz="3200" b="0" dirty="0">
                <a:solidFill>
                  <a:schemeClr val="tx1"/>
                </a:solidFill>
                <a:latin typeface="Calibri" panose="020F0502020204030204" pitchFamily="34" charset="0"/>
                <a:ea typeface="Calibri" panose="020F0502020204030204" pitchFamily="34" charset="0"/>
                <a:cs typeface="Calibri" panose="020F0502020204030204" pitchFamily="34" charset="0"/>
              </a:rPr>
              <a:t> : </a:t>
            </a:r>
            <a:r>
              <a:rPr lang="en-US" sz="3200" b="0" dirty="0" err="1">
                <a:solidFill>
                  <a:schemeClr val="tx1"/>
                </a:solidFill>
                <a:latin typeface="Calibri" panose="020F0502020204030204" pitchFamily="34" charset="0"/>
                <a:ea typeface="Calibri" panose="020F0502020204030204" pitchFamily="34" charset="0"/>
                <a:cs typeface="Calibri" panose="020F0502020204030204" pitchFamily="34" charset="0"/>
              </a:rPr>
              <a:t>obat</a:t>
            </a:r>
            <a:r>
              <a:rPr lang="en-US" sz="3200" b="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b="0" dirty="0" err="1">
                <a:solidFill>
                  <a:schemeClr val="tx1"/>
                </a:solidFill>
                <a:latin typeface="Calibri" panose="020F0502020204030204" pitchFamily="34" charset="0"/>
                <a:ea typeface="Calibri" panose="020F0502020204030204" pitchFamily="34" charset="0"/>
                <a:cs typeface="Calibri" panose="020F0502020204030204" pitchFamily="34" charset="0"/>
              </a:rPr>
              <a:t>operasi</a:t>
            </a:r>
            <a:r>
              <a:rPr lang="en-US" sz="3200" b="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b="0" dirty="0" err="1">
                <a:solidFill>
                  <a:schemeClr val="tx1"/>
                </a:solidFill>
                <a:latin typeface="Calibri" panose="020F0502020204030204" pitchFamily="34" charset="0"/>
                <a:ea typeface="Calibri" panose="020F0502020204030204" pitchFamily="34" charset="0"/>
                <a:cs typeface="Calibri" panose="020F0502020204030204" pitchFamily="34" charset="0"/>
              </a:rPr>
              <a:t>tindakan</a:t>
            </a:r>
            <a:r>
              <a:rPr lang="en-US" sz="3200" b="0" dirty="0">
                <a:solidFill>
                  <a:schemeClr val="tx1"/>
                </a:solidFill>
                <a:latin typeface="Calibri" panose="020F0502020204030204" pitchFamily="34" charset="0"/>
                <a:ea typeface="Calibri" panose="020F0502020204030204" pitchFamily="34" charset="0"/>
                <a:cs typeface="Calibri" panose="020F0502020204030204" pitchFamily="34" charset="0"/>
              </a:rPr>
              <a:t> lain</a:t>
            </a:r>
            <a:endParaRPr lang="en-ID" sz="2400" dirty="0">
              <a:latin typeface="Calibri" panose="020F0502020204030204" pitchFamily="34" charset="0"/>
              <a:ea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EA9BC139-9C2E-F400-D0D6-CD5C80A09AA7}"/>
              </a:ext>
            </a:extLst>
          </p:cNvPr>
          <p:cNvSpPr>
            <a:spLocks noGrp="1"/>
          </p:cNvSpPr>
          <p:nvPr>
            <p:ph type="sldNum" sz="quarter" idx="11"/>
          </p:nvPr>
        </p:nvSpPr>
        <p:spPr/>
        <p:txBody>
          <a:bodyPr/>
          <a:lstStyle/>
          <a:p>
            <a:fld id="{9C757A22-0D2E-40FA-98C8-D4CB9052270F}" type="slidenum">
              <a:rPr lang="id-ID" smtClean="0"/>
              <a:t>8</a:t>
            </a:fld>
            <a:endParaRPr lang="id-ID"/>
          </a:p>
        </p:txBody>
      </p:sp>
      <p:sp>
        <p:nvSpPr>
          <p:cNvPr id="6" name="Content Placeholder 5">
            <a:extLst>
              <a:ext uri="{FF2B5EF4-FFF2-40B4-BE49-F238E27FC236}">
                <a16:creationId xmlns:a16="http://schemas.microsoft.com/office/drawing/2014/main" id="{DA437627-2A11-A7D6-35C3-A6466F3D8D48}"/>
              </a:ext>
            </a:extLst>
          </p:cNvPr>
          <p:cNvSpPr>
            <a:spLocks noGrp="1"/>
          </p:cNvSpPr>
          <p:nvPr>
            <p:ph sz="quarter" idx="4294967295"/>
          </p:nvPr>
        </p:nvSpPr>
        <p:spPr>
          <a:xfrm>
            <a:off x="7155656" y="5204333"/>
            <a:ext cx="2833687" cy="1504950"/>
          </a:xfrm>
          <a:solidFill>
            <a:schemeClr val="accent2">
              <a:lumMod val="20000"/>
              <a:lumOff val="80000"/>
            </a:schemeClr>
          </a:solidFill>
          <a:ln>
            <a:no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anchor="ctr"/>
          <a:lstStyle/>
          <a:p>
            <a:pPr marL="0" indent="0" algn="ctr">
              <a:buNone/>
            </a:pPr>
            <a:r>
              <a:rPr lang="en-ID" dirty="0" err="1">
                <a:solidFill>
                  <a:schemeClr val="tx1"/>
                </a:solidFill>
                <a:latin typeface="Arial" panose="020B0604020202020204" pitchFamily="34" charset="0"/>
                <a:cs typeface="Arial" panose="020B0604020202020204" pitchFamily="34" charset="0"/>
              </a:rPr>
              <a:t>Pembuatan</a:t>
            </a:r>
            <a:r>
              <a:rPr lang="en-ID" dirty="0">
                <a:solidFill>
                  <a:schemeClr val="tx1"/>
                </a:solidFill>
                <a:latin typeface="Arial" panose="020B0604020202020204" pitchFamily="34" charset="0"/>
                <a:cs typeface="Arial" panose="020B0604020202020204" pitchFamily="34" charset="0"/>
              </a:rPr>
              <a:t> </a:t>
            </a:r>
            <a:r>
              <a:rPr lang="en-ID" b="1" dirty="0">
                <a:solidFill>
                  <a:schemeClr val="tx1"/>
                </a:solidFill>
                <a:latin typeface="Arial" panose="020B0604020202020204" pitchFamily="34" charset="0"/>
                <a:cs typeface="Arial" panose="020B0604020202020204" pitchFamily="34" charset="0"/>
              </a:rPr>
              <a:t>resume </a:t>
            </a:r>
            <a:r>
              <a:rPr lang="en-ID" b="1" dirty="0" err="1">
                <a:solidFill>
                  <a:schemeClr val="tx1"/>
                </a:solidFill>
                <a:latin typeface="Arial" panose="020B0604020202020204" pitchFamily="34" charset="0"/>
                <a:cs typeface="Arial" panose="020B0604020202020204" pitchFamily="34" charset="0"/>
              </a:rPr>
              <a:t>medis</a:t>
            </a:r>
            <a:endParaRPr lang="en-ID" b="1" dirty="0">
              <a:solidFill>
                <a:schemeClr val="tx1"/>
              </a:solidFill>
              <a:latin typeface="Arial" panose="020B0604020202020204" pitchFamily="34" charset="0"/>
              <a:cs typeface="Arial" panose="020B0604020202020204" pitchFamily="34" charset="0"/>
            </a:endParaRPr>
          </a:p>
        </p:txBody>
      </p:sp>
      <p:sp>
        <p:nvSpPr>
          <p:cNvPr id="7" name="Arrow: Right 6">
            <a:extLst>
              <a:ext uri="{FF2B5EF4-FFF2-40B4-BE49-F238E27FC236}">
                <a16:creationId xmlns:a16="http://schemas.microsoft.com/office/drawing/2014/main" id="{D55E3BA4-FD2E-A8AB-1472-2EFAA9191F93}"/>
              </a:ext>
            </a:extLst>
          </p:cNvPr>
          <p:cNvSpPr/>
          <p:nvPr/>
        </p:nvSpPr>
        <p:spPr>
          <a:xfrm rot="5400000">
            <a:off x="7900418" y="3686702"/>
            <a:ext cx="1344164" cy="1371600"/>
          </a:xfrm>
          <a:prstGeom prst="rightArrow">
            <a:avLst/>
          </a:prstGeom>
          <a:solidFill>
            <a:srgbClr val="FF0000"/>
          </a:solidFill>
          <a:ln>
            <a:solidFill>
              <a:srgbClr val="00B0F0"/>
            </a:solidFill>
          </a:ln>
          <a:scene3d>
            <a:camera prst="orthographicFront"/>
            <a:lightRig rig="threePt" dir="t"/>
          </a:scene3d>
          <a:sp3d>
            <a:bevelT w="139700" h="139700" prst="divo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8" name="object 4">
            <a:extLst>
              <a:ext uri="{FF2B5EF4-FFF2-40B4-BE49-F238E27FC236}">
                <a16:creationId xmlns:a16="http://schemas.microsoft.com/office/drawing/2014/main" id="{871A318B-C8E2-CAA1-9BF4-D1242F83E681}"/>
              </a:ext>
            </a:extLst>
          </p:cNvPr>
          <p:cNvGrpSpPr/>
          <p:nvPr/>
        </p:nvGrpSpPr>
        <p:grpSpPr>
          <a:xfrm flipH="1">
            <a:off x="1681" y="0"/>
            <a:ext cx="627584" cy="6858000"/>
            <a:chOff x="10948416" y="0"/>
            <a:chExt cx="1243965" cy="6858000"/>
          </a:xfrm>
        </p:grpSpPr>
        <p:sp>
          <p:nvSpPr>
            <p:cNvPr id="9" name="object 5">
              <a:extLst>
                <a:ext uri="{FF2B5EF4-FFF2-40B4-BE49-F238E27FC236}">
                  <a16:creationId xmlns:a16="http://schemas.microsoft.com/office/drawing/2014/main" id="{8C392199-C986-37E5-75C2-BB1DF119AC58}"/>
                </a:ext>
              </a:extLst>
            </p:cNvPr>
            <p:cNvSpPr/>
            <p:nvPr/>
          </p:nvSpPr>
          <p:spPr>
            <a:xfrm>
              <a:off x="11170920" y="0"/>
              <a:ext cx="1021080" cy="6858000"/>
            </a:xfrm>
            <a:custGeom>
              <a:avLst/>
              <a:gdLst/>
              <a:ahLst/>
              <a:cxnLst/>
              <a:rect l="l" t="t" r="r" b="b"/>
              <a:pathLst>
                <a:path w="1021079" h="6858000">
                  <a:moveTo>
                    <a:pt x="0" y="6857998"/>
                  </a:moveTo>
                  <a:lnTo>
                    <a:pt x="1021079" y="6857998"/>
                  </a:lnTo>
                  <a:lnTo>
                    <a:pt x="1021079" y="0"/>
                  </a:lnTo>
                  <a:lnTo>
                    <a:pt x="0" y="0"/>
                  </a:lnTo>
                  <a:lnTo>
                    <a:pt x="0" y="6857998"/>
                  </a:lnTo>
                  <a:close/>
                </a:path>
              </a:pathLst>
            </a:custGeom>
            <a:solidFill>
              <a:srgbClr val="004974"/>
            </a:solidFill>
          </p:spPr>
          <p:txBody>
            <a:bodyPr wrap="square" lIns="0" tIns="0" rIns="0" bIns="0" rtlCol="0"/>
            <a:lstStyle/>
            <a:p>
              <a:endParaRPr/>
            </a:p>
          </p:txBody>
        </p:sp>
        <p:sp>
          <p:nvSpPr>
            <p:cNvPr id="10" name="object 6">
              <a:extLst>
                <a:ext uri="{FF2B5EF4-FFF2-40B4-BE49-F238E27FC236}">
                  <a16:creationId xmlns:a16="http://schemas.microsoft.com/office/drawing/2014/main" id="{1F1AB15A-4ED4-E316-B3A3-C132C4265595}"/>
                </a:ext>
              </a:extLst>
            </p:cNvPr>
            <p:cNvSpPr/>
            <p:nvPr/>
          </p:nvSpPr>
          <p:spPr>
            <a:xfrm>
              <a:off x="10948416" y="0"/>
              <a:ext cx="222885" cy="6858000"/>
            </a:xfrm>
            <a:custGeom>
              <a:avLst/>
              <a:gdLst/>
              <a:ahLst/>
              <a:cxnLst/>
              <a:rect l="l" t="t" r="r" b="b"/>
              <a:pathLst>
                <a:path w="222884" h="6858000">
                  <a:moveTo>
                    <a:pt x="0" y="6857996"/>
                  </a:moveTo>
                  <a:lnTo>
                    <a:pt x="222503" y="6857996"/>
                  </a:lnTo>
                  <a:lnTo>
                    <a:pt x="222503" y="0"/>
                  </a:lnTo>
                  <a:lnTo>
                    <a:pt x="0" y="0"/>
                  </a:lnTo>
                  <a:lnTo>
                    <a:pt x="0" y="6857996"/>
                  </a:lnTo>
                  <a:close/>
                </a:path>
              </a:pathLst>
            </a:custGeom>
            <a:solidFill>
              <a:srgbClr val="FCD200"/>
            </a:solidFill>
          </p:spPr>
          <p:txBody>
            <a:bodyPr wrap="square" lIns="0" tIns="0" rIns="0" bIns="0" rtlCol="0"/>
            <a:lstStyle/>
            <a:p>
              <a:endParaRPr/>
            </a:p>
          </p:txBody>
        </p:sp>
      </p:grpSp>
      <p:pic>
        <p:nvPicPr>
          <p:cNvPr id="4098" name="Picture 2" descr="Dokter Umum / Spesialis - Ciputra Medical Center">
            <a:extLst>
              <a:ext uri="{FF2B5EF4-FFF2-40B4-BE49-F238E27FC236}">
                <a16:creationId xmlns:a16="http://schemas.microsoft.com/office/drawing/2014/main" id="{66D03432-7C93-3C0F-8A0B-6D59BE2362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134" y="3195940"/>
            <a:ext cx="4116945" cy="1803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082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BD977-88FE-1C93-7586-BDEBE85E2330}"/>
              </a:ext>
            </a:extLst>
          </p:cNvPr>
          <p:cNvSpPr>
            <a:spLocks noGrp="1"/>
          </p:cNvSpPr>
          <p:nvPr>
            <p:ph type="title"/>
          </p:nvPr>
        </p:nvSpPr>
        <p:spPr>
          <a:xfrm>
            <a:off x="1031957" y="277466"/>
            <a:ext cx="3392424" cy="2020824"/>
          </a:xfrm>
        </p:spPr>
        <p:txBody>
          <a:bodyPr>
            <a:normAutofit/>
          </a:bodyPr>
          <a:lstStyle/>
          <a:p>
            <a:r>
              <a:rPr lang="en-US" sz="4800" b="1" dirty="0">
                <a:latin typeface="Calibri" panose="020F0502020204030204" pitchFamily="34" charset="0"/>
                <a:ea typeface="Calibri" panose="020F0502020204030204" pitchFamily="34" charset="0"/>
                <a:cs typeface="Calibri" panose="020F0502020204030204" pitchFamily="34" charset="0"/>
              </a:rPr>
              <a:t>KASIR / KEUANGAN</a:t>
            </a:r>
            <a:endParaRPr lang="en-ID" sz="48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5437F413-5D90-EA95-590D-84345779A455}"/>
              </a:ext>
            </a:extLst>
          </p:cNvPr>
          <p:cNvSpPr>
            <a:spLocks noGrp="1"/>
          </p:cNvSpPr>
          <p:nvPr>
            <p:ph sz="quarter" idx="12"/>
          </p:nvPr>
        </p:nvSpPr>
        <p:spPr>
          <a:xfrm>
            <a:off x="5724144" y="781992"/>
            <a:ext cx="5696712" cy="5584190"/>
          </a:xfrm>
          <a:solidFill>
            <a:schemeClr val="bg1"/>
          </a:solidFill>
          <a:ln>
            <a:solidFill>
              <a:schemeClr val="accent1"/>
            </a:solidFill>
          </a:ln>
        </p:spPr>
        <p:txBody>
          <a:bodyPr anchor="ctr">
            <a:normAutofit lnSpcReduction="10000"/>
          </a:bodyPr>
          <a:lstStyle/>
          <a:p>
            <a:pPr marL="0" indent="0">
              <a:buNone/>
            </a:pPr>
            <a:r>
              <a:rPr lang="en-US" sz="3200" b="0" dirty="0" err="1">
                <a:solidFill>
                  <a:schemeClr val="tx1"/>
                </a:solidFill>
                <a:latin typeface="Calibri" panose="020F0502020204030204" pitchFamily="34" charset="0"/>
                <a:ea typeface="Calibri" panose="020F0502020204030204" pitchFamily="34" charset="0"/>
                <a:cs typeface="Calibri" panose="020F0502020204030204" pitchFamily="34" charset="0"/>
              </a:rPr>
              <a:t>Pengumpulan</a:t>
            </a:r>
            <a:r>
              <a:rPr lang="en-US" sz="3200" b="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b="0" dirty="0" err="1">
                <a:solidFill>
                  <a:schemeClr val="tx1"/>
                </a:solidFill>
                <a:latin typeface="Calibri" panose="020F0502020204030204" pitchFamily="34" charset="0"/>
                <a:ea typeface="Calibri" panose="020F0502020204030204" pitchFamily="34" charset="0"/>
                <a:cs typeface="Calibri" panose="020F0502020204030204" pitchFamily="34" charset="0"/>
              </a:rPr>
              <a:t>bukti</a:t>
            </a:r>
            <a:r>
              <a:rPr lang="en-US" sz="3200" b="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b="0" dirty="0" err="1">
                <a:solidFill>
                  <a:schemeClr val="tx1"/>
                </a:solidFill>
                <a:latin typeface="Calibri" panose="020F0502020204030204" pitchFamily="34" charset="0"/>
                <a:ea typeface="Calibri" panose="020F0502020204030204" pitchFamily="34" charset="0"/>
                <a:cs typeface="Calibri" panose="020F0502020204030204" pitchFamily="34" charset="0"/>
              </a:rPr>
              <a:t>administrasi</a:t>
            </a:r>
            <a:r>
              <a:rPr lang="en-US" sz="3200" b="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b="0" dirty="0" err="1">
                <a:solidFill>
                  <a:schemeClr val="tx1"/>
                </a:solidFill>
                <a:latin typeface="Calibri" panose="020F0502020204030204" pitchFamily="34" charset="0"/>
                <a:ea typeface="Calibri" panose="020F0502020204030204" pitchFamily="34" charset="0"/>
                <a:cs typeface="Calibri" panose="020F0502020204030204" pitchFamily="34" charset="0"/>
              </a:rPr>
              <a:t>pelayanan</a:t>
            </a:r>
            <a:endParaRPr lang="en-ID" sz="32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1"/>
            <a:r>
              <a:rPr lang="en-ID"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Memastikan</a:t>
            </a:r>
            <a:r>
              <a:rPr lang="en-ID" sz="2400" dirty="0">
                <a:solidFill>
                  <a:schemeClr val="tx1"/>
                </a:solidFill>
                <a:latin typeface="Calibri" panose="020F0502020204030204" pitchFamily="34" charset="0"/>
                <a:ea typeface="Calibri" panose="020F0502020204030204" pitchFamily="34" charset="0"/>
                <a:cs typeface="Calibri" panose="020F0502020204030204" pitchFamily="34" charset="0"/>
              </a:rPr>
              <a:t> SEP </a:t>
            </a:r>
            <a:r>
              <a:rPr lang="en-ID"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sudah</a:t>
            </a:r>
            <a:r>
              <a:rPr lang="en-ID"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ada</a:t>
            </a:r>
            <a:endParaRPr lang="en-ID"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1"/>
            <a:r>
              <a:rPr lang="en-ID"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Memastikan</a:t>
            </a:r>
            <a:r>
              <a:rPr lang="en-ID"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apakah</a:t>
            </a:r>
            <a:r>
              <a:rPr lang="en-ID"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ada</a:t>
            </a:r>
            <a:r>
              <a:rPr lang="en-ID" sz="2400" dirty="0">
                <a:solidFill>
                  <a:schemeClr val="tx1"/>
                </a:solidFill>
                <a:latin typeface="Calibri" panose="020F0502020204030204" pitchFamily="34" charset="0"/>
                <a:ea typeface="Calibri" panose="020F0502020204030204" pitchFamily="34" charset="0"/>
                <a:cs typeface="Calibri" panose="020F0502020204030204" pitchFamily="34" charset="0"/>
              </a:rPr>
              <a:t> COB </a:t>
            </a:r>
            <a:r>
              <a:rPr lang="en-ID"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dengan</a:t>
            </a:r>
            <a:r>
              <a:rPr lang="en-ID" sz="2400" dirty="0">
                <a:solidFill>
                  <a:schemeClr val="tx1"/>
                </a:solidFill>
                <a:latin typeface="Calibri" panose="020F0502020204030204" pitchFamily="34" charset="0"/>
                <a:ea typeface="Calibri" panose="020F0502020204030204" pitchFamily="34" charset="0"/>
                <a:cs typeface="Calibri" panose="020F0502020204030204" pitchFamily="34" charset="0"/>
              </a:rPr>
              <a:t> Jasa </a:t>
            </a:r>
            <a:r>
              <a:rPr lang="en-ID"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Raharja</a:t>
            </a:r>
            <a:r>
              <a:rPr lang="en-ID"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atau</a:t>
            </a:r>
            <a:r>
              <a:rPr lang="en-ID"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Asuransi</a:t>
            </a:r>
            <a:r>
              <a:rPr lang="en-ID" sz="2400" dirty="0">
                <a:solidFill>
                  <a:schemeClr val="tx1"/>
                </a:solidFill>
                <a:latin typeface="Calibri" panose="020F0502020204030204" pitchFamily="34" charset="0"/>
                <a:ea typeface="Calibri" panose="020F0502020204030204" pitchFamily="34" charset="0"/>
                <a:cs typeface="Calibri" panose="020F0502020204030204" pitchFamily="34" charset="0"/>
              </a:rPr>
              <a:t> Kesehatan </a:t>
            </a:r>
            <a:r>
              <a:rPr lang="en-ID"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Tambahan</a:t>
            </a:r>
            <a:r>
              <a:rPr lang="en-ID"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lvl="1"/>
            <a:r>
              <a:rPr lang="en-ID"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Melakukan</a:t>
            </a:r>
            <a:r>
              <a:rPr lang="en-ID"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konfirmasi</a:t>
            </a:r>
            <a:r>
              <a:rPr lang="en-ID" sz="2400" dirty="0">
                <a:solidFill>
                  <a:schemeClr val="tx1"/>
                </a:solidFill>
                <a:latin typeface="Calibri" panose="020F0502020204030204" pitchFamily="34" charset="0"/>
                <a:ea typeface="Calibri" panose="020F0502020204030204" pitchFamily="34" charset="0"/>
                <a:cs typeface="Calibri" panose="020F0502020204030204" pitchFamily="34" charset="0"/>
              </a:rPr>
              <a:t> dan </a:t>
            </a:r>
            <a:r>
              <a:rPr lang="en-ID"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memastikan</a:t>
            </a:r>
            <a:r>
              <a:rPr lang="en-ID"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apakah</a:t>
            </a:r>
            <a:r>
              <a:rPr lang="en-ID"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pasien</a:t>
            </a:r>
            <a:r>
              <a:rPr lang="en-ID" sz="2400" dirty="0">
                <a:solidFill>
                  <a:schemeClr val="tx1"/>
                </a:solidFill>
                <a:latin typeface="Calibri" panose="020F0502020204030204" pitchFamily="34" charset="0"/>
                <a:ea typeface="Calibri" panose="020F0502020204030204" pitchFamily="34" charset="0"/>
                <a:cs typeface="Calibri" panose="020F0502020204030204" pitchFamily="34" charset="0"/>
              </a:rPr>
              <a:t> naik </a:t>
            </a:r>
            <a:r>
              <a:rPr lang="en-ID"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kelas</a:t>
            </a:r>
            <a:r>
              <a:rPr lang="en-ID" sz="240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lvl="1"/>
            <a:r>
              <a:rPr lang="en-ID"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Membuat</a:t>
            </a:r>
            <a:r>
              <a:rPr lang="en-ID"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kwitansi</a:t>
            </a:r>
            <a:r>
              <a:rPr lang="en-ID"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sesuai</a:t>
            </a:r>
            <a:r>
              <a:rPr lang="en-ID"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tarif</a:t>
            </a:r>
            <a:r>
              <a:rPr lang="en-ID"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rumah</a:t>
            </a:r>
            <a:r>
              <a:rPr lang="en-ID"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sakit</a:t>
            </a:r>
            <a:endParaRPr lang="en-ID"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1"/>
            <a:r>
              <a:rPr lang="en-ID"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Memastikan</a:t>
            </a:r>
            <a:r>
              <a:rPr lang="en-ID"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semua</a:t>
            </a:r>
            <a:r>
              <a:rPr lang="en-ID"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pelayanan</a:t>
            </a:r>
            <a:r>
              <a:rPr lang="en-ID"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baik</a:t>
            </a:r>
            <a:r>
              <a:rPr lang="en-ID"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pemeriksaan</a:t>
            </a:r>
            <a:r>
              <a:rPr lang="en-ID"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tindakan</a:t>
            </a:r>
            <a:r>
              <a:rPr lang="en-ID"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maupun</a:t>
            </a:r>
            <a:r>
              <a:rPr lang="en-ID"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obat</a:t>
            </a:r>
            <a:r>
              <a:rPr lang="en-ID" sz="2400" dirty="0">
                <a:solidFill>
                  <a:schemeClr val="tx1"/>
                </a:solidFill>
                <a:latin typeface="Calibri" panose="020F0502020204030204" pitchFamily="34" charset="0"/>
                <a:ea typeface="Calibri" panose="020F0502020204030204" pitchFamily="34" charset="0"/>
                <a:cs typeface="Calibri" panose="020F0502020204030204" pitchFamily="34" charset="0"/>
              </a:rPr>
              <a:t> dan </a:t>
            </a:r>
            <a:r>
              <a:rPr lang="en-ID"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alat</a:t>
            </a:r>
            <a:r>
              <a:rPr lang="en-ID"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sudah</a:t>
            </a:r>
            <a:r>
              <a:rPr lang="en-ID"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ada</a:t>
            </a:r>
            <a:r>
              <a:rPr lang="en-ID"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bukti</a:t>
            </a:r>
            <a:r>
              <a:rPr lang="en-ID"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administrasinya</a:t>
            </a:r>
            <a:endParaRPr lang="en-ID"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1"/>
            <a:r>
              <a:rPr lang="en-ID"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Mengirimkan</a:t>
            </a:r>
            <a:r>
              <a:rPr lang="en-ID"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bukti</a:t>
            </a:r>
            <a:r>
              <a:rPr lang="en-ID"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administrasi</a:t>
            </a:r>
            <a:r>
              <a:rPr lang="en-ID"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ke</a:t>
            </a:r>
            <a:r>
              <a:rPr lang="en-ID"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petugas</a:t>
            </a:r>
            <a:r>
              <a:rPr lang="en-ID"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klaim</a:t>
            </a:r>
            <a:endParaRPr lang="en-ID"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0550F44C-6563-4939-6887-00BAB4860248}"/>
              </a:ext>
            </a:extLst>
          </p:cNvPr>
          <p:cNvSpPr>
            <a:spLocks noGrp="1"/>
          </p:cNvSpPr>
          <p:nvPr>
            <p:ph type="sldNum" sz="quarter" idx="11"/>
          </p:nvPr>
        </p:nvSpPr>
        <p:spPr/>
        <p:txBody>
          <a:bodyPr/>
          <a:lstStyle/>
          <a:p>
            <a:fld id="{9C757A22-0D2E-40FA-98C8-D4CB9052270F}" type="slidenum">
              <a:rPr lang="id-ID" smtClean="0"/>
              <a:t>9</a:t>
            </a:fld>
            <a:endParaRPr lang="id-ID"/>
          </a:p>
        </p:txBody>
      </p:sp>
      <p:grpSp>
        <p:nvGrpSpPr>
          <p:cNvPr id="4" name="object 4">
            <a:extLst>
              <a:ext uri="{FF2B5EF4-FFF2-40B4-BE49-F238E27FC236}">
                <a16:creationId xmlns:a16="http://schemas.microsoft.com/office/drawing/2014/main" id="{685235F8-7FE8-BEB3-ED1C-7F34EFB12691}"/>
              </a:ext>
            </a:extLst>
          </p:cNvPr>
          <p:cNvGrpSpPr/>
          <p:nvPr/>
        </p:nvGrpSpPr>
        <p:grpSpPr>
          <a:xfrm flipH="1">
            <a:off x="1681" y="0"/>
            <a:ext cx="627584" cy="6858000"/>
            <a:chOff x="10948416" y="0"/>
            <a:chExt cx="1243965" cy="6858000"/>
          </a:xfrm>
        </p:grpSpPr>
        <p:sp>
          <p:nvSpPr>
            <p:cNvPr id="6" name="object 5">
              <a:extLst>
                <a:ext uri="{FF2B5EF4-FFF2-40B4-BE49-F238E27FC236}">
                  <a16:creationId xmlns:a16="http://schemas.microsoft.com/office/drawing/2014/main" id="{E540E979-029F-0323-0781-99BD4DE88AA1}"/>
                </a:ext>
              </a:extLst>
            </p:cNvPr>
            <p:cNvSpPr/>
            <p:nvPr/>
          </p:nvSpPr>
          <p:spPr>
            <a:xfrm>
              <a:off x="11170920" y="0"/>
              <a:ext cx="1021080" cy="6858000"/>
            </a:xfrm>
            <a:custGeom>
              <a:avLst/>
              <a:gdLst/>
              <a:ahLst/>
              <a:cxnLst/>
              <a:rect l="l" t="t" r="r" b="b"/>
              <a:pathLst>
                <a:path w="1021079" h="6858000">
                  <a:moveTo>
                    <a:pt x="0" y="6857998"/>
                  </a:moveTo>
                  <a:lnTo>
                    <a:pt x="1021079" y="6857998"/>
                  </a:lnTo>
                  <a:lnTo>
                    <a:pt x="1021079" y="0"/>
                  </a:lnTo>
                  <a:lnTo>
                    <a:pt x="0" y="0"/>
                  </a:lnTo>
                  <a:lnTo>
                    <a:pt x="0" y="6857998"/>
                  </a:lnTo>
                  <a:close/>
                </a:path>
              </a:pathLst>
            </a:custGeom>
            <a:solidFill>
              <a:srgbClr val="004974"/>
            </a:solidFill>
          </p:spPr>
          <p:txBody>
            <a:bodyPr wrap="square" lIns="0" tIns="0" rIns="0" bIns="0" rtlCol="0"/>
            <a:lstStyle/>
            <a:p>
              <a:endParaRPr/>
            </a:p>
          </p:txBody>
        </p:sp>
        <p:sp>
          <p:nvSpPr>
            <p:cNvPr id="7" name="object 6">
              <a:extLst>
                <a:ext uri="{FF2B5EF4-FFF2-40B4-BE49-F238E27FC236}">
                  <a16:creationId xmlns:a16="http://schemas.microsoft.com/office/drawing/2014/main" id="{F1FA09D4-1A3E-E41D-E01D-4E7AC0F1771B}"/>
                </a:ext>
              </a:extLst>
            </p:cNvPr>
            <p:cNvSpPr/>
            <p:nvPr/>
          </p:nvSpPr>
          <p:spPr>
            <a:xfrm>
              <a:off x="10948416" y="0"/>
              <a:ext cx="222885" cy="6858000"/>
            </a:xfrm>
            <a:custGeom>
              <a:avLst/>
              <a:gdLst/>
              <a:ahLst/>
              <a:cxnLst/>
              <a:rect l="l" t="t" r="r" b="b"/>
              <a:pathLst>
                <a:path w="222884" h="6858000">
                  <a:moveTo>
                    <a:pt x="0" y="6857996"/>
                  </a:moveTo>
                  <a:lnTo>
                    <a:pt x="222503" y="6857996"/>
                  </a:lnTo>
                  <a:lnTo>
                    <a:pt x="222503" y="0"/>
                  </a:lnTo>
                  <a:lnTo>
                    <a:pt x="0" y="0"/>
                  </a:lnTo>
                  <a:lnTo>
                    <a:pt x="0" y="6857996"/>
                  </a:lnTo>
                  <a:close/>
                </a:path>
              </a:pathLst>
            </a:custGeom>
            <a:solidFill>
              <a:srgbClr val="FCD200"/>
            </a:solidFill>
          </p:spPr>
          <p:txBody>
            <a:bodyPr wrap="square" lIns="0" tIns="0" rIns="0" bIns="0" rtlCol="0"/>
            <a:lstStyle/>
            <a:p>
              <a:endParaRPr/>
            </a:p>
          </p:txBody>
        </p:sp>
      </p:grpSp>
      <p:pic>
        <p:nvPicPr>
          <p:cNvPr id="5122" name="Picture 2" descr="Peran Penting Kasir Toko dalam Kesuksesan Bisnis Anda">
            <a:extLst>
              <a:ext uri="{FF2B5EF4-FFF2-40B4-BE49-F238E27FC236}">
                <a16:creationId xmlns:a16="http://schemas.microsoft.com/office/drawing/2014/main" id="{FCEFF99B-CAC0-E881-A802-F77E089653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520591"/>
            <a:ext cx="4059288" cy="3044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906423"/>
      </p:ext>
    </p:extLst>
  </p:cSld>
  <p:clrMapOvr>
    <a:masterClrMapping/>
  </p:clrMapOvr>
</p:sld>
</file>

<file path=ppt/theme/theme1.xml><?xml version="1.0" encoding="utf-8"?>
<a:theme xmlns:a="http://schemas.openxmlformats.org/drawingml/2006/main" name="Custom">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 flourish_win32_CP_v3" id="{3BF332BF-22B8-49D8-950E-E9BBBBF59833}" vid="{E4E7F1DC-3AF4-489F-A450-0CED11A8EB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915FD3-F777-4046-A12C-BE3860E324BC}">
  <ds:schemaRefs>
    <ds:schemaRef ds:uri="http://schemas.microsoft.com/sharepoint/v3/contenttype/forms"/>
  </ds:schemaRefs>
</ds:datastoreItem>
</file>

<file path=customXml/itemProps2.xml><?xml version="1.0" encoding="utf-8"?>
<ds:datastoreItem xmlns:ds="http://schemas.openxmlformats.org/officeDocument/2006/customXml" ds:itemID="{A384BFC8-02DA-464F-AE97-4951BE47415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71E6BC5B-F32E-483D-A6CB-100D6BCB78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1067</TotalTime>
  <Words>2553</Words>
  <Application>Microsoft Office PowerPoint</Application>
  <PresentationFormat>Widescreen</PresentationFormat>
  <Paragraphs>388</Paragraphs>
  <Slides>35</Slides>
  <Notes>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35</vt:i4>
      </vt:variant>
    </vt:vector>
  </HeadingPairs>
  <TitlesOfParts>
    <vt:vector size="48" baseType="lpstr">
      <vt:lpstr>Arial</vt:lpstr>
      <vt:lpstr>Arial Rounded MT Bold</vt:lpstr>
      <vt:lpstr>ArialMT</vt:lpstr>
      <vt:lpstr>Baskerville Old Face</vt:lpstr>
      <vt:lpstr>Bookman Old Style</vt:lpstr>
      <vt:lpstr>Bookman Old Style,Italic</vt:lpstr>
      <vt:lpstr>Calibri</vt:lpstr>
      <vt:lpstr>Gill Sans Nova Light</vt:lpstr>
      <vt:lpstr>Segoe UI</vt:lpstr>
      <vt:lpstr>Symbol</vt:lpstr>
      <vt:lpstr>Times New Roman</vt:lpstr>
      <vt:lpstr>Wingdings</vt:lpstr>
      <vt:lpstr>Custom</vt:lpstr>
      <vt:lpstr>MANAJEMEN KLAIM DI RUMAH SAKIT</vt:lpstr>
      <vt:lpstr>TIM/PIC YANG TERLIBAT LANGSUNG</vt:lpstr>
      <vt:lpstr>PowerPoint Presentation</vt:lpstr>
      <vt:lpstr>KELENGKAPAN BERKAS KLAIM </vt:lpstr>
      <vt:lpstr>PROSES DI PELAYANAN (RAJAL/IGD/RANAP)</vt:lpstr>
      <vt:lpstr>REKAM MEDIS  - Pendaftaran   - Penerbitan SEP</vt:lpstr>
      <vt:lpstr>PERAWAT</vt:lpstr>
      <vt:lpstr>DOKTER /DPJP</vt:lpstr>
      <vt:lpstr>KASIR / KEUANGAN</vt:lpstr>
      <vt:lpstr>PROSES PENYIAPAN PENGAJUAN KLAIM</vt:lpstr>
      <vt:lpstr>PETUGAS ADMINISTRASI KLAIM</vt:lpstr>
      <vt:lpstr>PETUGAS KODING dan GRUPING</vt:lpstr>
      <vt:lpstr>VERIFIKATOR INTERNAL</vt:lpstr>
      <vt:lpstr>TINDAK LANJUT HASIL VERIFIKASI BPJSK</vt:lpstr>
      <vt:lpstr>PROSES PENYELESAIAN PENDING</vt:lpstr>
      <vt:lpstr>MASALAH ADMINISTRASI</vt:lpstr>
      <vt:lpstr>MASALAH MEDIS</vt:lpstr>
      <vt:lpstr>MASALAH KODING</vt:lpstr>
      <vt:lpstr>GRUPING ULANG</vt:lpstr>
      <vt:lpstr>Pencegahan Fraud</vt:lpstr>
      <vt:lpstr>POTENSI FRAUD </vt:lpstr>
      <vt:lpstr>POTENSI FRAUD DI RS</vt:lpstr>
      <vt:lpstr>Kecurangan (fraud) FKRTL klaim</vt:lpstr>
      <vt:lpstr>PowerPoint Presentation</vt:lpstr>
      <vt:lpstr>PowerPoint Presentation</vt:lpstr>
      <vt:lpstr>KENDALI MUTU KENDALI BIAYA</vt:lpstr>
      <vt:lpstr>PowerPoint Presentation</vt:lpstr>
      <vt:lpstr>Kewenangan TKMKB</vt:lpstr>
      <vt:lpstr>UR dan audit medis</vt:lpstr>
      <vt:lpstr>Utilization review  </vt:lpstr>
      <vt:lpstr>CONTOH UR BERSAMAAN (concurrent): TELAAH KASUS</vt:lpstr>
      <vt:lpstr>CONTOH UR BERSAMAAN (concurrent): PEMBAHASAN</vt:lpstr>
      <vt:lpstr>CONTOH UR BERSAMAAN (concurrent): REKOMENDASI</vt:lpstr>
      <vt:lpstr>PowerPoint Presentation</vt:lpstr>
      <vt:lpstr>Terimakasih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endang suparniati</dc:creator>
  <cp:lastModifiedBy>endang suparniati</cp:lastModifiedBy>
  <cp:revision>31</cp:revision>
  <dcterms:created xsi:type="dcterms:W3CDTF">2024-10-21T07:12:24Z</dcterms:created>
  <dcterms:modified xsi:type="dcterms:W3CDTF">2025-05-14T07:15:16Z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