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76"/>
  </p:notesMasterIdLst>
  <p:sldIdLst>
    <p:sldId id="256" r:id="rId2"/>
    <p:sldId id="405" r:id="rId3"/>
    <p:sldId id="258" r:id="rId4"/>
    <p:sldId id="259" r:id="rId5"/>
    <p:sldId id="393" r:id="rId6"/>
    <p:sldId id="403" r:id="rId7"/>
    <p:sldId id="404" r:id="rId8"/>
    <p:sldId id="260" r:id="rId9"/>
    <p:sldId id="257" r:id="rId10"/>
    <p:sldId id="277" r:id="rId11"/>
    <p:sldId id="357" r:id="rId12"/>
    <p:sldId id="312" r:id="rId13"/>
    <p:sldId id="406" r:id="rId14"/>
    <p:sldId id="345" r:id="rId15"/>
    <p:sldId id="350" r:id="rId16"/>
    <p:sldId id="346" r:id="rId17"/>
    <p:sldId id="349" r:id="rId18"/>
    <p:sldId id="351" r:id="rId19"/>
    <p:sldId id="366" r:id="rId20"/>
    <p:sldId id="352" r:id="rId21"/>
    <p:sldId id="326" r:id="rId22"/>
    <p:sldId id="353" r:id="rId23"/>
    <p:sldId id="347" r:id="rId24"/>
    <p:sldId id="348" r:id="rId25"/>
    <p:sldId id="354" r:id="rId26"/>
    <p:sldId id="355" r:id="rId27"/>
    <p:sldId id="358" r:id="rId28"/>
    <p:sldId id="313" r:id="rId29"/>
    <p:sldId id="360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314" r:id="rId38"/>
    <p:sldId id="318" r:id="rId39"/>
    <p:sldId id="262" r:id="rId40"/>
    <p:sldId id="263" r:id="rId41"/>
    <p:sldId id="270" r:id="rId42"/>
    <p:sldId id="414" r:id="rId43"/>
    <p:sldId id="415" r:id="rId44"/>
    <p:sldId id="416" r:id="rId45"/>
    <p:sldId id="266" r:id="rId46"/>
    <p:sldId id="264" r:id="rId47"/>
    <p:sldId id="321" r:id="rId48"/>
    <p:sldId id="261" r:id="rId49"/>
    <p:sldId id="268" r:id="rId50"/>
    <p:sldId id="269" r:id="rId51"/>
    <p:sldId id="319" r:id="rId52"/>
    <p:sldId id="276" r:id="rId53"/>
    <p:sldId id="275" r:id="rId54"/>
    <p:sldId id="271" r:id="rId55"/>
    <p:sldId id="272" r:id="rId56"/>
    <p:sldId id="273" r:id="rId57"/>
    <p:sldId id="274" r:id="rId58"/>
    <p:sldId id="327" r:id="rId59"/>
    <p:sldId id="417" r:id="rId60"/>
    <p:sldId id="418" r:id="rId61"/>
    <p:sldId id="337" r:id="rId62"/>
    <p:sldId id="338" r:id="rId63"/>
    <p:sldId id="419" r:id="rId64"/>
    <p:sldId id="420" r:id="rId65"/>
    <p:sldId id="421" r:id="rId66"/>
    <p:sldId id="284" r:id="rId67"/>
    <p:sldId id="422" r:id="rId68"/>
    <p:sldId id="286" r:id="rId69"/>
    <p:sldId id="315" r:id="rId70"/>
    <p:sldId id="287" r:id="rId71"/>
    <p:sldId id="342" r:id="rId72"/>
    <p:sldId id="316" r:id="rId73"/>
    <p:sldId id="288" r:id="rId74"/>
    <p:sldId id="289" r:id="rId75"/>
  </p:sldIdLst>
  <p:sldSz cx="17068800" cy="9601200"/>
  <p:notesSz cx="6858000" cy="9144000"/>
  <p:embeddedFontLst>
    <p:embeddedFont>
      <p:font typeface="Black Han Sans" panose="020B0604020202020204" charset="-127"/>
      <p:regular r:id="rId77"/>
    </p:embeddedFont>
    <p:embeddedFont>
      <p:font typeface="Agency FB" panose="020B0503020202020204" pitchFamily="34" charset="0"/>
      <p:regular r:id="rId78"/>
      <p:bold r:id="rId79"/>
    </p:embeddedFont>
    <p:embeddedFont>
      <p:font typeface="Arial Black" panose="020B0A04020102020204" pitchFamily="34" charset="0"/>
      <p:bold r:id="rId80"/>
    </p:embeddedFont>
    <p:embeddedFont>
      <p:font typeface="Bahnschrift" panose="020B0502040204020203" pitchFamily="34" charset="0"/>
      <p:regular r:id="rId81"/>
      <p:bold r:id="rId82"/>
    </p:embeddedFont>
    <p:embeddedFont>
      <p:font typeface="Bahnschrift Condensed" panose="020B0502040204020203" pitchFamily="34" charset="0"/>
      <p:regular r:id="rId83"/>
      <p:bold r:id="rId84"/>
    </p:embeddedFont>
    <p:embeddedFont>
      <p:font typeface="Bauhaus 93" panose="04030905020B02020C02" pitchFamily="82" charset="0"/>
      <p:regular r:id="rId85"/>
    </p:embeddedFont>
    <p:embeddedFont>
      <p:font typeface="Berlin Sans FB" panose="020E0602020502020306" pitchFamily="34" charset="0"/>
      <p:regular r:id="rId86"/>
      <p:bold r:id="rId87"/>
    </p:embeddedFont>
    <p:embeddedFont>
      <p:font typeface="Berlin Sans FB Demi" panose="020E0802020502020306" pitchFamily="34" charset="0"/>
      <p:bold r:id="rId88"/>
    </p:embeddedFont>
    <p:embeddedFont>
      <p:font typeface="Bodoni MT Black" panose="02070A03080606020203" pitchFamily="18" charset="0"/>
      <p:bold r:id="rId89"/>
      <p:boldItalic r:id="rId90"/>
    </p:embeddedFont>
    <p:embeddedFont>
      <p:font typeface="Calibri" panose="020F0502020204030204" pitchFamily="34" charset="0"/>
      <p:regular r:id="rId91"/>
      <p:bold r:id="rId92"/>
      <p:italic r:id="rId93"/>
      <p:boldItalic r:id="rId94"/>
    </p:embeddedFont>
    <p:embeddedFont>
      <p:font typeface="Krub" panose="00000500000000000000" pitchFamily="2" charset="-34"/>
      <p:regular r:id="rId95"/>
      <p:bold r:id="rId96"/>
      <p:italic r:id="rId97"/>
      <p:boldItalic r:id="rId98"/>
    </p:embeddedFont>
    <p:embeddedFont>
      <p:font typeface="Krub Medium" panose="00000600000000000000" pitchFamily="2" charset="-34"/>
      <p:regular r:id="rId99"/>
      <p:bold r:id="rId100"/>
      <p:italic r:id="rId101"/>
      <p:boldItalic r:id="rId102"/>
    </p:embeddedFont>
    <p:embeddedFont>
      <p:font typeface="Microsoft GothicNeo" panose="020B0500000101010101" pitchFamily="34" charset="-127"/>
      <p:regular r:id="rId103"/>
      <p:bold r:id="rId104"/>
    </p:embeddedFont>
    <p:embeddedFont>
      <p:font typeface="Microsoft Sans Serif" panose="020B0604020202020204" pitchFamily="34" charset="0"/>
      <p:regular r:id="rId105"/>
    </p:embeddedFont>
    <p:embeddedFont>
      <p:font typeface="Overpass" panose="020B0604020202020204" charset="0"/>
      <p:regular r:id="rId106"/>
      <p:bold r:id="rId107"/>
      <p:italic r:id="rId108"/>
      <p:boldItalic r:id="rId109"/>
    </p:embeddedFont>
    <p:embeddedFont>
      <p:font typeface="Roboto Condensed Light" panose="02000000000000000000" pitchFamily="2" charset="0"/>
      <p:regular r:id="rId110"/>
      <p:italic r:id="rId1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5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F1"/>
    <a:srgbClr val="A56303"/>
    <a:srgbClr val="518180"/>
    <a:srgbClr val="2C6064"/>
    <a:srgbClr val="FF5D21"/>
    <a:srgbClr val="0070C0"/>
    <a:srgbClr val="E83D00"/>
    <a:srgbClr val="FCB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54FE31-D884-41C5-8DD3-60736E6CB219}">
  <a:tblStyle styleId="{E254FE31-D884-41C5-8DD3-60736E6CB2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27" autoAdjust="0"/>
  </p:normalViewPr>
  <p:slideViewPr>
    <p:cSldViewPr snapToGrid="0">
      <p:cViewPr>
        <p:scale>
          <a:sx n="50" d="100"/>
          <a:sy n="50" d="100"/>
        </p:scale>
        <p:origin x="624" y="12"/>
      </p:cViewPr>
      <p:guideLst>
        <p:guide orient="horz" pos="2976"/>
        <p:guide pos="5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31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102" Type="http://schemas.openxmlformats.org/officeDocument/2006/relationships/font" Target="fonts/font26.fntdata"/><Relationship Id="rId5" Type="http://schemas.openxmlformats.org/officeDocument/2006/relationships/slide" Target="slides/slide4.xml"/><Relationship Id="rId90" Type="http://schemas.openxmlformats.org/officeDocument/2006/relationships/font" Target="fonts/font14.fntdata"/><Relationship Id="rId95" Type="http://schemas.openxmlformats.org/officeDocument/2006/relationships/font" Target="fonts/font19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7.fntdata"/><Relationship Id="rId108" Type="http://schemas.openxmlformats.org/officeDocument/2006/relationships/font" Target="fonts/font32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5.fntdata"/><Relationship Id="rId96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30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font" Target="fonts/font18.fntdata"/><Relationship Id="rId99" Type="http://schemas.openxmlformats.org/officeDocument/2006/relationships/font" Target="fonts/font23.fntdata"/><Relationship Id="rId101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3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97" Type="http://schemas.openxmlformats.org/officeDocument/2006/relationships/font" Target="fonts/font21.fntdata"/><Relationship Id="rId104" Type="http://schemas.openxmlformats.org/officeDocument/2006/relationships/font" Target="fonts/font2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1.fntdata"/><Relationship Id="rId110" Type="http://schemas.openxmlformats.org/officeDocument/2006/relationships/font" Target="fonts/font34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.fntdata"/><Relationship Id="rId100" Type="http://schemas.openxmlformats.org/officeDocument/2006/relationships/font" Target="fonts/font24.fntdata"/><Relationship Id="rId105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7.fntdata"/><Relationship Id="rId98" Type="http://schemas.openxmlformats.org/officeDocument/2006/relationships/font" Target="fonts/font2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111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e92564c6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e92564c6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e93dabfad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e93dabfad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e9524ce1d7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e9524ce1d7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e6d3cd26b4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e6d3cd26b4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e6d3cd26b4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e6d3cd26b4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6d3cd26b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6d3cd26b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e6d3cd26b4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e6d3cd26b4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93dabfad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93dabfad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e6d3cd26b4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e6d3cd26b4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935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e93dabfad8_0_23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e93dabfad8_0_23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e6a89b095f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e6a89b095f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e93dabfad8_0_23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e93dabfad8_0_23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e93dabfad8_0_23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e93dabfad8_0_23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e93dabfad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e93dabfad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e93dabfad8_0_23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e93dabfad8_0_23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e93dabfad8_0_23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e93dabfad8_0_23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b86699b63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b86699b63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e93dabfad8_0_23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e93dabfad8_0_23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e93dabfad8_0_23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e93dabfad8_0_23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e93dabfad8_0_23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e93dabfad8_0_23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e6a89b095f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e6a89b095f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57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6a89b095f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6a89b095f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ge93dabfad8_0_23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Google Shape;1805;ge93dabfad8_0_23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e93dabfad8_0_23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e93dabfad8_0_23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e9524ce1d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e9524ce1d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e6a89b095f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e6a89b095f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6a89b095f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6a89b095f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92564c69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92564c69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85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6a89b095f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6a89b095f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48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6d3cd26b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6d3cd26b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71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92564c69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92564c69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8774" y="-731089"/>
            <a:ext cx="18196060" cy="10332336"/>
            <a:chOff x="-106487" y="-391655"/>
            <a:chExt cx="9747889" cy="553518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39550" y="4484375"/>
              <a:ext cx="2177875" cy="659125"/>
            </a:xfrm>
            <a:custGeom>
              <a:avLst/>
              <a:gdLst/>
              <a:ahLst/>
              <a:cxnLst/>
              <a:rect l="l" t="t" r="r" b="b"/>
              <a:pathLst>
                <a:path w="87115" h="26365" extrusionOk="0">
                  <a:moveTo>
                    <a:pt x="0" y="0"/>
                  </a:moveTo>
                  <a:cubicBezTo>
                    <a:pt x="1399" y="4499"/>
                    <a:pt x="3709" y="8845"/>
                    <a:pt x="5259" y="11398"/>
                  </a:cubicBezTo>
                  <a:cubicBezTo>
                    <a:pt x="11599" y="21878"/>
                    <a:pt x="16466" y="23654"/>
                    <a:pt x="27413" y="23654"/>
                  </a:cubicBezTo>
                  <a:cubicBezTo>
                    <a:pt x="27802" y="23654"/>
                    <a:pt x="28198" y="23652"/>
                    <a:pt x="28603" y="23648"/>
                  </a:cubicBezTo>
                  <a:cubicBezTo>
                    <a:pt x="28742" y="23646"/>
                    <a:pt x="28881" y="23645"/>
                    <a:pt x="29021" y="23645"/>
                  </a:cubicBezTo>
                  <a:cubicBezTo>
                    <a:pt x="36196" y="23645"/>
                    <a:pt x="43847" y="25905"/>
                    <a:pt x="50913" y="26292"/>
                  </a:cubicBezTo>
                  <a:cubicBezTo>
                    <a:pt x="51616" y="26342"/>
                    <a:pt x="52310" y="26365"/>
                    <a:pt x="52994" y="26365"/>
                  </a:cubicBezTo>
                  <a:cubicBezTo>
                    <a:pt x="53553" y="26365"/>
                    <a:pt x="54105" y="26350"/>
                    <a:pt x="54652" y="26323"/>
                  </a:cubicBezTo>
                  <a:cubicBezTo>
                    <a:pt x="54774" y="26292"/>
                    <a:pt x="54865" y="26292"/>
                    <a:pt x="54956" y="26292"/>
                  </a:cubicBezTo>
                  <a:cubicBezTo>
                    <a:pt x="63497" y="25654"/>
                    <a:pt x="69515" y="18724"/>
                    <a:pt x="76294" y="13374"/>
                  </a:cubicBezTo>
                  <a:cubicBezTo>
                    <a:pt x="82403" y="8602"/>
                    <a:pt x="85534" y="4924"/>
                    <a:pt x="87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" name="Google Shape;11;p2"/>
            <p:cNvSpPr/>
            <p:nvPr/>
          </p:nvSpPr>
          <p:spPr>
            <a:xfrm rot="10800000" flipH="1">
              <a:off x="0" y="2022400"/>
              <a:ext cx="3322125" cy="3121100"/>
            </a:xfrm>
            <a:custGeom>
              <a:avLst/>
              <a:gdLst/>
              <a:ahLst/>
              <a:cxnLst/>
              <a:rect l="l" t="t" r="r" b="b"/>
              <a:pathLst>
                <a:path w="132885" h="124844" extrusionOk="0">
                  <a:moveTo>
                    <a:pt x="0" y="0"/>
                  </a:moveTo>
                  <a:lnTo>
                    <a:pt x="0" y="124743"/>
                  </a:lnTo>
                  <a:cubicBezTo>
                    <a:pt x="911" y="124811"/>
                    <a:pt x="1792" y="124843"/>
                    <a:pt x="2644" y="124843"/>
                  </a:cubicBezTo>
                  <a:cubicBezTo>
                    <a:pt x="20253" y="124843"/>
                    <a:pt x="25590" y="110917"/>
                    <a:pt x="26779" y="101582"/>
                  </a:cubicBezTo>
                  <a:cubicBezTo>
                    <a:pt x="28207" y="90640"/>
                    <a:pt x="21307" y="85016"/>
                    <a:pt x="28785" y="70852"/>
                  </a:cubicBezTo>
                  <a:cubicBezTo>
                    <a:pt x="34378" y="60214"/>
                    <a:pt x="34469" y="55989"/>
                    <a:pt x="30760" y="43739"/>
                  </a:cubicBezTo>
                  <a:cubicBezTo>
                    <a:pt x="26785" y="30613"/>
                    <a:pt x="26923" y="22011"/>
                    <a:pt x="36554" y="22011"/>
                  </a:cubicBezTo>
                  <a:cubicBezTo>
                    <a:pt x="38631" y="22011"/>
                    <a:pt x="41150" y="22411"/>
                    <a:pt x="44165" y="23253"/>
                  </a:cubicBezTo>
                  <a:cubicBezTo>
                    <a:pt x="47599" y="24205"/>
                    <a:pt x="50704" y="24626"/>
                    <a:pt x="53597" y="24626"/>
                  </a:cubicBezTo>
                  <a:cubicBezTo>
                    <a:pt x="62892" y="24626"/>
                    <a:pt x="69993" y="20275"/>
                    <a:pt x="78755" y="15198"/>
                  </a:cubicBezTo>
                  <a:cubicBezTo>
                    <a:pt x="82032" y="13307"/>
                    <a:pt x="86380" y="12717"/>
                    <a:pt x="91184" y="12717"/>
                  </a:cubicBezTo>
                  <a:cubicBezTo>
                    <a:pt x="99164" y="12717"/>
                    <a:pt x="108400" y="14346"/>
                    <a:pt x="116059" y="14346"/>
                  </a:cubicBezTo>
                  <a:cubicBezTo>
                    <a:pt x="125729" y="14346"/>
                    <a:pt x="132885" y="11750"/>
                    <a:pt x="131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2" name="Google Shape;12;p2"/>
            <p:cNvSpPr/>
            <p:nvPr/>
          </p:nvSpPr>
          <p:spPr>
            <a:xfrm rot="10800000" flipH="1">
              <a:off x="-53175" y="2225550"/>
              <a:ext cx="1095775" cy="2917975"/>
            </a:xfrm>
            <a:custGeom>
              <a:avLst/>
              <a:gdLst/>
              <a:ahLst/>
              <a:cxnLst/>
              <a:rect l="l" t="t" r="r" b="b"/>
              <a:pathLst>
                <a:path w="43831" h="116719" extrusionOk="0">
                  <a:moveTo>
                    <a:pt x="32736" y="0"/>
                  </a:moveTo>
                  <a:cubicBezTo>
                    <a:pt x="30213" y="10486"/>
                    <a:pt x="33648" y="20304"/>
                    <a:pt x="37235" y="30548"/>
                  </a:cubicBezTo>
                  <a:cubicBezTo>
                    <a:pt x="37995" y="32736"/>
                    <a:pt x="38785" y="34985"/>
                    <a:pt x="39514" y="37265"/>
                  </a:cubicBezTo>
                  <a:cubicBezTo>
                    <a:pt x="43405" y="49302"/>
                    <a:pt x="40214" y="55350"/>
                    <a:pt x="36870" y="61733"/>
                  </a:cubicBezTo>
                  <a:cubicBezTo>
                    <a:pt x="34408" y="66354"/>
                    <a:pt x="31915" y="71126"/>
                    <a:pt x="31520" y="78512"/>
                  </a:cubicBezTo>
                  <a:cubicBezTo>
                    <a:pt x="31368" y="82007"/>
                    <a:pt x="31490" y="85138"/>
                    <a:pt x="31612" y="88178"/>
                  </a:cubicBezTo>
                  <a:cubicBezTo>
                    <a:pt x="32067" y="98360"/>
                    <a:pt x="32371" y="105716"/>
                    <a:pt x="19575" y="112737"/>
                  </a:cubicBezTo>
                  <a:cubicBezTo>
                    <a:pt x="14936" y="115295"/>
                    <a:pt x="10313" y="116353"/>
                    <a:pt x="5651" y="116353"/>
                  </a:cubicBezTo>
                  <a:cubicBezTo>
                    <a:pt x="3775" y="116353"/>
                    <a:pt x="1892" y="116182"/>
                    <a:pt x="0" y="115868"/>
                  </a:cubicBezTo>
                  <a:lnTo>
                    <a:pt x="0" y="116263"/>
                  </a:lnTo>
                  <a:cubicBezTo>
                    <a:pt x="1885" y="116567"/>
                    <a:pt x="3769" y="116719"/>
                    <a:pt x="5654" y="116719"/>
                  </a:cubicBezTo>
                  <a:cubicBezTo>
                    <a:pt x="10365" y="116719"/>
                    <a:pt x="15046" y="115655"/>
                    <a:pt x="19757" y="113072"/>
                  </a:cubicBezTo>
                  <a:cubicBezTo>
                    <a:pt x="32767" y="105929"/>
                    <a:pt x="32432" y="98482"/>
                    <a:pt x="32007" y="88178"/>
                  </a:cubicBezTo>
                  <a:cubicBezTo>
                    <a:pt x="31885" y="85138"/>
                    <a:pt x="31733" y="82007"/>
                    <a:pt x="31915" y="78512"/>
                  </a:cubicBezTo>
                  <a:cubicBezTo>
                    <a:pt x="32280" y="71217"/>
                    <a:pt x="34773" y="66475"/>
                    <a:pt x="37204" y="61916"/>
                  </a:cubicBezTo>
                  <a:cubicBezTo>
                    <a:pt x="40609" y="55442"/>
                    <a:pt x="43831" y="49362"/>
                    <a:pt x="39879" y="37143"/>
                  </a:cubicBezTo>
                  <a:cubicBezTo>
                    <a:pt x="39150" y="34894"/>
                    <a:pt x="38359" y="32614"/>
                    <a:pt x="37599" y="30426"/>
                  </a:cubicBezTo>
                  <a:cubicBezTo>
                    <a:pt x="34013" y="20213"/>
                    <a:pt x="30578" y="10426"/>
                    <a:pt x="33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1864775" y="4241175"/>
              <a:ext cx="848825" cy="493150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4" name="Google Shape;14;p2"/>
            <p:cNvSpPr/>
            <p:nvPr/>
          </p:nvSpPr>
          <p:spPr>
            <a:xfrm rot="-5400000" flipH="1">
              <a:off x="-201375" y="1122050"/>
              <a:ext cx="1061575" cy="87180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5" name="Google Shape;15;p2"/>
            <p:cNvSpPr/>
            <p:nvPr/>
          </p:nvSpPr>
          <p:spPr>
            <a:xfrm rot="10800000" flipH="1">
              <a:off x="1090425" y="4117825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6" name="Google Shape;16;p2"/>
            <p:cNvSpPr/>
            <p:nvPr/>
          </p:nvSpPr>
          <p:spPr>
            <a:xfrm rot="10800000" flipH="1">
              <a:off x="1098800" y="4023400"/>
              <a:ext cx="73725" cy="57025"/>
            </a:xfrm>
            <a:custGeom>
              <a:avLst/>
              <a:gdLst/>
              <a:ahLst/>
              <a:cxnLst/>
              <a:rect l="l" t="t" r="r" b="b"/>
              <a:pathLst>
                <a:path w="2949" h="2281" extrusionOk="0">
                  <a:moveTo>
                    <a:pt x="1459" y="0"/>
                  </a:moveTo>
                  <a:cubicBezTo>
                    <a:pt x="0" y="0"/>
                    <a:pt x="0" y="2280"/>
                    <a:pt x="1459" y="2280"/>
                  </a:cubicBezTo>
                  <a:cubicBezTo>
                    <a:pt x="2949" y="2280"/>
                    <a:pt x="2949" y="0"/>
                    <a:pt x="1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2803225" y="4441350"/>
              <a:ext cx="73750" cy="57025"/>
            </a:xfrm>
            <a:custGeom>
              <a:avLst/>
              <a:gdLst/>
              <a:ahLst/>
              <a:cxnLst/>
              <a:rect l="l" t="t" r="r" b="b"/>
              <a:pathLst>
                <a:path w="2950" h="2281" extrusionOk="0">
                  <a:moveTo>
                    <a:pt x="1460" y="1"/>
                  </a:moveTo>
                  <a:cubicBezTo>
                    <a:pt x="1" y="1"/>
                    <a:pt x="1" y="2281"/>
                    <a:pt x="1460" y="2281"/>
                  </a:cubicBezTo>
                  <a:cubicBezTo>
                    <a:pt x="2949" y="2281"/>
                    <a:pt x="2949" y="1"/>
                    <a:pt x="1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8" name="Google Shape;18;p2"/>
            <p:cNvSpPr/>
            <p:nvPr/>
          </p:nvSpPr>
          <p:spPr>
            <a:xfrm rot="10800000" flipH="1">
              <a:off x="1551600" y="182600"/>
              <a:ext cx="171750" cy="133000"/>
            </a:xfrm>
            <a:custGeom>
              <a:avLst/>
              <a:gdLst/>
              <a:ahLst/>
              <a:cxnLst/>
              <a:rect l="l" t="t" r="r" b="b"/>
              <a:pathLst>
                <a:path w="6870" h="5320" extrusionOk="0">
                  <a:moveTo>
                    <a:pt x="3435" y="0"/>
                  </a:moveTo>
                  <a:cubicBezTo>
                    <a:pt x="31" y="0"/>
                    <a:pt x="0" y="5319"/>
                    <a:pt x="3435" y="5319"/>
                  </a:cubicBezTo>
                  <a:cubicBezTo>
                    <a:pt x="6870" y="5319"/>
                    <a:pt x="6870" y="0"/>
                    <a:pt x="3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9" name="Google Shape;19;p2"/>
            <p:cNvSpPr/>
            <p:nvPr/>
          </p:nvSpPr>
          <p:spPr>
            <a:xfrm rot="10800000" flipH="1">
              <a:off x="846425" y="111375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0" y="1"/>
                    <a:pt x="0" y="1521"/>
                    <a:pt x="1004" y="1521"/>
                  </a:cubicBezTo>
                  <a:cubicBezTo>
                    <a:pt x="1976" y="1521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247925" y="85235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5" y="1521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" name="Google Shape;21;p2"/>
            <p:cNvSpPr/>
            <p:nvPr/>
          </p:nvSpPr>
          <p:spPr>
            <a:xfrm rot="10800000" flipH="1">
              <a:off x="965813" y="942775"/>
              <a:ext cx="110200" cy="85875"/>
            </a:xfrm>
            <a:custGeom>
              <a:avLst/>
              <a:gdLst/>
              <a:ahLst/>
              <a:cxnLst/>
              <a:rect l="l" t="t" r="r" b="b"/>
              <a:pathLst>
                <a:path w="4408" h="3435" extrusionOk="0">
                  <a:moveTo>
                    <a:pt x="2189" y="0"/>
                  </a:moveTo>
                  <a:cubicBezTo>
                    <a:pt x="0" y="0"/>
                    <a:pt x="0" y="3435"/>
                    <a:pt x="2189" y="3435"/>
                  </a:cubicBezTo>
                  <a:cubicBezTo>
                    <a:pt x="4408" y="3435"/>
                    <a:pt x="4408" y="0"/>
                    <a:pt x="2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2" name="Google Shape;22;p2"/>
            <p:cNvSpPr/>
            <p:nvPr/>
          </p:nvSpPr>
          <p:spPr>
            <a:xfrm rot="10800000" flipH="1">
              <a:off x="977975" y="3521875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3" name="Google Shape;23;p2"/>
            <p:cNvSpPr/>
            <p:nvPr/>
          </p:nvSpPr>
          <p:spPr>
            <a:xfrm rot="10800000" flipH="1">
              <a:off x="1766750" y="451735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5" y="1520"/>
                    <a:pt x="1945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" name="Google Shape;24;p2"/>
            <p:cNvSpPr/>
            <p:nvPr/>
          </p:nvSpPr>
          <p:spPr>
            <a:xfrm rot="10800000" flipH="1">
              <a:off x="996200" y="4451225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1" y="1"/>
                    <a:pt x="1" y="1520"/>
                    <a:pt x="1004" y="1520"/>
                  </a:cubicBezTo>
                  <a:cubicBezTo>
                    <a:pt x="1976" y="1520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879950" y="4098650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1003" y="0"/>
                  </a:moveTo>
                  <a:cubicBezTo>
                    <a:pt x="31" y="0"/>
                    <a:pt x="0" y="1520"/>
                    <a:pt x="1003" y="1520"/>
                  </a:cubicBezTo>
                  <a:cubicBezTo>
                    <a:pt x="1976" y="1520"/>
                    <a:pt x="1976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6" name="Google Shape;26;p2"/>
            <p:cNvSpPr/>
            <p:nvPr/>
          </p:nvSpPr>
          <p:spPr>
            <a:xfrm rot="10800000" flipH="1">
              <a:off x="102188" y="174950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189" y="1"/>
                  </a:moveTo>
                  <a:cubicBezTo>
                    <a:pt x="1" y="1"/>
                    <a:pt x="1" y="3435"/>
                    <a:pt x="2189" y="3435"/>
                  </a:cubicBezTo>
                  <a:cubicBezTo>
                    <a:pt x="4408" y="3435"/>
                    <a:pt x="4408" y="1"/>
                    <a:pt x="2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7" name="Google Shape;27;p2"/>
            <p:cNvSpPr/>
            <p:nvPr/>
          </p:nvSpPr>
          <p:spPr>
            <a:xfrm rot="10800000" flipH="1">
              <a:off x="506975" y="777025"/>
              <a:ext cx="36500" cy="28900"/>
            </a:xfrm>
            <a:custGeom>
              <a:avLst/>
              <a:gdLst/>
              <a:ahLst/>
              <a:cxnLst/>
              <a:rect l="l" t="t" r="r" b="b"/>
              <a:pathLst>
                <a:path w="1460" h="1156" extrusionOk="0">
                  <a:moveTo>
                    <a:pt x="730" y="0"/>
                  </a:moveTo>
                  <a:cubicBezTo>
                    <a:pt x="0" y="0"/>
                    <a:pt x="0" y="1155"/>
                    <a:pt x="730" y="1155"/>
                  </a:cubicBezTo>
                  <a:cubicBezTo>
                    <a:pt x="1459" y="1155"/>
                    <a:pt x="1459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" name="Google Shape;28;p2"/>
            <p:cNvSpPr/>
            <p:nvPr/>
          </p:nvSpPr>
          <p:spPr>
            <a:xfrm rot="10800000" flipH="1">
              <a:off x="360925" y="1960300"/>
              <a:ext cx="36500" cy="28900"/>
            </a:xfrm>
            <a:custGeom>
              <a:avLst/>
              <a:gdLst/>
              <a:ahLst/>
              <a:cxnLst/>
              <a:rect l="l" t="t" r="r" b="b"/>
              <a:pathLst>
                <a:path w="1460" h="1156" extrusionOk="0">
                  <a:moveTo>
                    <a:pt x="730" y="0"/>
                  </a:moveTo>
                  <a:cubicBezTo>
                    <a:pt x="1" y="0"/>
                    <a:pt x="1" y="1155"/>
                    <a:pt x="730" y="1155"/>
                  </a:cubicBezTo>
                  <a:cubicBezTo>
                    <a:pt x="1460" y="1155"/>
                    <a:pt x="1460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9" name="Google Shape;29;p2"/>
            <p:cNvSpPr/>
            <p:nvPr/>
          </p:nvSpPr>
          <p:spPr>
            <a:xfrm rot="10800000" flipH="1">
              <a:off x="139050" y="1660925"/>
              <a:ext cx="36500" cy="28125"/>
            </a:xfrm>
            <a:custGeom>
              <a:avLst/>
              <a:gdLst/>
              <a:ahLst/>
              <a:cxnLst/>
              <a:rect l="l" t="t" r="r" b="b"/>
              <a:pathLst>
                <a:path w="1460" h="1125" extrusionOk="0">
                  <a:moveTo>
                    <a:pt x="730" y="0"/>
                  </a:moveTo>
                  <a:cubicBezTo>
                    <a:pt x="0" y="0"/>
                    <a:pt x="0" y="1125"/>
                    <a:pt x="730" y="1125"/>
                  </a:cubicBezTo>
                  <a:cubicBezTo>
                    <a:pt x="1459" y="1125"/>
                    <a:pt x="1459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0" name="Google Shape;30;p2"/>
            <p:cNvSpPr/>
            <p:nvPr/>
          </p:nvSpPr>
          <p:spPr>
            <a:xfrm rot="10800000" flipH="1">
              <a:off x="0" y="3000300"/>
              <a:ext cx="658850" cy="2143200"/>
            </a:xfrm>
            <a:custGeom>
              <a:avLst/>
              <a:gdLst/>
              <a:ahLst/>
              <a:cxnLst/>
              <a:rect l="l" t="t" r="r" b="b"/>
              <a:pathLst>
                <a:path w="26354" h="85728" extrusionOk="0">
                  <a:moveTo>
                    <a:pt x="0" y="0"/>
                  </a:moveTo>
                  <a:lnTo>
                    <a:pt x="0" y="85442"/>
                  </a:lnTo>
                  <a:cubicBezTo>
                    <a:pt x="1037" y="85610"/>
                    <a:pt x="2093" y="85727"/>
                    <a:pt x="3146" y="85727"/>
                  </a:cubicBezTo>
                  <a:cubicBezTo>
                    <a:pt x="6476" y="85727"/>
                    <a:pt x="9770" y="84556"/>
                    <a:pt x="12310" y="80123"/>
                  </a:cubicBezTo>
                  <a:cubicBezTo>
                    <a:pt x="18055" y="70001"/>
                    <a:pt x="7477" y="58694"/>
                    <a:pt x="10426" y="47751"/>
                  </a:cubicBezTo>
                  <a:cubicBezTo>
                    <a:pt x="11824" y="42584"/>
                    <a:pt x="17204" y="39940"/>
                    <a:pt x="18815" y="35198"/>
                  </a:cubicBezTo>
                  <a:cubicBezTo>
                    <a:pt x="20699" y="29757"/>
                    <a:pt x="18997" y="24894"/>
                    <a:pt x="19696" y="19240"/>
                  </a:cubicBezTo>
                  <a:cubicBezTo>
                    <a:pt x="20365" y="13982"/>
                    <a:pt x="22797" y="6018"/>
                    <a:pt x="26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03525" y="-152400"/>
              <a:ext cx="2737876" cy="1737920"/>
            </a:xfrm>
            <a:custGeom>
              <a:avLst/>
              <a:gdLst/>
              <a:ahLst/>
              <a:cxnLst/>
              <a:rect l="l" t="t" r="r" b="b"/>
              <a:pathLst>
                <a:path w="101431" h="77301" extrusionOk="0">
                  <a:moveTo>
                    <a:pt x="14925" y="0"/>
                  </a:moveTo>
                  <a:cubicBezTo>
                    <a:pt x="14317" y="1277"/>
                    <a:pt x="13587" y="2796"/>
                    <a:pt x="12523" y="4681"/>
                  </a:cubicBezTo>
                  <a:cubicBezTo>
                    <a:pt x="7690" y="13252"/>
                    <a:pt x="0" y="23617"/>
                    <a:pt x="6231" y="34377"/>
                  </a:cubicBezTo>
                  <a:cubicBezTo>
                    <a:pt x="12675" y="45472"/>
                    <a:pt x="24742" y="43800"/>
                    <a:pt x="35563" y="45928"/>
                  </a:cubicBezTo>
                  <a:cubicBezTo>
                    <a:pt x="55260" y="49788"/>
                    <a:pt x="53922" y="66506"/>
                    <a:pt x="69515" y="74864"/>
                  </a:cubicBezTo>
                  <a:cubicBezTo>
                    <a:pt x="72638" y="76540"/>
                    <a:pt x="75607" y="77301"/>
                    <a:pt x="78417" y="77301"/>
                  </a:cubicBezTo>
                  <a:cubicBezTo>
                    <a:pt x="87944" y="77301"/>
                    <a:pt x="95657" y="68560"/>
                    <a:pt x="101431" y="57083"/>
                  </a:cubicBezTo>
                  <a:lnTo>
                    <a:pt x="1014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01500" y="-228600"/>
              <a:ext cx="2294900" cy="2413425"/>
            </a:xfrm>
            <a:custGeom>
              <a:avLst/>
              <a:gdLst/>
              <a:ahLst/>
              <a:cxnLst/>
              <a:rect l="l" t="t" r="r" b="b"/>
              <a:pathLst>
                <a:path w="91796" h="96537" extrusionOk="0">
                  <a:moveTo>
                    <a:pt x="1" y="0"/>
                  </a:moveTo>
                  <a:cubicBezTo>
                    <a:pt x="639" y="3222"/>
                    <a:pt x="730" y="6778"/>
                    <a:pt x="821" y="10426"/>
                  </a:cubicBezTo>
                  <a:cubicBezTo>
                    <a:pt x="1034" y="19939"/>
                    <a:pt x="1308" y="29788"/>
                    <a:pt x="12068" y="33222"/>
                  </a:cubicBezTo>
                  <a:cubicBezTo>
                    <a:pt x="14326" y="33945"/>
                    <a:pt x="16704" y="34207"/>
                    <a:pt x="19136" y="34207"/>
                  </a:cubicBezTo>
                  <a:cubicBezTo>
                    <a:pt x="22433" y="34207"/>
                    <a:pt x="25827" y="33725"/>
                    <a:pt x="29150" y="33253"/>
                  </a:cubicBezTo>
                  <a:cubicBezTo>
                    <a:pt x="32430" y="32792"/>
                    <a:pt x="35656" y="32339"/>
                    <a:pt x="38705" y="32339"/>
                  </a:cubicBezTo>
                  <a:cubicBezTo>
                    <a:pt x="45912" y="32339"/>
                    <a:pt x="52127" y="34870"/>
                    <a:pt x="55716" y="45806"/>
                  </a:cubicBezTo>
                  <a:cubicBezTo>
                    <a:pt x="57996" y="52828"/>
                    <a:pt x="56142" y="59545"/>
                    <a:pt x="54318" y="66050"/>
                  </a:cubicBezTo>
                  <a:cubicBezTo>
                    <a:pt x="52038" y="74226"/>
                    <a:pt x="49910" y="81977"/>
                    <a:pt x="56446" y="89150"/>
                  </a:cubicBezTo>
                  <a:cubicBezTo>
                    <a:pt x="60853" y="93983"/>
                    <a:pt x="66537" y="96536"/>
                    <a:pt x="72586" y="96536"/>
                  </a:cubicBezTo>
                  <a:cubicBezTo>
                    <a:pt x="74805" y="96536"/>
                    <a:pt x="77054" y="96202"/>
                    <a:pt x="79303" y="95533"/>
                  </a:cubicBezTo>
                  <a:cubicBezTo>
                    <a:pt x="84166" y="94074"/>
                    <a:pt x="88483" y="91187"/>
                    <a:pt x="91796" y="87448"/>
                  </a:cubicBezTo>
                  <a:lnTo>
                    <a:pt x="91796" y="86871"/>
                  </a:lnTo>
                  <a:cubicBezTo>
                    <a:pt x="88513" y="90731"/>
                    <a:pt x="84136" y="93679"/>
                    <a:pt x="79182" y="95169"/>
                  </a:cubicBezTo>
                  <a:cubicBezTo>
                    <a:pt x="76963" y="95830"/>
                    <a:pt x="74757" y="96155"/>
                    <a:pt x="72603" y="96155"/>
                  </a:cubicBezTo>
                  <a:cubicBezTo>
                    <a:pt x="66641" y="96155"/>
                    <a:pt x="61073" y="93663"/>
                    <a:pt x="56719" y="88907"/>
                  </a:cubicBezTo>
                  <a:cubicBezTo>
                    <a:pt x="50336" y="81855"/>
                    <a:pt x="52433" y="74226"/>
                    <a:pt x="54683" y="66171"/>
                  </a:cubicBezTo>
                  <a:cubicBezTo>
                    <a:pt x="56506" y="59606"/>
                    <a:pt x="58391" y="52797"/>
                    <a:pt x="56050" y="45685"/>
                  </a:cubicBezTo>
                  <a:cubicBezTo>
                    <a:pt x="52420" y="34536"/>
                    <a:pt x="46117" y="31956"/>
                    <a:pt x="38799" y="31956"/>
                  </a:cubicBezTo>
                  <a:cubicBezTo>
                    <a:pt x="35703" y="31956"/>
                    <a:pt x="32424" y="32418"/>
                    <a:pt x="29089" y="32888"/>
                  </a:cubicBezTo>
                  <a:cubicBezTo>
                    <a:pt x="25774" y="33344"/>
                    <a:pt x="22398" y="33820"/>
                    <a:pt x="19125" y="33820"/>
                  </a:cubicBezTo>
                  <a:cubicBezTo>
                    <a:pt x="16726" y="33820"/>
                    <a:pt x="14383" y="33565"/>
                    <a:pt x="12159" y="32858"/>
                  </a:cubicBezTo>
                  <a:cubicBezTo>
                    <a:pt x="1672" y="29514"/>
                    <a:pt x="1429" y="19788"/>
                    <a:pt x="1186" y="10395"/>
                  </a:cubicBezTo>
                  <a:cubicBezTo>
                    <a:pt x="1095" y="6869"/>
                    <a:pt x="1004" y="3283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69925" y="237400"/>
              <a:ext cx="220375" cy="171000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267025" y="444100"/>
              <a:ext cx="85900" cy="66900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03" y="1"/>
                  </a:moveTo>
                  <a:cubicBezTo>
                    <a:pt x="1" y="1"/>
                    <a:pt x="1" y="2675"/>
                    <a:pt x="1703" y="2675"/>
                  </a:cubicBezTo>
                  <a:cubicBezTo>
                    <a:pt x="3435" y="2675"/>
                    <a:pt x="3435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23425" y="67587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900000" y="1311325"/>
              <a:ext cx="159600" cy="123125"/>
            </a:xfrm>
            <a:custGeom>
              <a:avLst/>
              <a:gdLst/>
              <a:ahLst/>
              <a:cxnLst/>
              <a:rect l="l" t="t" r="r" b="b"/>
              <a:pathLst>
                <a:path w="6384" h="4925" extrusionOk="0">
                  <a:moveTo>
                    <a:pt x="3192" y="1"/>
                  </a:moveTo>
                  <a:cubicBezTo>
                    <a:pt x="0" y="1"/>
                    <a:pt x="0" y="4925"/>
                    <a:pt x="3192" y="4925"/>
                  </a:cubicBezTo>
                  <a:cubicBezTo>
                    <a:pt x="6353" y="4925"/>
                    <a:pt x="6383" y="1"/>
                    <a:pt x="3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49075" y="114112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568675" y="94277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1" y="1"/>
                    <a:pt x="1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898500" y="1446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048200" y="26085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0"/>
                    <a:pt x="973" y="1520"/>
                  </a:cubicBezTo>
                  <a:cubicBezTo>
                    <a:pt x="1946" y="1520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0775" y="1776950"/>
              <a:ext cx="171775" cy="133000"/>
            </a:xfrm>
            <a:custGeom>
              <a:avLst/>
              <a:gdLst/>
              <a:ahLst/>
              <a:cxnLst/>
              <a:rect l="l" t="t" r="r" b="b"/>
              <a:pathLst>
                <a:path w="6871" h="5320" extrusionOk="0">
                  <a:moveTo>
                    <a:pt x="3436" y="0"/>
                  </a:moveTo>
                  <a:cubicBezTo>
                    <a:pt x="1" y="0"/>
                    <a:pt x="1" y="5320"/>
                    <a:pt x="3436" y="5320"/>
                  </a:cubicBezTo>
                  <a:cubicBezTo>
                    <a:pt x="6840" y="5320"/>
                    <a:pt x="6870" y="0"/>
                    <a:pt x="3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626075" y="1969750"/>
              <a:ext cx="85900" cy="66125"/>
            </a:xfrm>
            <a:custGeom>
              <a:avLst/>
              <a:gdLst/>
              <a:ahLst/>
              <a:cxnLst/>
              <a:rect l="l" t="t" r="r" b="b"/>
              <a:pathLst>
                <a:path w="3436" h="2645" extrusionOk="0">
                  <a:moveTo>
                    <a:pt x="1733" y="0"/>
                  </a:moveTo>
                  <a:cubicBezTo>
                    <a:pt x="31" y="0"/>
                    <a:pt x="0" y="2645"/>
                    <a:pt x="1733" y="2645"/>
                  </a:cubicBezTo>
                  <a:cubicBezTo>
                    <a:pt x="3435" y="2645"/>
                    <a:pt x="3435" y="0"/>
                    <a:pt x="1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83275" y="154987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24875" y="1554975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83450" y="-152400"/>
              <a:ext cx="1960550" cy="1491750"/>
            </a:xfrm>
            <a:custGeom>
              <a:avLst/>
              <a:gdLst/>
              <a:ahLst/>
              <a:cxnLst/>
              <a:rect l="l" t="t" r="r" b="b"/>
              <a:pathLst>
                <a:path w="78422" h="59670" extrusionOk="0">
                  <a:moveTo>
                    <a:pt x="2189" y="0"/>
                  </a:moveTo>
                  <a:cubicBezTo>
                    <a:pt x="426" y="4985"/>
                    <a:pt x="1" y="10091"/>
                    <a:pt x="1673" y="13708"/>
                  </a:cubicBezTo>
                  <a:cubicBezTo>
                    <a:pt x="4602" y="19963"/>
                    <a:pt x="9708" y="21470"/>
                    <a:pt x="15404" y="21470"/>
                  </a:cubicBezTo>
                  <a:cubicBezTo>
                    <a:pt x="19757" y="21470"/>
                    <a:pt x="24454" y="20590"/>
                    <a:pt x="28786" y="20274"/>
                  </a:cubicBezTo>
                  <a:cubicBezTo>
                    <a:pt x="32688" y="19983"/>
                    <a:pt x="36623" y="19577"/>
                    <a:pt x="40322" y="19577"/>
                  </a:cubicBezTo>
                  <a:cubicBezTo>
                    <a:pt x="48983" y="19577"/>
                    <a:pt x="56349" y="21800"/>
                    <a:pt x="58968" y="32918"/>
                  </a:cubicBezTo>
                  <a:cubicBezTo>
                    <a:pt x="61096" y="42007"/>
                    <a:pt x="50974" y="54742"/>
                    <a:pt x="64197" y="59028"/>
                  </a:cubicBezTo>
                  <a:cubicBezTo>
                    <a:pt x="65521" y="59463"/>
                    <a:pt x="66776" y="59670"/>
                    <a:pt x="67964" y="59670"/>
                  </a:cubicBezTo>
                  <a:cubicBezTo>
                    <a:pt x="72257" y="59670"/>
                    <a:pt x="75684" y="56978"/>
                    <a:pt x="78422" y="52645"/>
                  </a:cubicBezTo>
                  <a:lnTo>
                    <a:pt x="78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549125" y="4645988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643175" y="4734325"/>
              <a:ext cx="250800" cy="269500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430750" y="3748200"/>
              <a:ext cx="135300" cy="104875"/>
            </a:xfrm>
            <a:custGeom>
              <a:avLst/>
              <a:gdLst/>
              <a:ahLst/>
              <a:cxnLst/>
              <a:rect l="l" t="t" r="r" b="b"/>
              <a:pathLst>
                <a:path w="5412" h="4195" extrusionOk="0">
                  <a:moveTo>
                    <a:pt x="2706" y="0"/>
                  </a:moveTo>
                  <a:cubicBezTo>
                    <a:pt x="1" y="0"/>
                    <a:pt x="1" y="4195"/>
                    <a:pt x="2706" y="4195"/>
                  </a:cubicBezTo>
                  <a:cubicBezTo>
                    <a:pt x="5411" y="4195"/>
                    <a:pt x="5411" y="0"/>
                    <a:pt x="2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746700" y="4209950"/>
              <a:ext cx="85875" cy="66900"/>
            </a:xfrm>
            <a:custGeom>
              <a:avLst/>
              <a:gdLst/>
              <a:ahLst/>
              <a:cxnLst/>
              <a:rect l="l" t="t" r="r" b="b"/>
              <a:pathLst>
                <a:path w="3435" h="2676" extrusionOk="0">
                  <a:moveTo>
                    <a:pt x="1733" y="1"/>
                  </a:moveTo>
                  <a:cubicBezTo>
                    <a:pt x="0" y="1"/>
                    <a:pt x="0" y="2675"/>
                    <a:pt x="1733" y="2675"/>
                  </a:cubicBezTo>
                  <a:cubicBezTo>
                    <a:pt x="3435" y="2675"/>
                    <a:pt x="3435" y="1"/>
                    <a:pt x="1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059600" y="4162838"/>
              <a:ext cx="208250" cy="161125"/>
            </a:xfrm>
            <a:custGeom>
              <a:avLst/>
              <a:gdLst/>
              <a:ahLst/>
              <a:cxnLst/>
              <a:rect l="l" t="t" r="r" b="b"/>
              <a:pathLst>
                <a:path w="8330" h="6445" extrusionOk="0">
                  <a:moveTo>
                    <a:pt x="4165" y="0"/>
                  </a:moveTo>
                  <a:cubicBezTo>
                    <a:pt x="1" y="0"/>
                    <a:pt x="1" y="6444"/>
                    <a:pt x="4165" y="6444"/>
                  </a:cubicBezTo>
                  <a:cubicBezTo>
                    <a:pt x="8299" y="6444"/>
                    <a:pt x="8329" y="0"/>
                    <a:pt x="4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1" name="Google Shape;51;p2"/>
            <p:cNvSpPr/>
            <p:nvPr/>
          </p:nvSpPr>
          <p:spPr>
            <a:xfrm rot="10800000" flipH="1">
              <a:off x="391075" y="271850"/>
              <a:ext cx="848825" cy="493150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2" name="Google Shape;52;p2"/>
            <p:cNvSpPr/>
            <p:nvPr/>
          </p:nvSpPr>
          <p:spPr>
            <a:xfrm rot="-7037570" flipH="1">
              <a:off x="4712451" y="-156001"/>
              <a:ext cx="1061486" cy="871727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1331400" y="3132920"/>
            <a:ext cx="14406000" cy="2496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70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70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70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70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70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70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70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706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1331400" y="6521853"/>
            <a:ext cx="14406000" cy="827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7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1331400" y="5629400"/>
            <a:ext cx="14406000" cy="827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Black Han Sans"/>
              <a:buNone/>
              <a:defRPr sz="3733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3"/>
          <p:cNvGrpSpPr/>
          <p:nvPr/>
        </p:nvGrpSpPr>
        <p:grpSpPr>
          <a:xfrm>
            <a:off x="10328254" y="-128974"/>
            <a:ext cx="6832831" cy="3204682"/>
            <a:chOff x="5532992" y="-69093"/>
            <a:chExt cx="3660445" cy="1716794"/>
          </a:xfrm>
        </p:grpSpPr>
        <p:sp>
          <p:nvSpPr>
            <p:cNvPr id="378" name="Google Shape;378;p13"/>
            <p:cNvSpPr/>
            <p:nvPr/>
          </p:nvSpPr>
          <p:spPr>
            <a:xfrm rot="10800000" flipH="1">
              <a:off x="5532992" y="-69093"/>
              <a:ext cx="3660445" cy="1716794"/>
            </a:xfrm>
            <a:custGeom>
              <a:avLst/>
              <a:gdLst/>
              <a:ahLst/>
              <a:cxnLst/>
              <a:rect l="l" t="t" r="r" b="b"/>
              <a:pathLst>
                <a:path w="190673" h="89428" extrusionOk="0">
                  <a:moveTo>
                    <a:pt x="178856" y="0"/>
                  </a:moveTo>
                  <a:cubicBezTo>
                    <a:pt x="165374" y="0"/>
                    <a:pt x="157094" y="9747"/>
                    <a:pt x="154016" y="22436"/>
                  </a:cubicBezTo>
                  <a:cubicBezTo>
                    <a:pt x="151584" y="32527"/>
                    <a:pt x="162253" y="56752"/>
                    <a:pt x="157845" y="63591"/>
                  </a:cubicBezTo>
                  <a:cubicBezTo>
                    <a:pt x="156022" y="66418"/>
                    <a:pt x="154340" y="67510"/>
                    <a:pt x="152702" y="67510"/>
                  </a:cubicBezTo>
                  <a:cubicBezTo>
                    <a:pt x="147295" y="67510"/>
                    <a:pt x="142365" y="55612"/>
                    <a:pt x="134410" y="54959"/>
                  </a:cubicBezTo>
                  <a:cubicBezTo>
                    <a:pt x="134070" y="54930"/>
                    <a:pt x="133743" y="54916"/>
                    <a:pt x="133428" y="54916"/>
                  </a:cubicBezTo>
                  <a:cubicBezTo>
                    <a:pt x="124474" y="54916"/>
                    <a:pt x="125269" y="66250"/>
                    <a:pt x="119456" y="69245"/>
                  </a:cubicBezTo>
                  <a:cubicBezTo>
                    <a:pt x="118139" y="69935"/>
                    <a:pt x="116860" y="70221"/>
                    <a:pt x="115593" y="70221"/>
                  </a:cubicBezTo>
                  <a:cubicBezTo>
                    <a:pt x="109472" y="70221"/>
                    <a:pt x="103644" y="63546"/>
                    <a:pt x="95354" y="63546"/>
                  </a:cubicBezTo>
                  <a:cubicBezTo>
                    <a:pt x="93119" y="63546"/>
                    <a:pt x="90704" y="64031"/>
                    <a:pt x="88057" y="65263"/>
                  </a:cubicBezTo>
                  <a:cubicBezTo>
                    <a:pt x="82890" y="67664"/>
                    <a:pt x="79151" y="73409"/>
                    <a:pt x="73406" y="74230"/>
                  </a:cubicBezTo>
                  <a:cubicBezTo>
                    <a:pt x="72369" y="74378"/>
                    <a:pt x="71338" y="74446"/>
                    <a:pt x="70310" y="74446"/>
                  </a:cubicBezTo>
                  <a:cubicBezTo>
                    <a:pt x="57254" y="74446"/>
                    <a:pt x="44843" y="63368"/>
                    <a:pt x="31003" y="63368"/>
                  </a:cubicBezTo>
                  <a:cubicBezTo>
                    <a:pt x="30058" y="63368"/>
                    <a:pt x="29106" y="63420"/>
                    <a:pt x="28147" y="63530"/>
                  </a:cubicBezTo>
                  <a:cubicBezTo>
                    <a:pt x="15320" y="65020"/>
                    <a:pt x="0" y="75111"/>
                    <a:pt x="5137" y="89427"/>
                  </a:cubicBezTo>
                  <a:lnTo>
                    <a:pt x="190673" y="89427"/>
                  </a:lnTo>
                  <a:lnTo>
                    <a:pt x="190673" y="3013"/>
                  </a:lnTo>
                  <a:cubicBezTo>
                    <a:pt x="187907" y="1402"/>
                    <a:pt x="184715" y="399"/>
                    <a:pt x="181189" y="95"/>
                  </a:cubicBezTo>
                  <a:cubicBezTo>
                    <a:pt x="180395" y="31"/>
                    <a:pt x="179617" y="0"/>
                    <a:pt x="1788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379" name="Google Shape;379;p13"/>
            <p:cNvGrpSpPr/>
            <p:nvPr/>
          </p:nvGrpSpPr>
          <p:grpSpPr>
            <a:xfrm>
              <a:off x="6518678" y="287290"/>
              <a:ext cx="1296169" cy="342618"/>
              <a:chOff x="6518678" y="287290"/>
              <a:chExt cx="1296169" cy="342618"/>
            </a:xfrm>
          </p:grpSpPr>
          <p:sp>
            <p:nvSpPr>
              <p:cNvPr id="380" name="Google Shape;380;p13"/>
              <p:cNvSpPr/>
              <p:nvPr/>
            </p:nvSpPr>
            <p:spPr>
              <a:xfrm rot="10800000" flipH="1">
                <a:off x="6518678" y="287290"/>
                <a:ext cx="506910" cy="342618"/>
              </a:xfrm>
              <a:custGeom>
                <a:avLst/>
                <a:gdLst/>
                <a:ahLst/>
                <a:cxnLst/>
                <a:rect l="l" t="t" r="r" b="b"/>
                <a:pathLst>
                  <a:path w="26405" h="17847" extrusionOk="0">
                    <a:moveTo>
                      <a:pt x="11374" y="1"/>
                    </a:moveTo>
                    <a:cubicBezTo>
                      <a:pt x="10034" y="1"/>
                      <a:pt x="8739" y="165"/>
                      <a:pt x="7570" y="497"/>
                    </a:cubicBezTo>
                    <a:cubicBezTo>
                      <a:pt x="6658" y="771"/>
                      <a:pt x="5928" y="1166"/>
                      <a:pt x="5351" y="1683"/>
                    </a:cubicBezTo>
                    <a:cubicBezTo>
                      <a:pt x="3709" y="2291"/>
                      <a:pt x="2433" y="3476"/>
                      <a:pt x="1855" y="5513"/>
                    </a:cubicBezTo>
                    <a:cubicBezTo>
                      <a:pt x="1" y="12321"/>
                      <a:pt x="7357" y="17093"/>
                      <a:pt x="13102" y="17762"/>
                    </a:cubicBezTo>
                    <a:cubicBezTo>
                      <a:pt x="13589" y="17819"/>
                      <a:pt x="14090" y="17847"/>
                      <a:pt x="14598" y="17847"/>
                    </a:cubicBezTo>
                    <a:cubicBezTo>
                      <a:pt x="20086" y="17847"/>
                      <a:pt x="26404" y="14550"/>
                      <a:pt x="24652" y="8096"/>
                    </a:cubicBezTo>
                    <a:cubicBezTo>
                      <a:pt x="23184" y="2789"/>
                      <a:pt x="16895" y="1"/>
                      <a:pt x="11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 rot="10800000" flipH="1">
                <a:off x="7622257" y="422939"/>
                <a:ext cx="192589" cy="206949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0780" extrusionOk="0">
                    <a:moveTo>
                      <a:pt x="3973" y="0"/>
                    </a:moveTo>
                    <a:cubicBezTo>
                      <a:pt x="3313" y="0"/>
                      <a:pt x="2656" y="154"/>
                      <a:pt x="2068" y="485"/>
                    </a:cubicBezTo>
                    <a:cubicBezTo>
                      <a:pt x="730" y="1244"/>
                      <a:pt x="61" y="2703"/>
                      <a:pt x="31" y="4193"/>
                    </a:cubicBezTo>
                    <a:cubicBezTo>
                      <a:pt x="1" y="6290"/>
                      <a:pt x="1034" y="8509"/>
                      <a:pt x="2706" y="9786"/>
                    </a:cubicBezTo>
                    <a:cubicBezTo>
                      <a:pt x="3581" y="10463"/>
                      <a:pt x="4617" y="10780"/>
                      <a:pt x="5630" y="10780"/>
                    </a:cubicBezTo>
                    <a:cubicBezTo>
                      <a:pt x="7887" y="10780"/>
                      <a:pt x="10031" y="9208"/>
                      <a:pt x="10031" y="6564"/>
                    </a:cubicBezTo>
                    <a:cubicBezTo>
                      <a:pt x="10031" y="4345"/>
                      <a:pt x="8420" y="1670"/>
                      <a:pt x="6414" y="697"/>
                    </a:cubicBezTo>
                    <a:cubicBezTo>
                      <a:pt x="6323" y="637"/>
                      <a:pt x="6201" y="576"/>
                      <a:pt x="6110" y="545"/>
                    </a:cubicBezTo>
                    <a:cubicBezTo>
                      <a:pt x="5453" y="193"/>
                      <a:pt x="4710" y="0"/>
                      <a:pt x="3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</p:grpSp>
      <p:grpSp>
        <p:nvGrpSpPr>
          <p:cNvPr id="382" name="Google Shape;382;p13"/>
          <p:cNvGrpSpPr/>
          <p:nvPr/>
        </p:nvGrpSpPr>
        <p:grpSpPr>
          <a:xfrm>
            <a:off x="-125993" y="-323323"/>
            <a:ext cx="17194864" cy="3045306"/>
            <a:chOff x="-67496" y="-173209"/>
            <a:chExt cx="9211534" cy="1631414"/>
          </a:xfrm>
        </p:grpSpPr>
        <p:sp>
          <p:nvSpPr>
            <p:cNvPr id="383" name="Google Shape;383;p13"/>
            <p:cNvSpPr/>
            <p:nvPr/>
          </p:nvSpPr>
          <p:spPr>
            <a:xfrm rot="10800000" flipH="1">
              <a:off x="7852104" y="-37"/>
              <a:ext cx="1291934" cy="1458242"/>
            </a:xfrm>
            <a:custGeom>
              <a:avLst/>
              <a:gdLst/>
              <a:ahLst/>
              <a:cxnLst/>
              <a:rect l="l" t="t" r="r" b="b"/>
              <a:pathLst>
                <a:path w="67297" h="75960" extrusionOk="0">
                  <a:moveTo>
                    <a:pt x="67297" y="1"/>
                  </a:moveTo>
                  <a:cubicBezTo>
                    <a:pt x="61613" y="700"/>
                    <a:pt x="57540" y="2524"/>
                    <a:pt x="54926" y="5533"/>
                  </a:cubicBezTo>
                  <a:cubicBezTo>
                    <a:pt x="49485" y="11855"/>
                    <a:pt x="51491" y="22585"/>
                    <a:pt x="53467" y="32980"/>
                  </a:cubicBezTo>
                  <a:cubicBezTo>
                    <a:pt x="55564" y="44105"/>
                    <a:pt x="57722" y="55564"/>
                    <a:pt x="50731" y="61552"/>
                  </a:cubicBezTo>
                  <a:cubicBezTo>
                    <a:pt x="48207" y="63705"/>
                    <a:pt x="45361" y="64460"/>
                    <a:pt x="42304" y="64460"/>
                  </a:cubicBezTo>
                  <a:cubicBezTo>
                    <a:pt x="38846" y="64460"/>
                    <a:pt x="35118" y="63494"/>
                    <a:pt x="31278" y="62494"/>
                  </a:cubicBezTo>
                  <a:cubicBezTo>
                    <a:pt x="27391" y="61486"/>
                    <a:pt x="23407" y="60465"/>
                    <a:pt x="19570" y="60465"/>
                  </a:cubicBezTo>
                  <a:cubicBezTo>
                    <a:pt x="17736" y="60465"/>
                    <a:pt x="15935" y="60698"/>
                    <a:pt x="14195" y="61278"/>
                  </a:cubicBezTo>
                  <a:cubicBezTo>
                    <a:pt x="7630" y="63467"/>
                    <a:pt x="2432" y="68573"/>
                    <a:pt x="305" y="74956"/>
                  </a:cubicBezTo>
                  <a:cubicBezTo>
                    <a:pt x="183" y="75291"/>
                    <a:pt x="92" y="75625"/>
                    <a:pt x="1" y="75959"/>
                  </a:cubicBezTo>
                  <a:lnTo>
                    <a:pt x="396" y="75959"/>
                  </a:lnTo>
                  <a:cubicBezTo>
                    <a:pt x="487" y="75655"/>
                    <a:pt x="578" y="75351"/>
                    <a:pt x="669" y="75078"/>
                  </a:cubicBezTo>
                  <a:cubicBezTo>
                    <a:pt x="2767" y="68816"/>
                    <a:pt x="7873" y="63771"/>
                    <a:pt x="14317" y="61613"/>
                  </a:cubicBezTo>
                  <a:cubicBezTo>
                    <a:pt x="15989" y="61052"/>
                    <a:pt x="17726" y="60826"/>
                    <a:pt x="19501" y="60826"/>
                  </a:cubicBezTo>
                  <a:cubicBezTo>
                    <a:pt x="23308" y="60826"/>
                    <a:pt x="27289" y="61864"/>
                    <a:pt x="31187" y="62859"/>
                  </a:cubicBezTo>
                  <a:cubicBezTo>
                    <a:pt x="35053" y="63870"/>
                    <a:pt x="38818" y="64846"/>
                    <a:pt x="42320" y="64846"/>
                  </a:cubicBezTo>
                  <a:cubicBezTo>
                    <a:pt x="45453" y="64846"/>
                    <a:pt x="48376" y="64064"/>
                    <a:pt x="50974" y="61825"/>
                  </a:cubicBezTo>
                  <a:cubicBezTo>
                    <a:pt x="58148" y="55716"/>
                    <a:pt x="55959" y="44135"/>
                    <a:pt x="53831" y="32919"/>
                  </a:cubicBezTo>
                  <a:cubicBezTo>
                    <a:pt x="51886" y="22615"/>
                    <a:pt x="49880" y="11977"/>
                    <a:pt x="55230" y="5776"/>
                  </a:cubicBezTo>
                  <a:cubicBezTo>
                    <a:pt x="57752" y="2858"/>
                    <a:pt x="61734" y="1065"/>
                    <a:pt x="67297" y="396"/>
                  </a:cubicBezTo>
                  <a:lnTo>
                    <a:pt x="672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84" name="Google Shape;384;p13"/>
            <p:cNvSpPr/>
            <p:nvPr/>
          </p:nvSpPr>
          <p:spPr>
            <a:xfrm rot="10800000" flipH="1">
              <a:off x="8266392" y="1141336"/>
              <a:ext cx="103897" cy="80534"/>
            </a:xfrm>
            <a:custGeom>
              <a:avLst/>
              <a:gdLst/>
              <a:ahLst/>
              <a:cxnLst/>
              <a:rect l="l" t="t" r="r" b="b"/>
              <a:pathLst>
                <a:path w="5412" h="4195" extrusionOk="0">
                  <a:moveTo>
                    <a:pt x="2706" y="0"/>
                  </a:moveTo>
                  <a:cubicBezTo>
                    <a:pt x="1" y="0"/>
                    <a:pt x="1" y="4195"/>
                    <a:pt x="2706" y="4195"/>
                  </a:cubicBezTo>
                  <a:cubicBezTo>
                    <a:pt x="5411" y="4195"/>
                    <a:pt x="5411" y="0"/>
                    <a:pt x="2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85" name="Google Shape;385;p13"/>
            <p:cNvSpPr/>
            <p:nvPr/>
          </p:nvSpPr>
          <p:spPr>
            <a:xfrm rot="10800000" flipH="1">
              <a:off x="7981069" y="899761"/>
              <a:ext cx="65943" cy="51373"/>
            </a:xfrm>
            <a:custGeom>
              <a:avLst/>
              <a:gdLst/>
              <a:ahLst/>
              <a:cxnLst/>
              <a:rect l="l" t="t" r="r" b="b"/>
              <a:pathLst>
                <a:path w="3435" h="2676" extrusionOk="0">
                  <a:moveTo>
                    <a:pt x="1733" y="1"/>
                  </a:moveTo>
                  <a:cubicBezTo>
                    <a:pt x="0" y="1"/>
                    <a:pt x="0" y="2675"/>
                    <a:pt x="1733" y="2675"/>
                  </a:cubicBezTo>
                  <a:cubicBezTo>
                    <a:pt x="3435" y="2675"/>
                    <a:pt x="3435" y="1"/>
                    <a:pt x="1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86" name="Google Shape;386;p13"/>
            <p:cNvSpPr/>
            <p:nvPr/>
          </p:nvSpPr>
          <p:spPr>
            <a:xfrm rot="10800000" flipH="1">
              <a:off x="7877789" y="832667"/>
              <a:ext cx="28028" cy="22192"/>
            </a:xfrm>
            <a:custGeom>
              <a:avLst/>
              <a:gdLst/>
              <a:ahLst/>
              <a:cxnLst/>
              <a:rect l="l" t="t" r="r" b="b"/>
              <a:pathLst>
                <a:path w="1460" h="1156" extrusionOk="0">
                  <a:moveTo>
                    <a:pt x="730" y="1"/>
                  </a:moveTo>
                  <a:cubicBezTo>
                    <a:pt x="0" y="1"/>
                    <a:pt x="0" y="1156"/>
                    <a:pt x="730" y="1156"/>
                  </a:cubicBezTo>
                  <a:cubicBezTo>
                    <a:pt x="1459" y="1156"/>
                    <a:pt x="1459" y="1"/>
                    <a:pt x="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87" name="Google Shape;387;p13"/>
            <p:cNvSpPr/>
            <p:nvPr/>
          </p:nvSpPr>
          <p:spPr>
            <a:xfrm rot="10800000" flipH="1">
              <a:off x="4646122" y="79352"/>
              <a:ext cx="159915" cy="123728"/>
            </a:xfrm>
            <a:custGeom>
              <a:avLst/>
              <a:gdLst/>
              <a:ahLst/>
              <a:cxnLst/>
              <a:rect l="l" t="t" r="r" b="b"/>
              <a:pathLst>
                <a:path w="8330" h="6445" extrusionOk="0">
                  <a:moveTo>
                    <a:pt x="4165" y="0"/>
                  </a:moveTo>
                  <a:cubicBezTo>
                    <a:pt x="1" y="0"/>
                    <a:pt x="1" y="6444"/>
                    <a:pt x="4165" y="6444"/>
                  </a:cubicBezTo>
                  <a:cubicBezTo>
                    <a:pt x="8299" y="6444"/>
                    <a:pt x="8329" y="0"/>
                    <a:pt x="4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88" name="Google Shape;388;p13"/>
            <p:cNvSpPr/>
            <p:nvPr/>
          </p:nvSpPr>
          <p:spPr>
            <a:xfrm rot="10800000" flipH="1">
              <a:off x="5257449" y="67949"/>
              <a:ext cx="65963" cy="51373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33" y="1"/>
                  </a:moveTo>
                  <a:cubicBezTo>
                    <a:pt x="31" y="1"/>
                    <a:pt x="1" y="2675"/>
                    <a:pt x="1733" y="2675"/>
                  </a:cubicBezTo>
                  <a:cubicBezTo>
                    <a:pt x="3436" y="2675"/>
                    <a:pt x="3436" y="1"/>
                    <a:pt x="1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89" name="Google Shape;389;p13"/>
            <p:cNvSpPr/>
            <p:nvPr/>
          </p:nvSpPr>
          <p:spPr>
            <a:xfrm rot="10800000" flipH="1">
              <a:off x="5434848" y="153146"/>
              <a:ext cx="37934" cy="29199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1003" y="1"/>
                  </a:moveTo>
                  <a:cubicBezTo>
                    <a:pt x="31" y="1"/>
                    <a:pt x="0" y="1521"/>
                    <a:pt x="1003" y="1521"/>
                  </a:cubicBezTo>
                  <a:cubicBezTo>
                    <a:pt x="1976" y="1521"/>
                    <a:pt x="1976" y="1"/>
                    <a:pt x="10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90" name="Google Shape;390;p13"/>
            <p:cNvSpPr/>
            <p:nvPr/>
          </p:nvSpPr>
          <p:spPr>
            <a:xfrm rot="10800000" flipH="1">
              <a:off x="4920198" y="82539"/>
              <a:ext cx="28028" cy="22192"/>
            </a:xfrm>
            <a:custGeom>
              <a:avLst/>
              <a:gdLst/>
              <a:ahLst/>
              <a:cxnLst/>
              <a:rect l="l" t="t" r="r" b="b"/>
              <a:pathLst>
                <a:path w="1460" h="1156" extrusionOk="0">
                  <a:moveTo>
                    <a:pt x="730" y="0"/>
                  </a:moveTo>
                  <a:cubicBezTo>
                    <a:pt x="0" y="0"/>
                    <a:pt x="0" y="1155"/>
                    <a:pt x="730" y="1155"/>
                  </a:cubicBezTo>
                  <a:cubicBezTo>
                    <a:pt x="1459" y="1155"/>
                    <a:pt x="1459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91" name="Google Shape;391;p13"/>
            <p:cNvSpPr/>
            <p:nvPr/>
          </p:nvSpPr>
          <p:spPr>
            <a:xfrm rot="10800000" flipH="1">
              <a:off x="239166" y="1221874"/>
              <a:ext cx="159320" cy="124304"/>
            </a:xfrm>
            <a:custGeom>
              <a:avLst/>
              <a:gdLst/>
              <a:ahLst/>
              <a:cxnLst/>
              <a:rect l="l" t="t" r="r" b="b"/>
              <a:pathLst>
                <a:path w="8299" h="6475" extrusionOk="0">
                  <a:moveTo>
                    <a:pt x="4165" y="1"/>
                  </a:moveTo>
                  <a:cubicBezTo>
                    <a:pt x="1" y="1"/>
                    <a:pt x="1" y="6475"/>
                    <a:pt x="4165" y="6475"/>
                  </a:cubicBezTo>
                  <a:cubicBezTo>
                    <a:pt x="8299" y="6475"/>
                    <a:pt x="8299" y="1"/>
                    <a:pt x="4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92" name="Google Shape;392;p13"/>
            <p:cNvSpPr/>
            <p:nvPr/>
          </p:nvSpPr>
          <p:spPr>
            <a:xfrm rot="10800000" flipH="1">
              <a:off x="1408547" y="345559"/>
              <a:ext cx="46708" cy="36206"/>
            </a:xfrm>
            <a:custGeom>
              <a:avLst/>
              <a:gdLst/>
              <a:ahLst/>
              <a:cxnLst/>
              <a:rect l="l" t="t" r="r" b="b"/>
              <a:pathLst>
                <a:path w="2433" h="1886" extrusionOk="0">
                  <a:moveTo>
                    <a:pt x="1216" y="1"/>
                  </a:moveTo>
                  <a:cubicBezTo>
                    <a:pt x="0" y="1"/>
                    <a:pt x="0" y="1885"/>
                    <a:pt x="1216" y="1885"/>
                  </a:cubicBezTo>
                  <a:cubicBezTo>
                    <a:pt x="2432" y="1885"/>
                    <a:pt x="2432" y="1"/>
                    <a:pt x="1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393" name="Google Shape;393;p13"/>
            <p:cNvSpPr/>
            <p:nvPr/>
          </p:nvSpPr>
          <p:spPr>
            <a:xfrm rot="10800000" flipH="1">
              <a:off x="1515400" y="108240"/>
              <a:ext cx="84642" cy="65963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220" y="1"/>
                  </a:moveTo>
                  <a:cubicBezTo>
                    <a:pt x="1" y="1"/>
                    <a:pt x="1" y="3435"/>
                    <a:pt x="2220" y="3435"/>
                  </a:cubicBezTo>
                  <a:cubicBezTo>
                    <a:pt x="4408" y="3435"/>
                    <a:pt x="4408" y="1"/>
                    <a:pt x="2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394" name="Google Shape;394;p13"/>
            <p:cNvGrpSpPr/>
            <p:nvPr/>
          </p:nvGrpSpPr>
          <p:grpSpPr>
            <a:xfrm>
              <a:off x="-67496" y="-173209"/>
              <a:ext cx="1336742" cy="1124336"/>
              <a:chOff x="-67496" y="-173209"/>
              <a:chExt cx="1336742" cy="1124336"/>
            </a:xfrm>
          </p:grpSpPr>
          <p:sp>
            <p:nvSpPr>
              <p:cNvPr id="395" name="Google Shape;395;p13"/>
              <p:cNvSpPr/>
              <p:nvPr/>
            </p:nvSpPr>
            <p:spPr>
              <a:xfrm rot="5140560">
                <a:off x="-123607" y="-46961"/>
                <a:ext cx="1061624" cy="871841"/>
              </a:xfrm>
              <a:custGeom>
                <a:avLst/>
                <a:gdLst/>
                <a:ahLst/>
                <a:cxnLst/>
                <a:rect l="l" t="t" r="r" b="b"/>
                <a:pathLst>
                  <a:path w="42463" h="34872" extrusionOk="0">
                    <a:moveTo>
                      <a:pt x="5660" y="0"/>
                    </a:moveTo>
                    <a:cubicBezTo>
                      <a:pt x="4726" y="0"/>
                      <a:pt x="3803" y="385"/>
                      <a:pt x="2888" y="1255"/>
                    </a:cubicBezTo>
                    <a:cubicBezTo>
                      <a:pt x="365" y="4720"/>
                      <a:pt x="0" y="15359"/>
                      <a:pt x="1246" y="20860"/>
                    </a:cubicBezTo>
                    <a:cubicBezTo>
                      <a:pt x="2128" y="24751"/>
                      <a:pt x="6566" y="29158"/>
                      <a:pt x="9757" y="31225"/>
                    </a:cubicBezTo>
                    <a:cubicBezTo>
                      <a:pt x="13135" y="33383"/>
                      <a:pt x="17561" y="34871"/>
                      <a:pt x="21984" y="34871"/>
                    </a:cubicBezTo>
                    <a:cubicBezTo>
                      <a:pt x="25164" y="34871"/>
                      <a:pt x="28341" y="34102"/>
                      <a:pt x="31125" y="32259"/>
                    </a:cubicBezTo>
                    <a:cubicBezTo>
                      <a:pt x="34134" y="30253"/>
                      <a:pt x="42463" y="23566"/>
                      <a:pt x="31216" y="23201"/>
                    </a:cubicBezTo>
                    <a:cubicBezTo>
                      <a:pt x="20751" y="22851"/>
                      <a:pt x="12858" y="0"/>
                      <a:pt x="5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 rot="9120601" flipH="1">
                <a:off x="459757" y="471186"/>
                <a:ext cx="506926" cy="342629"/>
              </a:xfrm>
              <a:custGeom>
                <a:avLst/>
                <a:gdLst/>
                <a:ahLst/>
                <a:cxnLst/>
                <a:rect l="l" t="t" r="r" b="b"/>
                <a:pathLst>
                  <a:path w="26405" h="17847" extrusionOk="0">
                    <a:moveTo>
                      <a:pt x="11374" y="1"/>
                    </a:moveTo>
                    <a:cubicBezTo>
                      <a:pt x="10034" y="1"/>
                      <a:pt x="8739" y="165"/>
                      <a:pt x="7570" y="497"/>
                    </a:cubicBezTo>
                    <a:cubicBezTo>
                      <a:pt x="6658" y="771"/>
                      <a:pt x="5928" y="1166"/>
                      <a:pt x="5351" y="1683"/>
                    </a:cubicBezTo>
                    <a:cubicBezTo>
                      <a:pt x="3709" y="2291"/>
                      <a:pt x="2433" y="3476"/>
                      <a:pt x="1855" y="5513"/>
                    </a:cubicBezTo>
                    <a:cubicBezTo>
                      <a:pt x="1" y="12321"/>
                      <a:pt x="7357" y="17093"/>
                      <a:pt x="13102" y="17762"/>
                    </a:cubicBezTo>
                    <a:cubicBezTo>
                      <a:pt x="13589" y="17819"/>
                      <a:pt x="14090" y="17847"/>
                      <a:pt x="14598" y="17847"/>
                    </a:cubicBezTo>
                    <a:cubicBezTo>
                      <a:pt x="20086" y="17847"/>
                      <a:pt x="26404" y="14550"/>
                      <a:pt x="24652" y="8096"/>
                    </a:cubicBezTo>
                    <a:cubicBezTo>
                      <a:pt x="23184" y="2789"/>
                      <a:pt x="16895" y="1"/>
                      <a:pt x="11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 rot="10800000" flipH="1">
                <a:off x="1076657" y="241589"/>
                <a:ext cx="192589" cy="206949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0780" extrusionOk="0">
                    <a:moveTo>
                      <a:pt x="3973" y="0"/>
                    </a:moveTo>
                    <a:cubicBezTo>
                      <a:pt x="3313" y="0"/>
                      <a:pt x="2656" y="154"/>
                      <a:pt x="2068" y="485"/>
                    </a:cubicBezTo>
                    <a:cubicBezTo>
                      <a:pt x="730" y="1244"/>
                      <a:pt x="61" y="2703"/>
                      <a:pt x="31" y="4193"/>
                    </a:cubicBezTo>
                    <a:cubicBezTo>
                      <a:pt x="1" y="6290"/>
                      <a:pt x="1034" y="8509"/>
                      <a:pt x="2706" y="9786"/>
                    </a:cubicBezTo>
                    <a:cubicBezTo>
                      <a:pt x="3581" y="10463"/>
                      <a:pt x="4617" y="10780"/>
                      <a:pt x="5630" y="10780"/>
                    </a:cubicBezTo>
                    <a:cubicBezTo>
                      <a:pt x="7887" y="10780"/>
                      <a:pt x="10031" y="9208"/>
                      <a:pt x="10031" y="6564"/>
                    </a:cubicBezTo>
                    <a:cubicBezTo>
                      <a:pt x="10031" y="4345"/>
                      <a:pt x="8420" y="1670"/>
                      <a:pt x="6414" y="697"/>
                    </a:cubicBezTo>
                    <a:cubicBezTo>
                      <a:pt x="6323" y="637"/>
                      <a:pt x="6201" y="576"/>
                      <a:pt x="6110" y="545"/>
                    </a:cubicBezTo>
                    <a:cubicBezTo>
                      <a:pt x="5453" y="193"/>
                      <a:pt x="4710" y="0"/>
                      <a:pt x="3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</p:grpSp>
      <p:sp>
        <p:nvSpPr>
          <p:cNvPr id="398" name="Google Shape;398;p13"/>
          <p:cNvSpPr txBox="1">
            <a:spLocks noGrp="1"/>
          </p:cNvSpPr>
          <p:nvPr>
            <p:ph type="title"/>
          </p:nvPr>
        </p:nvSpPr>
        <p:spPr>
          <a:xfrm>
            <a:off x="1334480" y="1736000"/>
            <a:ext cx="7202720" cy="205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3"/>
          <p:cNvSpPr txBox="1">
            <a:spLocks noGrp="1"/>
          </p:cNvSpPr>
          <p:nvPr>
            <p:ph type="title" idx="2"/>
          </p:nvPr>
        </p:nvSpPr>
        <p:spPr>
          <a:xfrm>
            <a:off x="3038233" y="4121460"/>
            <a:ext cx="5291440" cy="985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9pPr>
          </a:lstStyle>
          <a:p>
            <a:endParaRPr/>
          </a:p>
        </p:txBody>
      </p:sp>
      <p:sp>
        <p:nvSpPr>
          <p:cNvPr id="400" name="Google Shape;400;p13"/>
          <p:cNvSpPr txBox="1">
            <a:spLocks noGrp="1"/>
          </p:cNvSpPr>
          <p:nvPr>
            <p:ph type="title" idx="3" hasCustomPrompt="1"/>
          </p:nvPr>
        </p:nvSpPr>
        <p:spPr>
          <a:xfrm>
            <a:off x="1646213" y="4778711"/>
            <a:ext cx="1262240" cy="676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3038233" y="4865280"/>
            <a:ext cx="5291440" cy="106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4"/>
          </p:nvPr>
        </p:nvSpPr>
        <p:spPr>
          <a:xfrm>
            <a:off x="3038233" y="6269504"/>
            <a:ext cx="5272400" cy="985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5" hasCustomPrompt="1"/>
          </p:nvPr>
        </p:nvSpPr>
        <p:spPr>
          <a:xfrm>
            <a:off x="1516293" y="6919707"/>
            <a:ext cx="1522080" cy="676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6"/>
          </p:nvPr>
        </p:nvSpPr>
        <p:spPr>
          <a:xfrm>
            <a:off x="3038233" y="7013324"/>
            <a:ext cx="5272400" cy="106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7"/>
          </p:nvPr>
        </p:nvSpPr>
        <p:spPr>
          <a:xfrm>
            <a:off x="10465047" y="1973393"/>
            <a:ext cx="5272400" cy="985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8"/>
          </p:nvPr>
        </p:nvSpPr>
        <p:spPr>
          <a:xfrm>
            <a:off x="10465047" y="2717213"/>
            <a:ext cx="5272400" cy="106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9"/>
          </p:nvPr>
        </p:nvSpPr>
        <p:spPr>
          <a:xfrm>
            <a:off x="10476293" y="4121460"/>
            <a:ext cx="529144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3" hasCustomPrompt="1"/>
          </p:nvPr>
        </p:nvSpPr>
        <p:spPr>
          <a:xfrm>
            <a:off x="9139181" y="4800365"/>
            <a:ext cx="1262240" cy="676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14"/>
          </p:nvPr>
        </p:nvSpPr>
        <p:spPr>
          <a:xfrm>
            <a:off x="10476293" y="4866260"/>
            <a:ext cx="5291440" cy="106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5"/>
          </p:nvPr>
        </p:nvSpPr>
        <p:spPr>
          <a:xfrm>
            <a:off x="10476280" y="6269527"/>
            <a:ext cx="529144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4107"/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6" hasCustomPrompt="1"/>
          </p:nvPr>
        </p:nvSpPr>
        <p:spPr>
          <a:xfrm>
            <a:off x="9139181" y="6950858"/>
            <a:ext cx="1262240" cy="676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17"/>
          </p:nvPr>
        </p:nvSpPr>
        <p:spPr>
          <a:xfrm>
            <a:off x="10476295" y="7014327"/>
            <a:ext cx="5291440" cy="106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-558173" y="7596166"/>
            <a:ext cx="3213769" cy="2639252"/>
          </a:xfrm>
          <a:custGeom>
            <a:avLst/>
            <a:gdLst/>
            <a:ahLst/>
            <a:cxnLst/>
            <a:rect l="l" t="t" r="r" b="b"/>
            <a:pathLst>
              <a:path w="42463" h="34872" extrusionOk="0">
                <a:moveTo>
                  <a:pt x="5660" y="0"/>
                </a:moveTo>
                <a:cubicBezTo>
                  <a:pt x="4726" y="0"/>
                  <a:pt x="3803" y="385"/>
                  <a:pt x="2888" y="1255"/>
                </a:cubicBezTo>
                <a:cubicBezTo>
                  <a:pt x="365" y="4720"/>
                  <a:pt x="0" y="15359"/>
                  <a:pt x="1246" y="20860"/>
                </a:cubicBezTo>
                <a:cubicBezTo>
                  <a:pt x="2128" y="24751"/>
                  <a:pt x="6566" y="29158"/>
                  <a:pt x="9757" y="31225"/>
                </a:cubicBezTo>
                <a:cubicBezTo>
                  <a:pt x="13135" y="33383"/>
                  <a:pt x="17561" y="34871"/>
                  <a:pt x="21984" y="34871"/>
                </a:cubicBezTo>
                <a:cubicBezTo>
                  <a:pt x="25164" y="34871"/>
                  <a:pt x="28341" y="34102"/>
                  <a:pt x="31125" y="32259"/>
                </a:cubicBezTo>
                <a:cubicBezTo>
                  <a:pt x="34134" y="30253"/>
                  <a:pt x="42463" y="23566"/>
                  <a:pt x="31216" y="23201"/>
                </a:cubicBezTo>
                <a:cubicBezTo>
                  <a:pt x="20751" y="22851"/>
                  <a:pt x="12858" y="0"/>
                  <a:pt x="56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414" name="Google Shape;414;p13"/>
          <p:cNvSpPr/>
          <p:nvPr/>
        </p:nvSpPr>
        <p:spPr>
          <a:xfrm rot="9657661" flipH="1">
            <a:off x="-157095" y="8157082"/>
            <a:ext cx="2411632" cy="2722076"/>
          </a:xfrm>
          <a:custGeom>
            <a:avLst/>
            <a:gdLst/>
            <a:ahLst/>
            <a:cxnLst/>
            <a:rect l="l" t="t" r="r" b="b"/>
            <a:pathLst>
              <a:path w="67297" h="75960" extrusionOk="0">
                <a:moveTo>
                  <a:pt x="67297" y="1"/>
                </a:moveTo>
                <a:cubicBezTo>
                  <a:pt x="61613" y="700"/>
                  <a:pt x="57540" y="2524"/>
                  <a:pt x="54926" y="5533"/>
                </a:cubicBezTo>
                <a:cubicBezTo>
                  <a:pt x="49485" y="11855"/>
                  <a:pt x="51491" y="22585"/>
                  <a:pt x="53467" y="32980"/>
                </a:cubicBezTo>
                <a:cubicBezTo>
                  <a:pt x="55564" y="44105"/>
                  <a:pt x="57722" y="55564"/>
                  <a:pt x="50731" y="61552"/>
                </a:cubicBezTo>
                <a:cubicBezTo>
                  <a:pt x="48207" y="63705"/>
                  <a:pt x="45361" y="64460"/>
                  <a:pt x="42304" y="64460"/>
                </a:cubicBezTo>
                <a:cubicBezTo>
                  <a:pt x="38846" y="64460"/>
                  <a:pt x="35118" y="63494"/>
                  <a:pt x="31278" y="62494"/>
                </a:cubicBezTo>
                <a:cubicBezTo>
                  <a:pt x="27391" y="61486"/>
                  <a:pt x="23407" y="60465"/>
                  <a:pt x="19570" y="60465"/>
                </a:cubicBezTo>
                <a:cubicBezTo>
                  <a:pt x="17736" y="60465"/>
                  <a:pt x="15935" y="60698"/>
                  <a:pt x="14195" y="61278"/>
                </a:cubicBezTo>
                <a:cubicBezTo>
                  <a:pt x="7630" y="63467"/>
                  <a:pt x="2432" y="68573"/>
                  <a:pt x="305" y="74956"/>
                </a:cubicBezTo>
                <a:cubicBezTo>
                  <a:pt x="183" y="75291"/>
                  <a:pt x="92" y="75625"/>
                  <a:pt x="1" y="75959"/>
                </a:cubicBezTo>
                <a:lnTo>
                  <a:pt x="396" y="75959"/>
                </a:lnTo>
                <a:cubicBezTo>
                  <a:pt x="487" y="75655"/>
                  <a:pt x="578" y="75351"/>
                  <a:pt x="669" y="75078"/>
                </a:cubicBezTo>
                <a:cubicBezTo>
                  <a:pt x="2767" y="68816"/>
                  <a:pt x="7873" y="63771"/>
                  <a:pt x="14317" y="61613"/>
                </a:cubicBezTo>
                <a:cubicBezTo>
                  <a:pt x="15989" y="61052"/>
                  <a:pt x="17726" y="60826"/>
                  <a:pt x="19501" y="60826"/>
                </a:cubicBezTo>
                <a:cubicBezTo>
                  <a:pt x="23308" y="60826"/>
                  <a:pt x="27289" y="61864"/>
                  <a:pt x="31187" y="62859"/>
                </a:cubicBezTo>
                <a:cubicBezTo>
                  <a:pt x="35053" y="63870"/>
                  <a:pt x="38818" y="64846"/>
                  <a:pt x="42320" y="64846"/>
                </a:cubicBezTo>
                <a:cubicBezTo>
                  <a:pt x="45453" y="64846"/>
                  <a:pt x="48376" y="64064"/>
                  <a:pt x="50974" y="61825"/>
                </a:cubicBezTo>
                <a:cubicBezTo>
                  <a:pt x="58148" y="55716"/>
                  <a:pt x="55959" y="44135"/>
                  <a:pt x="53831" y="32919"/>
                </a:cubicBezTo>
                <a:cubicBezTo>
                  <a:pt x="51886" y="22615"/>
                  <a:pt x="49880" y="11977"/>
                  <a:pt x="55230" y="5776"/>
                </a:cubicBezTo>
                <a:cubicBezTo>
                  <a:pt x="57752" y="2858"/>
                  <a:pt x="61734" y="1065"/>
                  <a:pt x="67297" y="396"/>
                </a:cubicBezTo>
                <a:lnTo>
                  <a:pt x="6729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415" name="Google Shape;415;p13"/>
          <p:cNvSpPr/>
          <p:nvPr/>
        </p:nvSpPr>
        <p:spPr>
          <a:xfrm rot="10800000" flipH="1">
            <a:off x="15182421" y="8690317"/>
            <a:ext cx="946232" cy="639554"/>
          </a:xfrm>
          <a:custGeom>
            <a:avLst/>
            <a:gdLst/>
            <a:ahLst/>
            <a:cxnLst/>
            <a:rect l="l" t="t" r="r" b="b"/>
            <a:pathLst>
              <a:path w="26405" h="17847" extrusionOk="0">
                <a:moveTo>
                  <a:pt x="11374" y="1"/>
                </a:moveTo>
                <a:cubicBezTo>
                  <a:pt x="10034" y="1"/>
                  <a:pt x="8739" y="165"/>
                  <a:pt x="7570" y="497"/>
                </a:cubicBezTo>
                <a:cubicBezTo>
                  <a:pt x="6658" y="771"/>
                  <a:pt x="5928" y="1166"/>
                  <a:pt x="5351" y="1683"/>
                </a:cubicBezTo>
                <a:cubicBezTo>
                  <a:pt x="3709" y="2291"/>
                  <a:pt x="2433" y="3476"/>
                  <a:pt x="1855" y="5513"/>
                </a:cubicBezTo>
                <a:cubicBezTo>
                  <a:pt x="1" y="12321"/>
                  <a:pt x="7357" y="17093"/>
                  <a:pt x="13102" y="17762"/>
                </a:cubicBezTo>
                <a:cubicBezTo>
                  <a:pt x="13589" y="17819"/>
                  <a:pt x="14090" y="17847"/>
                  <a:pt x="14598" y="17847"/>
                </a:cubicBezTo>
                <a:cubicBezTo>
                  <a:pt x="20086" y="17847"/>
                  <a:pt x="26404" y="14550"/>
                  <a:pt x="24652" y="8096"/>
                </a:cubicBezTo>
                <a:cubicBezTo>
                  <a:pt x="23184" y="2789"/>
                  <a:pt x="16895" y="1"/>
                  <a:pt x="113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416" name="Google Shape;416;p13"/>
          <p:cNvSpPr/>
          <p:nvPr/>
        </p:nvSpPr>
        <p:spPr>
          <a:xfrm rot="10800000" flipH="1">
            <a:off x="16128631" y="8526345"/>
            <a:ext cx="2225291" cy="1504061"/>
          </a:xfrm>
          <a:custGeom>
            <a:avLst/>
            <a:gdLst/>
            <a:ahLst/>
            <a:cxnLst/>
            <a:rect l="l" t="t" r="r" b="b"/>
            <a:pathLst>
              <a:path w="26405" h="17847" extrusionOk="0">
                <a:moveTo>
                  <a:pt x="11374" y="1"/>
                </a:moveTo>
                <a:cubicBezTo>
                  <a:pt x="10034" y="1"/>
                  <a:pt x="8739" y="165"/>
                  <a:pt x="7570" y="497"/>
                </a:cubicBezTo>
                <a:cubicBezTo>
                  <a:pt x="6658" y="771"/>
                  <a:pt x="5928" y="1166"/>
                  <a:pt x="5351" y="1683"/>
                </a:cubicBezTo>
                <a:cubicBezTo>
                  <a:pt x="3709" y="2291"/>
                  <a:pt x="2433" y="3476"/>
                  <a:pt x="1855" y="5513"/>
                </a:cubicBezTo>
                <a:cubicBezTo>
                  <a:pt x="1" y="12321"/>
                  <a:pt x="7357" y="17093"/>
                  <a:pt x="13102" y="17762"/>
                </a:cubicBezTo>
                <a:cubicBezTo>
                  <a:pt x="13589" y="17819"/>
                  <a:pt x="14090" y="17847"/>
                  <a:pt x="14598" y="17847"/>
                </a:cubicBezTo>
                <a:cubicBezTo>
                  <a:pt x="20086" y="17847"/>
                  <a:pt x="26404" y="14550"/>
                  <a:pt x="24652" y="8096"/>
                </a:cubicBezTo>
                <a:cubicBezTo>
                  <a:pt x="23184" y="2789"/>
                  <a:pt x="16895" y="1"/>
                  <a:pt x="11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417" name="Google Shape;417;p13"/>
          <p:cNvSpPr/>
          <p:nvPr/>
        </p:nvSpPr>
        <p:spPr>
          <a:xfrm rot="10800000" flipH="1">
            <a:off x="16232501" y="8216348"/>
            <a:ext cx="359500" cy="386305"/>
          </a:xfrm>
          <a:custGeom>
            <a:avLst/>
            <a:gdLst/>
            <a:ahLst/>
            <a:cxnLst/>
            <a:rect l="l" t="t" r="r" b="b"/>
            <a:pathLst>
              <a:path w="10032" h="10780" extrusionOk="0">
                <a:moveTo>
                  <a:pt x="3973" y="0"/>
                </a:moveTo>
                <a:cubicBezTo>
                  <a:pt x="3313" y="0"/>
                  <a:pt x="2656" y="154"/>
                  <a:pt x="2068" y="485"/>
                </a:cubicBezTo>
                <a:cubicBezTo>
                  <a:pt x="730" y="1244"/>
                  <a:pt x="61" y="2703"/>
                  <a:pt x="31" y="4193"/>
                </a:cubicBezTo>
                <a:cubicBezTo>
                  <a:pt x="1" y="6290"/>
                  <a:pt x="1034" y="8509"/>
                  <a:pt x="2706" y="9786"/>
                </a:cubicBezTo>
                <a:cubicBezTo>
                  <a:pt x="3581" y="10463"/>
                  <a:pt x="4617" y="10780"/>
                  <a:pt x="5630" y="10780"/>
                </a:cubicBezTo>
                <a:cubicBezTo>
                  <a:pt x="7887" y="10780"/>
                  <a:pt x="10031" y="9208"/>
                  <a:pt x="10031" y="6564"/>
                </a:cubicBezTo>
                <a:cubicBezTo>
                  <a:pt x="10031" y="4345"/>
                  <a:pt x="8420" y="1670"/>
                  <a:pt x="6414" y="697"/>
                </a:cubicBezTo>
                <a:cubicBezTo>
                  <a:pt x="6323" y="637"/>
                  <a:pt x="6201" y="576"/>
                  <a:pt x="6110" y="545"/>
                </a:cubicBezTo>
                <a:cubicBezTo>
                  <a:pt x="5453" y="193"/>
                  <a:pt x="4710" y="0"/>
                  <a:pt x="39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4"/>
          <p:cNvGrpSpPr/>
          <p:nvPr/>
        </p:nvGrpSpPr>
        <p:grpSpPr>
          <a:xfrm>
            <a:off x="-1232279" y="8"/>
            <a:ext cx="18120308" cy="9601193"/>
            <a:chOff x="-660150" y="4"/>
            <a:chExt cx="9707308" cy="5143496"/>
          </a:xfrm>
        </p:grpSpPr>
        <p:grpSp>
          <p:nvGrpSpPr>
            <p:cNvPr id="420" name="Google Shape;420;p14"/>
            <p:cNvGrpSpPr/>
            <p:nvPr/>
          </p:nvGrpSpPr>
          <p:grpSpPr>
            <a:xfrm rot="10800000">
              <a:off x="7" y="4"/>
              <a:ext cx="1847168" cy="1310171"/>
              <a:chOff x="7296832" y="3833329"/>
              <a:chExt cx="1847168" cy="1310171"/>
            </a:xfrm>
          </p:grpSpPr>
          <p:sp>
            <p:nvSpPr>
              <p:cNvPr id="421" name="Google Shape;421;p14"/>
              <p:cNvSpPr/>
              <p:nvPr/>
            </p:nvSpPr>
            <p:spPr>
              <a:xfrm rot="10800000">
                <a:off x="7296832" y="3907832"/>
                <a:ext cx="159997" cy="12460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 rot="10800000">
                <a:off x="8906146" y="4647764"/>
                <a:ext cx="237854" cy="22761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4888" extrusionOk="0">
                    <a:moveTo>
                      <a:pt x="1220" y="0"/>
                    </a:moveTo>
                    <a:cubicBezTo>
                      <a:pt x="683" y="0"/>
                      <a:pt x="116" y="347"/>
                      <a:pt x="62" y="1020"/>
                    </a:cubicBezTo>
                    <a:cubicBezTo>
                      <a:pt x="1" y="1932"/>
                      <a:pt x="62" y="2905"/>
                      <a:pt x="457" y="3725"/>
                    </a:cubicBezTo>
                    <a:cubicBezTo>
                      <a:pt x="824" y="4460"/>
                      <a:pt x="1545" y="4888"/>
                      <a:pt x="2302" y="4888"/>
                    </a:cubicBezTo>
                    <a:cubicBezTo>
                      <a:pt x="2610" y="4888"/>
                      <a:pt x="2924" y="4817"/>
                      <a:pt x="3223" y="4668"/>
                    </a:cubicBezTo>
                    <a:cubicBezTo>
                      <a:pt x="5107" y="3725"/>
                      <a:pt x="3496" y="1689"/>
                      <a:pt x="2554" y="747"/>
                    </a:cubicBezTo>
                    <a:cubicBezTo>
                      <a:pt x="2402" y="595"/>
                      <a:pt x="2250" y="503"/>
                      <a:pt x="2098" y="473"/>
                    </a:cubicBezTo>
                    <a:cubicBezTo>
                      <a:pt x="1927" y="156"/>
                      <a:pt x="1581" y="0"/>
                      <a:pt x="1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23" name="Google Shape;423;p14"/>
              <p:cNvSpPr/>
              <p:nvPr/>
            </p:nvSpPr>
            <p:spPr>
              <a:xfrm rot="10800000">
                <a:off x="8640069" y="4735308"/>
                <a:ext cx="243488" cy="215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632" extrusionOk="0">
                    <a:moveTo>
                      <a:pt x="1661" y="0"/>
                    </a:moveTo>
                    <a:cubicBezTo>
                      <a:pt x="1376" y="0"/>
                      <a:pt x="1150" y="135"/>
                      <a:pt x="973" y="334"/>
                    </a:cubicBezTo>
                    <a:cubicBezTo>
                      <a:pt x="457" y="456"/>
                      <a:pt x="1" y="912"/>
                      <a:pt x="183" y="1580"/>
                    </a:cubicBezTo>
                    <a:cubicBezTo>
                      <a:pt x="426" y="2492"/>
                      <a:pt x="1004" y="3526"/>
                      <a:pt x="1672" y="4134"/>
                    </a:cubicBezTo>
                    <a:cubicBezTo>
                      <a:pt x="2049" y="4487"/>
                      <a:pt x="2468" y="4631"/>
                      <a:pt x="2891" y="4631"/>
                    </a:cubicBezTo>
                    <a:cubicBezTo>
                      <a:pt x="3596" y="4631"/>
                      <a:pt x="4313" y="4232"/>
                      <a:pt x="4864" y="3738"/>
                    </a:cubicBezTo>
                    <a:cubicBezTo>
                      <a:pt x="5198" y="3404"/>
                      <a:pt x="5229" y="2857"/>
                      <a:pt x="5016" y="2431"/>
                    </a:cubicBezTo>
                    <a:cubicBezTo>
                      <a:pt x="4438" y="1276"/>
                      <a:pt x="3223" y="456"/>
                      <a:pt x="2007" y="61"/>
                    </a:cubicBezTo>
                    <a:cubicBezTo>
                      <a:pt x="1883" y="19"/>
                      <a:pt x="1768" y="0"/>
                      <a:pt x="16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24" name="Google Shape;424;p14"/>
              <p:cNvSpPr/>
              <p:nvPr/>
            </p:nvSpPr>
            <p:spPr>
              <a:xfrm rot="10800000">
                <a:off x="8705167" y="5065224"/>
                <a:ext cx="171313" cy="78276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81" extrusionOk="0">
                    <a:moveTo>
                      <a:pt x="1" y="0"/>
                    </a:moveTo>
                    <a:cubicBezTo>
                      <a:pt x="31" y="182"/>
                      <a:pt x="122" y="334"/>
                      <a:pt x="274" y="486"/>
                    </a:cubicBezTo>
                    <a:cubicBezTo>
                      <a:pt x="700" y="942"/>
                      <a:pt x="1095" y="1459"/>
                      <a:pt x="1703" y="1611"/>
                    </a:cubicBezTo>
                    <a:cubicBezTo>
                      <a:pt x="1861" y="1656"/>
                      <a:pt x="2024" y="1680"/>
                      <a:pt x="2184" y="1680"/>
                    </a:cubicBezTo>
                    <a:cubicBezTo>
                      <a:pt x="2455" y="1680"/>
                      <a:pt x="2720" y="1612"/>
                      <a:pt x="2949" y="1459"/>
                    </a:cubicBezTo>
                    <a:cubicBezTo>
                      <a:pt x="3527" y="1155"/>
                      <a:pt x="3679" y="547"/>
                      <a:pt x="34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 rot="10800000">
                <a:off x="8281979" y="5009765"/>
                <a:ext cx="250566" cy="13373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872" extrusionOk="0">
                    <a:moveTo>
                      <a:pt x="62" y="0"/>
                    </a:moveTo>
                    <a:cubicBezTo>
                      <a:pt x="1" y="213"/>
                      <a:pt x="31" y="486"/>
                      <a:pt x="153" y="729"/>
                    </a:cubicBezTo>
                    <a:cubicBezTo>
                      <a:pt x="680" y="1761"/>
                      <a:pt x="2078" y="2872"/>
                      <a:pt x="3341" y="2872"/>
                    </a:cubicBezTo>
                    <a:cubicBezTo>
                      <a:pt x="3827" y="2872"/>
                      <a:pt x="4293" y="2707"/>
                      <a:pt x="4682" y="2310"/>
                    </a:cubicBezTo>
                    <a:cubicBezTo>
                      <a:pt x="5381" y="1581"/>
                      <a:pt x="5138" y="699"/>
                      <a:pt x="4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 rot="10800000">
                <a:off x="7916810" y="4975028"/>
                <a:ext cx="216574" cy="168472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618" extrusionOk="0">
                    <a:moveTo>
                      <a:pt x="639" y="0"/>
                    </a:moveTo>
                    <a:cubicBezTo>
                      <a:pt x="152" y="274"/>
                      <a:pt x="0" y="942"/>
                      <a:pt x="274" y="1429"/>
                    </a:cubicBezTo>
                    <a:cubicBezTo>
                      <a:pt x="426" y="1733"/>
                      <a:pt x="365" y="2128"/>
                      <a:pt x="578" y="2462"/>
                    </a:cubicBezTo>
                    <a:cubicBezTo>
                      <a:pt x="882" y="3009"/>
                      <a:pt x="1490" y="3161"/>
                      <a:pt x="2067" y="3192"/>
                    </a:cubicBezTo>
                    <a:cubicBezTo>
                      <a:pt x="2462" y="3465"/>
                      <a:pt x="2918" y="3617"/>
                      <a:pt x="3435" y="3617"/>
                    </a:cubicBezTo>
                    <a:cubicBezTo>
                      <a:pt x="4134" y="3617"/>
                      <a:pt x="4651" y="2948"/>
                      <a:pt x="4469" y="2280"/>
                    </a:cubicBezTo>
                    <a:cubicBezTo>
                      <a:pt x="4317" y="1550"/>
                      <a:pt x="3557" y="1003"/>
                      <a:pt x="3010" y="578"/>
                    </a:cubicBezTo>
                    <a:cubicBezTo>
                      <a:pt x="2736" y="365"/>
                      <a:pt x="2402" y="152"/>
                      <a:pt x="2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 rot="10800000">
                <a:off x="7693154" y="4826762"/>
                <a:ext cx="188309" cy="12377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2658" extrusionOk="0">
                    <a:moveTo>
                      <a:pt x="1902" y="1"/>
                    </a:moveTo>
                    <a:cubicBezTo>
                      <a:pt x="1572" y="1"/>
                      <a:pt x="1242" y="71"/>
                      <a:pt x="913" y="142"/>
                    </a:cubicBezTo>
                    <a:cubicBezTo>
                      <a:pt x="366" y="233"/>
                      <a:pt x="1" y="902"/>
                      <a:pt x="153" y="1449"/>
                    </a:cubicBezTo>
                    <a:cubicBezTo>
                      <a:pt x="305" y="1874"/>
                      <a:pt x="639" y="2148"/>
                      <a:pt x="1065" y="2209"/>
                    </a:cubicBezTo>
                    <a:cubicBezTo>
                      <a:pt x="1186" y="2239"/>
                      <a:pt x="1308" y="2269"/>
                      <a:pt x="1429" y="2269"/>
                    </a:cubicBezTo>
                    <a:cubicBezTo>
                      <a:pt x="1581" y="2330"/>
                      <a:pt x="1673" y="2421"/>
                      <a:pt x="1825" y="2482"/>
                    </a:cubicBezTo>
                    <a:cubicBezTo>
                      <a:pt x="2070" y="2599"/>
                      <a:pt x="2316" y="2658"/>
                      <a:pt x="2554" y="2658"/>
                    </a:cubicBezTo>
                    <a:cubicBezTo>
                      <a:pt x="2936" y="2658"/>
                      <a:pt x="3300" y="2508"/>
                      <a:pt x="3618" y="2209"/>
                    </a:cubicBezTo>
                    <a:cubicBezTo>
                      <a:pt x="3952" y="1935"/>
                      <a:pt x="4044" y="1297"/>
                      <a:pt x="3800" y="932"/>
                    </a:cubicBezTo>
                    <a:cubicBezTo>
                      <a:pt x="3405" y="385"/>
                      <a:pt x="2888" y="81"/>
                      <a:pt x="2189" y="20"/>
                    </a:cubicBezTo>
                    <a:cubicBezTo>
                      <a:pt x="2093" y="6"/>
                      <a:pt x="1998" y="1"/>
                      <a:pt x="19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 rot="10800000">
                <a:off x="7916810" y="4504528"/>
                <a:ext cx="250566" cy="231614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974" extrusionOk="0">
                    <a:moveTo>
                      <a:pt x="1950" y="0"/>
                    </a:moveTo>
                    <a:cubicBezTo>
                      <a:pt x="1623" y="0"/>
                      <a:pt x="1280" y="54"/>
                      <a:pt x="913" y="158"/>
                    </a:cubicBezTo>
                    <a:cubicBezTo>
                      <a:pt x="31" y="431"/>
                      <a:pt x="1" y="1465"/>
                      <a:pt x="487" y="1982"/>
                    </a:cubicBezTo>
                    <a:cubicBezTo>
                      <a:pt x="487" y="2194"/>
                      <a:pt x="578" y="2377"/>
                      <a:pt x="761" y="2559"/>
                    </a:cubicBezTo>
                    <a:cubicBezTo>
                      <a:pt x="1430" y="3258"/>
                      <a:pt x="1673" y="4352"/>
                      <a:pt x="2615" y="4808"/>
                    </a:cubicBezTo>
                    <a:cubicBezTo>
                      <a:pt x="2835" y="4922"/>
                      <a:pt x="3083" y="4973"/>
                      <a:pt x="3339" y="4973"/>
                    </a:cubicBezTo>
                    <a:cubicBezTo>
                      <a:pt x="4249" y="4973"/>
                      <a:pt x="5242" y="4312"/>
                      <a:pt x="5290" y="3410"/>
                    </a:cubicBezTo>
                    <a:cubicBezTo>
                      <a:pt x="5381" y="2438"/>
                      <a:pt x="4591" y="1495"/>
                      <a:pt x="3952" y="857"/>
                    </a:cubicBezTo>
                    <a:cubicBezTo>
                      <a:pt x="3323" y="269"/>
                      <a:pt x="2679" y="0"/>
                      <a:pt x="19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 rot="10800000">
                <a:off x="8518347" y="4373865"/>
                <a:ext cx="304349" cy="251637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404" extrusionOk="0">
                    <a:moveTo>
                      <a:pt x="1286" y="0"/>
                    </a:moveTo>
                    <a:cubicBezTo>
                      <a:pt x="913" y="0"/>
                      <a:pt x="628" y="220"/>
                      <a:pt x="487" y="548"/>
                    </a:cubicBezTo>
                    <a:cubicBezTo>
                      <a:pt x="153" y="852"/>
                      <a:pt x="1" y="1308"/>
                      <a:pt x="244" y="1794"/>
                    </a:cubicBezTo>
                    <a:cubicBezTo>
                      <a:pt x="730" y="2767"/>
                      <a:pt x="1004" y="3831"/>
                      <a:pt x="1733" y="4651"/>
                    </a:cubicBezTo>
                    <a:cubicBezTo>
                      <a:pt x="2181" y="5145"/>
                      <a:pt x="2753" y="5404"/>
                      <a:pt x="3324" y="5404"/>
                    </a:cubicBezTo>
                    <a:cubicBezTo>
                      <a:pt x="3878" y="5404"/>
                      <a:pt x="4430" y="5160"/>
                      <a:pt x="4864" y="4651"/>
                    </a:cubicBezTo>
                    <a:cubicBezTo>
                      <a:pt x="6536" y="2706"/>
                      <a:pt x="3192" y="609"/>
                      <a:pt x="1642" y="62"/>
                    </a:cubicBezTo>
                    <a:cubicBezTo>
                      <a:pt x="1517" y="20"/>
                      <a:pt x="1398" y="0"/>
                      <a:pt x="12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 rot="10800000">
                <a:off x="8890592" y="4341827"/>
                <a:ext cx="189333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4185" extrusionOk="0">
                    <a:moveTo>
                      <a:pt x="1563" y="0"/>
                    </a:moveTo>
                    <a:cubicBezTo>
                      <a:pt x="739" y="0"/>
                      <a:pt x="0" y="1080"/>
                      <a:pt x="753" y="1832"/>
                    </a:cubicBezTo>
                    <a:cubicBezTo>
                      <a:pt x="1178" y="2258"/>
                      <a:pt x="1361" y="3109"/>
                      <a:pt x="1725" y="3687"/>
                    </a:cubicBezTo>
                    <a:cubicBezTo>
                      <a:pt x="1938" y="4039"/>
                      <a:pt x="2259" y="4185"/>
                      <a:pt x="2582" y="4185"/>
                    </a:cubicBezTo>
                    <a:cubicBezTo>
                      <a:pt x="3318" y="4185"/>
                      <a:pt x="4065" y="3426"/>
                      <a:pt x="3579" y="2623"/>
                    </a:cubicBezTo>
                    <a:cubicBezTo>
                      <a:pt x="3093" y="1863"/>
                      <a:pt x="2911" y="981"/>
                      <a:pt x="2272" y="313"/>
                    </a:cubicBezTo>
                    <a:cubicBezTo>
                      <a:pt x="2052" y="92"/>
                      <a:pt x="1804" y="0"/>
                      <a:pt x="15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 rot="10800000">
                <a:off x="8492875" y="4005995"/>
                <a:ext cx="259041" cy="227051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4876" extrusionOk="0">
                    <a:moveTo>
                      <a:pt x="1467" y="0"/>
                    </a:moveTo>
                    <a:cubicBezTo>
                      <a:pt x="1394" y="0"/>
                      <a:pt x="1320" y="8"/>
                      <a:pt x="1247" y="23"/>
                    </a:cubicBezTo>
                    <a:cubicBezTo>
                      <a:pt x="487" y="114"/>
                      <a:pt x="1" y="1087"/>
                      <a:pt x="487" y="1725"/>
                    </a:cubicBezTo>
                    <a:cubicBezTo>
                      <a:pt x="912" y="2606"/>
                      <a:pt x="1308" y="3579"/>
                      <a:pt x="2037" y="4248"/>
                    </a:cubicBezTo>
                    <a:cubicBezTo>
                      <a:pt x="2483" y="4680"/>
                      <a:pt x="2981" y="4876"/>
                      <a:pt x="3482" y="4876"/>
                    </a:cubicBezTo>
                    <a:cubicBezTo>
                      <a:pt x="4074" y="4876"/>
                      <a:pt x="4672" y="4603"/>
                      <a:pt x="5198" y="4126"/>
                    </a:cubicBezTo>
                    <a:cubicBezTo>
                      <a:pt x="5533" y="3792"/>
                      <a:pt x="5563" y="3275"/>
                      <a:pt x="5350" y="2850"/>
                    </a:cubicBezTo>
                    <a:cubicBezTo>
                      <a:pt x="4742" y="1603"/>
                      <a:pt x="3283" y="874"/>
                      <a:pt x="2067" y="236"/>
                    </a:cubicBezTo>
                    <a:cubicBezTo>
                      <a:pt x="1906" y="74"/>
                      <a:pt x="1693" y="0"/>
                      <a:pt x="1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 rot="10800000">
                <a:off x="8202678" y="4162269"/>
                <a:ext cx="262394" cy="220439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4734" extrusionOk="0">
                    <a:moveTo>
                      <a:pt x="1922" y="0"/>
                    </a:moveTo>
                    <a:cubicBezTo>
                      <a:pt x="1597" y="0"/>
                      <a:pt x="1280" y="162"/>
                      <a:pt x="1075" y="532"/>
                    </a:cubicBezTo>
                    <a:cubicBezTo>
                      <a:pt x="1" y="2567"/>
                      <a:pt x="2212" y="4734"/>
                      <a:pt x="4239" y="4734"/>
                    </a:cubicBezTo>
                    <a:cubicBezTo>
                      <a:pt x="4391" y="4734"/>
                      <a:pt x="4543" y="4721"/>
                      <a:pt x="4692" y="4696"/>
                    </a:cubicBezTo>
                    <a:cubicBezTo>
                      <a:pt x="5391" y="4574"/>
                      <a:pt x="5634" y="3693"/>
                      <a:pt x="5360" y="3146"/>
                    </a:cubicBezTo>
                    <a:cubicBezTo>
                      <a:pt x="4783" y="2082"/>
                      <a:pt x="3901" y="1261"/>
                      <a:pt x="3050" y="410"/>
                    </a:cubicBezTo>
                    <a:cubicBezTo>
                      <a:pt x="2838" y="197"/>
                      <a:pt x="2594" y="106"/>
                      <a:pt x="2382" y="106"/>
                    </a:cubicBezTo>
                    <a:cubicBezTo>
                      <a:pt x="2234" y="37"/>
                      <a:pt x="2077" y="0"/>
                      <a:pt x="19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 rot="10800000">
                <a:off x="7814878" y="4114260"/>
                <a:ext cx="257272" cy="200742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311" extrusionOk="0">
                    <a:moveTo>
                      <a:pt x="1035" y="1"/>
                    </a:moveTo>
                    <a:cubicBezTo>
                      <a:pt x="399" y="1"/>
                      <a:pt x="1" y="599"/>
                      <a:pt x="53" y="1175"/>
                    </a:cubicBezTo>
                    <a:cubicBezTo>
                      <a:pt x="23" y="1540"/>
                      <a:pt x="144" y="1874"/>
                      <a:pt x="509" y="2117"/>
                    </a:cubicBezTo>
                    <a:cubicBezTo>
                      <a:pt x="600" y="2208"/>
                      <a:pt x="661" y="2330"/>
                      <a:pt x="722" y="2421"/>
                    </a:cubicBezTo>
                    <a:cubicBezTo>
                      <a:pt x="965" y="2786"/>
                      <a:pt x="1208" y="3151"/>
                      <a:pt x="1482" y="3485"/>
                    </a:cubicBezTo>
                    <a:cubicBezTo>
                      <a:pt x="1834" y="3954"/>
                      <a:pt x="2387" y="4310"/>
                      <a:pt x="2939" y="4310"/>
                    </a:cubicBezTo>
                    <a:cubicBezTo>
                      <a:pt x="3246" y="4310"/>
                      <a:pt x="3551" y="4201"/>
                      <a:pt x="3822" y="3941"/>
                    </a:cubicBezTo>
                    <a:cubicBezTo>
                      <a:pt x="5524" y="2330"/>
                      <a:pt x="2728" y="476"/>
                      <a:pt x="1360" y="50"/>
                    </a:cubicBezTo>
                    <a:cubicBezTo>
                      <a:pt x="1246" y="16"/>
                      <a:pt x="1137" y="1"/>
                      <a:pt x="10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 rot="10800000">
                <a:off x="7572829" y="4188765"/>
                <a:ext cx="224164" cy="179229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3849" extrusionOk="0">
                    <a:moveTo>
                      <a:pt x="1800" y="0"/>
                    </a:moveTo>
                    <a:cubicBezTo>
                      <a:pt x="1731" y="0"/>
                      <a:pt x="1661" y="10"/>
                      <a:pt x="1591" y="33"/>
                    </a:cubicBezTo>
                    <a:cubicBezTo>
                      <a:pt x="1569" y="32"/>
                      <a:pt x="1547" y="31"/>
                      <a:pt x="1525" y="31"/>
                    </a:cubicBezTo>
                    <a:cubicBezTo>
                      <a:pt x="729" y="31"/>
                      <a:pt x="1" y="1087"/>
                      <a:pt x="740" y="1827"/>
                    </a:cubicBezTo>
                    <a:cubicBezTo>
                      <a:pt x="1166" y="2282"/>
                      <a:pt x="1500" y="2799"/>
                      <a:pt x="1956" y="3225"/>
                    </a:cubicBezTo>
                    <a:cubicBezTo>
                      <a:pt x="2384" y="3600"/>
                      <a:pt x="2886" y="3849"/>
                      <a:pt x="3388" y="3849"/>
                    </a:cubicBezTo>
                    <a:cubicBezTo>
                      <a:pt x="3740" y="3849"/>
                      <a:pt x="4092" y="3726"/>
                      <a:pt x="4418" y="3437"/>
                    </a:cubicBezTo>
                    <a:cubicBezTo>
                      <a:pt x="4661" y="3194"/>
                      <a:pt x="4813" y="2738"/>
                      <a:pt x="4692" y="2404"/>
                    </a:cubicBezTo>
                    <a:cubicBezTo>
                      <a:pt x="4266" y="1219"/>
                      <a:pt x="3354" y="428"/>
                      <a:pt x="2138" y="64"/>
                    </a:cubicBezTo>
                    <a:cubicBezTo>
                      <a:pt x="2026" y="26"/>
                      <a:pt x="1913" y="0"/>
                      <a:pt x="18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 rot="10800000">
                <a:off x="7630896" y="4550209"/>
                <a:ext cx="230730" cy="207168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449" extrusionOk="0">
                    <a:moveTo>
                      <a:pt x="1247" y="0"/>
                    </a:moveTo>
                    <a:cubicBezTo>
                      <a:pt x="896" y="0"/>
                      <a:pt x="565" y="163"/>
                      <a:pt x="365" y="523"/>
                    </a:cubicBezTo>
                    <a:cubicBezTo>
                      <a:pt x="304" y="614"/>
                      <a:pt x="244" y="735"/>
                      <a:pt x="244" y="887"/>
                    </a:cubicBezTo>
                    <a:cubicBezTo>
                      <a:pt x="31" y="1252"/>
                      <a:pt x="0" y="1739"/>
                      <a:pt x="396" y="2134"/>
                    </a:cubicBezTo>
                    <a:cubicBezTo>
                      <a:pt x="1034" y="2802"/>
                      <a:pt x="1611" y="3593"/>
                      <a:pt x="2402" y="4140"/>
                    </a:cubicBezTo>
                    <a:cubicBezTo>
                      <a:pt x="2684" y="4340"/>
                      <a:pt x="3022" y="4449"/>
                      <a:pt x="3345" y="4449"/>
                    </a:cubicBezTo>
                    <a:cubicBezTo>
                      <a:pt x="3856" y="4449"/>
                      <a:pt x="4331" y="4177"/>
                      <a:pt x="4499" y="3562"/>
                    </a:cubicBezTo>
                    <a:cubicBezTo>
                      <a:pt x="4955" y="1891"/>
                      <a:pt x="3070" y="705"/>
                      <a:pt x="1794" y="128"/>
                    </a:cubicBezTo>
                    <a:cubicBezTo>
                      <a:pt x="1617" y="44"/>
                      <a:pt x="1429" y="0"/>
                      <a:pt x="1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 rot="10800000">
                <a:off x="8021537" y="3833329"/>
                <a:ext cx="294430" cy="218716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697" extrusionOk="0">
                    <a:moveTo>
                      <a:pt x="1573" y="1"/>
                    </a:moveTo>
                    <a:cubicBezTo>
                      <a:pt x="1279" y="1"/>
                      <a:pt x="1023" y="151"/>
                      <a:pt x="851" y="361"/>
                    </a:cubicBezTo>
                    <a:cubicBezTo>
                      <a:pt x="335" y="634"/>
                      <a:pt x="0" y="1212"/>
                      <a:pt x="365" y="1820"/>
                    </a:cubicBezTo>
                    <a:cubicBezTo>
                      <a:pt x="975" y="2805"/>
                      <a:pt x="2165" y="4697"/>
                      <a:pt x="3473" y="4697"/>
                    </a:cubicBezTo>
                    <a:cubicBezTo>
                      <a:pt x="3859" y="4697"/>
                      <a:pt x="4256" y="4532"/>
                      <a:pt x="4651" y="4130"/>
                    </a:cubicBezTo>
                    <a:cubicBezTo>
                      <a:pt x="6323" y="2428"/>
                      <a:pt x="3222" y="877"/>
                      <a:pt x="2128" y="178"/>
                    </a:cubicBezTo>
                    <a:cubicBezTo>
                      <a:pt x="1936" y="54"/>
                      <a:pt x="1747" y="1"/>
                      <a:pt x="1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 rot="10800000">
                <a:off x="8247986" y="4687764"/>
                <a:ext cx="254804" cy="190637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94" extrusionOk="0">
                    <a:moveTo>
                      <a:pt x="1367" y="0"/>
                    </a:moveTo>
                    <a:cubicBezTo>
                      <a:pt x="1109" y="0"/>
                      <a:pt x="873" y="132"/>
                      <a:pt x="699" y="325"/>
                    </a:cubicBezTo>
                    <a:cubicBezTo>
                      <a:pt x="274" y="538"/>
                      <a:pt x="0" y="1024"/>
                      <a:pt x="304" y="1572"/>
                    </a:cubicBezTo>
                    <a:cubicBezTo>
                      <a:pt x="821" y="2442"/>
                      <a:pt x="1866" y="4094"/>
                      <a:pt x="3002" y="4094"/>
                    </a:cubicBezTo>
                    <a:cubicBezTo>
                      <a:pt x="3335" y="4094"/>
                      <a:pt x="3675" y="3952"/>
                      <a:pt x="4012" y="3608"/>
                    </a:cubicBezTo>
                    <a:cubicBezTo>
                      <a:pt x="5471" y="2119"/>
                      <a:pt x="2797" y="781"/>
                      <a:pt x="1824" y="143"/>
                    </a:cubicBezTo>
                    <a:cubicBezTo>
                      <a:pt x="1669" y="43"/>
                      <a:pt x="1514" y="0"/>
                      <a:pt x="1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438" name="Google Shape;438;p14"/>
            <p:cNvSpPr/>
            <p:nvPr/>
          </p:nvSpPr>
          <p:spPr>
            <a:xfrm>
              <a:off x="8275725" y="150675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439" name="Google Shape;439;p14"/>
            <p:cNvGrpSpPr/>
            <p:nvPr/>
          </p:nvGrpSpPr>
          <p:grpSpPr>
            <a:xfrm rot="10800000">
              <a:off x="-660150" y="2225525"/>
              <a:ext cx="1276850" cy="2917975"/>
              <a:chOff x="5857950" y="1902450"/>
              <a:chExt cx="1276850" cy="2917975"/>
            </a:xfrm>
          </p:grpSpPr>
          <p:sp>
            <p:nvSpPr>
              <p:cNvPr id="440" name="Google Shape;440;p14"/>
              <p:cNvSpPr/>
              <p:nvPr/>
            </p:nvSpPr>
            <p:spPr>
              <a:xfrm rot="5400000">
                <a:off x="5150325" y="2661825"/>
                <a:ext cx="2177875" cy="659125"/>
              </a:xfrm>
              <a:custGeom>
                <a:avLst/>
                <a:gdLst/>
                <a:ahLst/>
                <a:cxnLst/>
                <a:rect l="l" t="t" r="r" b="b"/>
                <a:pathLst>
                  <a:path w="87115" h="26365" extrusionOk="0">
                    <a:moveTo>
                      <a:pt x="0" y="0"/>
                    </a:moveTo>
                    <a:cubicBezTo>
                      <a:pt x="1399" y="4499"/>
                      <a:pt x="3709" y="8845"/>
                      <a:pt x="5259" y="11398"/>
                    </a:cubicBezTo>
                    <a:cubicBezTo>
                      <a:pt x="11599" y="21878"/>
                      <a:pt x="16466" y="23654"/>
                      <a:pt x="27413" y="23654"/>
                    </a:cubicBezTo>
                    <a:cubicBezTo>
                      <a:pt x="27802" y="23654"/>
                      <a:pt x="28198" y="23652"/>
                      <a:pt x="28603" y="23648"/>
                    </a:cubicBezTo>
                    <a:cubicBezTo>
                      <a:pt x="28742" y="23646"/>
                      <a:pt x="28881" y="23645"/>
                      <a:pt x="29021" y="23645"/>
                    </a:cubicBezTo>
                    <a:cubicBezTo>
                      <a:pt x="36196" y="23645"/>
                      <a:pt x="43847" y="25905"/>
                      <a:pt x="50913" y="26292"/>
                    </a:cubicBezTo>
                    <a:cubicBezTo>
                      <a:pt x="51616" y="26342"/>
                      <a:pt x="52310" y="26365"/>
                      <a:pt x="52994" y="26365"/>
                    </a:cubicBezTo>
                    <a:cubicBezTo>
                      <a:pt x="53553" y="26365"/>
                      <a:pt x="54105" y="26350"/>
                      <a:pt x="54652" y="26323"/>
                    </a:cubicBezTo>
                    <a:cubicBezTo>
                      <a:pt x="54774" y="26292"/>
                      <a:pt x="54865" y="26292"/>
                      <a:pt x="54956" y="26292"/>
                    </a:cubicBezTo>
                    <a:cubicBezTo>
                      <a:pt x="63497" y="25654"/>
                      <a:pt x="69515" y="18724"/>
                      <a:pt x="76294" y="13374"/>
                    </a:cubicBezTo>
                    <a:cubicBezTo>
                      <a:pt x="82403" y="8602"/>
                      <a:pt x="85534" y="4924"/>
                      <a:pt x="87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 flipH="1">
                <a:off x="6039025" y="1902450"/>
                <a:ext cx="1095775" cy="2917975"/>
              </a:xfrm>
              <a:custGeom>
                <a:avLst/>
                <a:gdLst/>
                <a:ahLst/>
                <a:cxnLst/>
                <a:rect l="l" t="t" r="r" b="b"/>
                <a:pathLst>
                  <a:path w="43831" h="116719" extrusionOk="0">
                    <a:moveTo>
                      <a:pt x="32736" y="0"/>
                    </a:moveTo>
                    <a:cubicBezTo>
                      <a:pt x="30213" y="10486"/>
                      <a:pt x="33648" y="20304"/>
                      <a:pt x="37235" y="30548"/>
                    </a:cubicBezTo>
                    <a:cubicBezTo>
                      <a:pt x="37995" y="32736"/>
                      <a:pt x="38785" y="34985"/>
                      <a:pt x="39514" y="37265"/>
                    </a:cubicBezTo>
                    <a:cubicBezTo>
                      <a:pt x="43405" y="49302"/>
                      <a:pt x="40214" y="55350"/>
                      <a:pt x="36870" y="61733"/>
                    </a:cubicBezTo>
                    <a:cubicBezTo>
                      <a:pt x="34408" y="66354"/>
                      <a:pt x="31915" y="71126"/>
                      <a:pt x="31520" y="78512"/>
                    </a:cubicBezTo>
                    <a:cubicBezTo>
                      <a:pt x="31368" y="82007"/>
                      <a:pt x="31490" y="85138"/>
                      <a:pt x="31612" y="88178"/>
                    </a:cubicBezTo>
                    <a:cubicBezTo>
                      <a:pt x="32067" y="98360"/>
                      <a:pt x="32371" y="105716"/>
                      <a:pt x="19575" y="112737"/>
                    </a:cubicBezTo>
                    <a:cubicBezTo>
                      <a:pt x="14936" y="115295"/>
                      <a:pt x="10313" y="116353"/>
                      <a:pt x="5651" y="116353"/>
                    </a:cubicBezTo>
                    <a:cubicBezTo>
                      <a:pt x="3775" y="116353"/>
                      <a:pt x="1892" y="116182"/>
                      <a:pt x="0" y="115868"/>
                    </a:cubicBezTo>
                    <a:lnTo>
                      <a:pt x="0" y="116263"/>
                    </a:lnTo>
                    <a:cubicBezTo>
                      <a:pt x="1885" y="116567"/>
                      <a:pt x="3769" y="116719"/>
                      <a:pt x="5654" y="116719"/>
                    </a:cubicBezTo>
                    <a:cubicBezTo>
                      <a:pt x="10365" y="116719"/>
                      <a:pt x="15046" y="115655"/>
                      <a:pt x="19757" y="113072"/>
                    </a:cubicBezTo>
                    <a:cubicBezTo>
                      <a:pt x="32767" y="105929"/>
                      <a:pt x="32432" y="98482"/>
                      <a:pt x="32007" y="88178"/>
                    </a:cubicBezTo>
                    <a:cubicBezTo>
                      <a:pt x="31885" y="85138"/>
                      <a:pt x="31733" y="82007"/>
                      <a:pt x="31915" y="78512"/>
                    </a:cubicBezTo>
                    <a:cubicBezTo>
                      <a:pt x="32280" y="71217"/>
                      <a:pt x="34773" y="66475"/>
                      <a:pt x="37204" y="61916"/>
                    </a:cubicBezTo>
                    <a:cubicBezTo>
                      <a:pt x="40609" y="55442"/>
                      <a:pt x="43831" y="49362"/>
                      <a:pt x="39879" y="37143"/>
                    </a:cubicBezTo>
                    <a:cubicBezTo>
                      <a:pt x="39150" y="34894"/>
                      <a:pt x="38359" y="32614"/>
                      <a:pt x="37599" y="30426"/>
                    </a:cubicBezTo>
                    <a:cubicBezTo>
                      <a:pt x="34013" y="20213"/>
                      <a:pt x="30578" y="10426"/>
                      <a:pt x="331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 flipH="1">
                <a:off x="5962275" y="2965525"/>
                <a:ext cx="737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281" extrusionOk="0">
                    <a:moveTo>
                      <a:pt x="1459" y="0"/>
                    </a:moveTo>
                    <a:cubicBezTo>
                      <a:pt x="0" y="0"/>
                      <a:pt x="0" y="2280"/>
                      <a:pt x="1459" y="2280"/>
                    </a:cubicBezTo>
                    <a:cubicBezTo>
                      <a:pt x="2949" y="2280"/>
                      <a:pt x="2949" y="0"/>
                      <a:pt x="14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 flipH="1">
                <a:off x="5995500" y="4186675"/>
                <a:ext cx="171750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5320" extrusionOk="0">
                    <a:moveTo>
                      <a:pt x="3435" y="0"/>
                    </a:moveTo>
                    <a:cubicBezTo>
                      <a:pt x="31" y="0"/>
                      <a:pt x="0" y="5319"/>
                      <a:pt x="3435" y="5319"/>
                    </a:cubicBezTo>
                    <a:cubicBezTo>
                      <a:pt x="6870" y="5319"/>
                      <a:pt x="6870" y="0"/>
                      <a:pt x="34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 flipH="1">
                <a:off x="5857950" y="4381950"/>
                <a:ext cx="494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21" extrusionOk="0">
                    <a:moveTo>
                      <a:pt x="1004" y="1"/>
                    </a:moveTo>
                    <a:cubicBezTo>
                      <a:pt x="0" y="1"/>
                      <a:pt x="0" y="1521"/>
                      <a:pt x="1004" y="1521"/>
                    </a:cubicBezTo>
                    <a:cubicBezTo>
                      <a:pt x="1976" y="1521"/>
                      <a:pt x="1976" y="1"/>
                      <a:pt x="10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45" name="Google Shape;445;p14"/>
              <p:cNvSpPr/>
              <p:nvPr/>
            </p:nvSpPr>
            <p:spPr>
              <a:xfrm flipH="1">
                <a:off x="6111000" y="3967050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0" y="1"/>
                      <a:pt x="0" y="1521"/>
                      <a:pt x="973" y="1521"/>
                    </a:cubicBezTo>
                    <a:cubicBezTo>
                      <a:pt x="1945" y="1521"/>
                      <a:pt x="1945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 flipH="1">
                <a:off x="5945350" y="3735300"/>
                <a:ext cx="11020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3435" extrusionOk="0">
                    <a:moveTo>
                      <a:pt x="2189" y="0"/>
                    </a:moveTo>
                    <a:cubicBezTo>
                      <a:pt x="0" y="0"/>
                      <a:pt x="0" y="3435"/>
                      <a:pt x="2189" y="3435"/>
                    </a:cubicBezTo>
                    <a:cubicBezTo>
                      <a:pt x="4408" y="3435"/>
                      <a:pt x="4408" y="0"/>
                      <a:pt x="21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47" name="Google Shape;447;p14"/>
              <p:cNvSpPr/>
              <p:nvPr/>
            </p:nvSpPr>
            <p:spPr>
              <a:xfrm flipH="1">
                <a:off x="6107425" y="3486050"/>
                <a:ext cx="4940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1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48" name="Google Shape;448;p14"/>
              <p:cNvSpPr/>
              <p:nvPr/>
            </p:nvSpPr>
            <p:spPr>
              <a:xfrm flipH="1">
                <a:off x="6089175" y="2556700"/>
                <a:ext cx="494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21" extrusionOk="0">
                    <a:moveTo>
                      <a:pt x="1004" y="1"/>
                    </a:moveTo>
                    <a:cubicBezTo>
                      <a:pt x="1" y="1"/>
                      <a:pt x="1" y="1520"/>
                      <a:pt x="1004" y="1520"/>
                    </a:cubicBezTo>
                    <a:cubicBezTo>
                      <a:pt x="1976" y="1520"/>
                      <a:pt x="1976" y="1"/>
                      <a:pt x="10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49" name="Google Shape;449;p14"/>
              <p:cNvSpPr/>
              <p:nvPr/>
            </p:nvSpPr>
            <p:spPr>
              <a:xfrm flipH="1">
                <a:off x="6205450" y="2909300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1003" y="0"/>
                    </a:moveTo>
                    <a:cubicBezTo>
                      <a:pt x="31" y="0"/>
                      <a:pt x="0" y="1520"/>
                      <a:pt x="1003" y="1520"/>
                    </a:cubicBezTo>
                    <a:cubicBezTo>
                      <a:pt x="1976" y="1520"/>
                      <a:pt x="1976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450" name="Google Shape;450;p14"/>
            <p:cNvSpPr/>
            <p:nvPr/>
          </p:nvSpPr>
          <p:spPr>
            <a:xfrm>
              <a:off x="8574550" y="875450"/>
              <a:ext cx="472608" cy="507846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451" name="Google Shape;451;p14"/>
          <p:cNvSpPr txBox="1">
            <a:spLocks noGrp="1"/>
          </p:cNvSpPr>
          <p:nvPr>
            <p:ph type="title"/>
          </p:nvPr>
        </p:nvSpPr>
        <p:spPr>
          <a:xfrm>
            <a:off x="1344000" y="5661438"/>
            <a:ext cx="4361280" cy="985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subTitle" idx="1"/>
          </p:nvPr>
        </p:nvSpPr>
        <p:spPr>
          <a:xfrm>
            <a:off x="1331353" y="6698044"/>
            <a:ext cx="4361280" cy="1580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4"/>
          <p:cNvSpPr txBox="1">
            <a:spLocks noGrp="1"/>
          </p:cNvSpPr>
          <p:nvPr>
            <p:ph type="title" idx="2"/>
          </p:nvPr>
        </p:nvSpPr>
        <p:spPr>
          <a:xfrm>
            <a:off x="6353760" y="5661438"/>
            <a:ext cx="4361280" cy="985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454" name="Google Shape;454;p14"/>
          <p:cNvSpPr txBox="1">
            <a:spLocks noGrp="1"/>
          </p:cNvSpPr>
          <p:nvPr>
            <p:ph type="subTitle" idx="3"/>
          </p:nvPr>
        </p:nvSpPr>
        <p:spPr>
          <a:xfrm>
            <a:off x="6341113" y="6698044"/>
            <a:ext cx="4361280" cy="1580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4"/>
          <p:cNvSpPr txBox="1">
            <a:spLocks noGrp="1"/>
          </p:cNvSpPr>
          <p:nvPr>
            <p:ph type="title" idx="4"/>
          </p:nvPr>
        </p:nvSpPr>
        <p:spPr>
          <a:xfrm>
            <a:off x="11363520" y="5661438"/>
            <a:ext cx="4361280" cy="985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456" name="Google Shape;456;p14"/>
          <p:cNvSpPr txBox="1">
            <a:spLocks noGrp="1"/>
          </p:cNvSpPr>
          <p:nvPr>
            <p:ph type="subTitle" idx="5"/>
          </p:nvPr>
        </p:nvSpPr>
        <p:spPr>
          <a:xfrm>
            <a:off x="11363520" y="6698044"/>
            <a:ext cx="4361280" cy="1580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4"/>
          <p:cNvSpPr txBox="1">
            <a:spLocks noGrp="1"/>
          </p:cNvSpPr>
          <p:nvPr>
            <p:ph type="title" idx="6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4"/>
          <p:cNvSpPr txBox="1">
            <a:spLocks noGrp="1"/>
          </p:cNvSpPr>
          <p:nvPr>
            <p:ph type="subTitle" idx="7"/>
          </p:nvPr>
        </p:nvSpPr>
        <p:spPr>
          <a:xfrm>
            <a:off x="2862440" y="2874947"/>
            <a:ext cx="11343920" cy="897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15"/>
          <p:cNvGrpSpPr/>
          <p:nvPr/>
        </p:nvGrpSpPr>
        <p:grpSpPr>
          <a:xfrm>
            <a:off x="109177" y="91536"/>
            <a:ext cx="16806903" cy="9394622"/>
            <a:chOff x="58487" y="49037"/>
            <a:chExt cx="9003698" cy="5032833"/>
          </a:xfrm>
        </p:grpSpPr>
        <p:sp>
          <p:nvSpPr>
            <p:cNvPr id="461" name="Google Shape;461;p15"/>
            <p:cNvSpPr/>
            <p:nvPr/>
          </p:nvSpPr>
          <p:spPr>
            <a:xfrm>
              <a:off x="8841800" y="226675"/>
              <a:ext cx="220375" cy="171000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8638900" y="433375"/>
              <a:ext cx="85900" cy="66900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03" y="1"/>
                  </a:moveTo>
                  <a:cubicBezTo>
                    <a:pt x="1" y="1"/>
                    <a:pt x="1" y="2675"/>
                    <a:pt x="1703" y="2675"/>
                  </a:cubicBezTo>
                  <a:cubicBezTo>
                    <a:pt x="3435" y="2675"/>
                    <a:pt x="3435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8995300" y="665150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8270375" y="1338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8420075" y="2501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0"/>
                    <a:pt x="973" y="1520"/>
                  </a:cubicBezTo>
                  <a:cubicBezTo>
                    <a:pt x="1946" y="1520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66" name="Google Shape;466;p15"/>
            <p:cNvSpPr/>
            <p:nvPr/>
          </p:nvSpPr>
          <p:spPr>
            <a:xfrm rot="-10168333" flipH="1">
              <a:off x="129191" y="138675"/>
              <a:ext cx="1061503" cy="871741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687763" y="812150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68" name="Google Shape;468;p15"/>
            <p:cNvSpPr/>
            <p:nvPr/>
          </p:nvSpPr>
          <p:spPr>
            <a:xfrm flipH="1">
              <a:off x="8572100" y="4574025"/>
              <a:ext cx="472608" cy="507846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852812" y="4315104"/>
              <a:ext cx="209372" cy="168853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70" name="Google Shape;470;p15"/>
            <p:cNvSpPr/>
            <p:nvPr/>
          </p:nvSpPr>
          <p:spPr>
            <a:xfrm rot="-403401" flipH="1">
              <a:off x="677427" y="568100"/>
              <a:ext cx="399488" cy="232094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471" name="Google Shape;471;p15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title" idx="2"/>
          </p:nvPr>
        </p:nvSpPr>
        <p:spPr>
          <a:xfrm>
            <a:off x="3226077" y="2572360"/>
            <a:ext cx="505792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subTitle" idx="1"/>
          </p:nvPr>
        </p:nvSpPr>
        <p:spPr>
          <a:xfrm>
            <a:off x="3226077" y="3557400"/>
            <a:ext cx="50579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title" idx="3"/>
          </p:nvPr>
        </p:nvSpPr>
        <p:spPr>
          <a:xfrm>
            <a:off x="3226077" y="6707213"/>
            <a:ext cx="505792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subTitle" idx="4"/>
          </p:nvPr>
        </p:nvSpPr>
        <p:spPr>
          <a:xfrm>
            <a:off x="3226077" y="7692250"/>
            <a:ext cx="50579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title" idx="5"/>
          </p:nvPr>
        </p:nvSpPr>
        <p:spPr>
          <a:xfrm>
            <a:off x="3226077" y="4639787"/>
            <a:ext cx="505792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subTitle" idx="6"/>
          </p:nvPr>
        </p:nvSpPr>
        <p:spPr>
          <a:xfrm>
            <a:off x="3226077" y="5624815"/>
            <a:ext cx="50579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title" idx="7"/>
          </p:nvPr>
        </p:nvSpPr>
        <p:spPr>
          <a:xfrm>
            <a:off x="8784803" y="6707213"/>
            <a:ext cx="505792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subTitle" idx="8"/>
          </p:nvPr>
        </p:nvSpPr>
        <p:spPr>
          <a:xfrm>
            <a:off x="8784803" y="7692253"/>
            <a:ext cx="50579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title" idx="9"/>
          </p:nvPr>
        </p:nvSpPr>
        <p:spPr>
          <a:xfrm>
            <a:off x="8784803" y="2572360"/>
            <a:ext cx="505792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3"/>
          </p:nvPr>
        </p:nvSpPr>
        <p:spPr>
          <a:xfrm>
            <a:off x="8784803" y="3557400"/>
            <a:ext cx="50579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482" name="Google Shape;482;p15"/>
          <p:cNvSpPr txBox="1">
            <a:spLocks noGrp="1"/>
          </p:cNvSpPr>
          <p:nvPr>
            <p:ph type="title" idx="14"/>
          </p:nvPr>
        </p:nvSpPr>
        <p:spPr>
          <a:xfrm>
            <a:off x="8784803" y="4639787"/>
            <a:ext cx="505792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483" name="Google Shape;483;p15"/>
          <p:cNvSpPr txBox="1">
            <a:spLocks noGrp="1"/>
          </p:cNvSpPr>
          <p:nvPr>
            <p:ph type="subTitle" idx="15"/>
          </p:nvPr>
        </p:nvSpPr>
        <p:spPr>
          <a:xfrm>
            <a:off x="8784803" y="5624827"/>
            <a:ext cx="50579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6"/>
          <p:cNvGrpSpPr/>
          <p:nvPr/>
        </p:nvGrpSpPr>
        <p:grpSpPr>
          <a:xfrm>
            <a:off x="46948" y="1"/>
            <a:ext cx="18125488" cy="9363060"/>
            <a:chOff x="25150" y="0"/>
            <a:chExt cx="9710083" cy="5015925"/>
          </a:xfrm>
        </p:grpSpPr>
        <p:sp>
          <p:nvSpPr>
            <p:cNvPr id="486" name="Google Shape;486;p16"/>
            <p:cNvSpPr/>
            <p:nvPr/>
          </p:nvSpPr>
          <p:spPr>
            <a:xfrm flipH="1">
              <a:off x="136458" y="95500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487" name="Google Shape;487;p16"/>
            <p:cNvGrpSpPr/>
            <p:nvPr/>
          </p:nvGrpSpPr>
          <p:grpSpPr>
            <a:xfrm rot="10800000" flipH="1">
              <a:off x="8461408" y="0"/>
              <a:ext cx="1273825" cy="3291400"/>
              <a:chOff x="5857950" y="1902450"/>
              <a:chExt cx="1273825" cy="3291400"/>
            </a:xfrm>
          </p:grpSpPr>
          <p:sp>
            <p:nvSpPr>
              <p:cNvPr id="488" name="Google Shape;488;p16"/>
              <p:cNvSpPr/>
              <p:nvPr/>
            </p:nvSpPr>
            <p:spPr>
              <a:xfrm rot="5400000">
                <a:off x="5150325" y="2661825"/>
                <a:ext cx="2177875" cy="659125"/>
              </a:xfrm>
              <a:custGeom>
                <a:avLst/>
                <a:gdLst/>
                <a:ahLst/>
                <a:cxnLst/>
                <a:rect l="l" t="t" r="r" b="b"/>
                <a:pathLst>
                  <a:path w="87115" h="26365" extrusionOk="0">
                    <a:moveTo>
                      <a:pt x="0" y="0"/>
                    </a:moveTo>
                    <a:cubicBezTo>
                      <a:pt x="1399" y="4499"/>
                      <a:pt x="3709" y="8845"/>
                      <a:pt x="5259" y="11398"/>
                    </a:cubicBezTo>
                    <a:cubicBezTo>
                      <a:pt x="11599" y="21878"/>
                      <a:pt x="16466" y="23654"/>
                      <a:pt x="27413" y="23654"/>
                    </a:cubicBezTo>
                    <a:cubicBezTo>
                      <a:pt x="27802" y="23654"/>
                      <a:pt x="28198" y="23652"/>
                      <a:pt x="28603" y="23648"/>
                    </a:cubicBezTo>
                    <a:cubicBezTo>
                      <a:pt x="28742" y="23646"/>
                      <a:pt x="28881" y="23645"/>
                      <a:pt x="29021" y="23645"/>
                    </a:cubicBezTo>
                    <a:cubicBezTo>
                      <a:pt x="36196" y="23645"/>
                      <a:pt x="43847" y="25905"/>
                      <a:pt x="50913" y="26292"/>
                    </a:cubicBezTo>
                    <a:cubicBezTo>
                      <a:pt x="51616" y="26342"/>
                      <a:pt x="52310" y="26365"/>
                      <a:pt x="52994" y="26365"/>
                    </a:cubicBezTo>
                    <a:cubicBezTo>
                      <a:pt x="53553" y="26365"/>
                      <a:pt x="54105" y="26350"/>
                      <a:pt x="54652" y="26323"/>
                    </a:cubicBezTo>
                    <a:cubicBezTo>
                      <a:pt x="54774" y="26292"/>
                      <a:pt x="54865" y="26292"/>
                      <a:pt x="54956" y="26292"/>
                    </a:cubicBezTo>
                    <a:cubicBezTo>
                      <a:pt x="63497" y="25654"/>
                      <a:pt x="69515" y="18724"/>
                      <a:pt x="76294" y="13374"/>
                    </a:cubicBezTo>
                    <a:cubicBezTo>
                      <a:pt x="82403" y="8602"/>
                      <a:pt x="85534" y="4924"/>
                      <a:pt x="87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 rot="10800000">
                <a:off x="6036000" y="2275875"/>
                <a:ext cx="1095775" cy="2917975"/>
              </a:xfrm>
              <a:custGeom>
                <a:avLst/>
                <a:gdLst/>
                <a:ahLst/>
                <a:cxnLst/>
                <a:rect l="l" t="t" r="r" b="b"/>
                <a:pathLst>
                  <a:path w="43831" h="116719" extrusionOk="0">
                    <a:moveTo>
                      <a:pt x="32736" y="0"/>
                    </a:moveTo>
                    <a:cubicBezTo>
                      <a:pt x="30213" y="10486"/>
                      <a:pt x="33648" y="20304"/>
                      <a:pt x="37235" y="30548"/>
                    </a:cubicBezTo>
                    <a:cubicBezTo>
                      <a:pt x="37995" y="32736"/>
                      <a:pt x="38785" y="34985"/>
                      <a:pt x="39514" y="37265"/>
                    </a:cubicBezTo>
                    <a:cubicBezTo>
                      <a:pt x="43405" y="49302"/>
                      <a:pt x="40214" y="55350"/>
                      <a:pt x="36870" y="61733"/>
                    </a:cubicBezTo>
                    <a:cubicBezTo>
                      <a:pt x="34408" y="66354"/>
                      <a:pt x="31915" y="71126"/>
                      <a:pt x="31520" y="78512"/>
                    </a:cubicBezTo>
                    <a:cubicBezTo>
                      <a:pt x="31368" y="82007"/>
                      <a:pt x="31490" y="85138"/>
                      <a:pt x="31612" y="88178"/>
                    </a:cubicBezTo>
                    <a:cubicBezTo>
                      <a:pt x="32067" y="98360"/>
                      <a:pt x="32371" y="105716"/>
                      <a:pt x="19575" y="112737"/>
                    </a:cubicBezTo>
                    <a:cubicBezTo>
                      <a:pt x="14936" y="115295"/>
                      <a:pt x="10313" y="116353"/>
                      <a:pt x="5651" y="116353"/>
                    </a:cubicBezTo>
                    <a:cubicBezTo>
                      <a:pt x="3775" y="116353"/>
                      <a:pt x="1892" y="116182"/>
                      <a:pt x="0" y="115868"/>
                    </a:cubicBezTo>
                    <a:lnTo>
                      <a:pt x="0" y="116263"/>
                    </a:lnTo>
                    <a:cubicBezTo>
                      <a:pt x="1885" y="116567"/>
                      <a:pt x="3769" y="116719"/>
                      <a:pt x="5654" y="116719"/>
                    </a:cubicBezTo>
                    <a:cubicBezTo>
                      <a:pt x="10365" y="116719"/>
                      <a:pt x="15046" y="115655"/>
                      <a:pt x="19757" y="113072"/>
                    </a:cubicBezTo>
                    <a:cubicBezTo>
                      <a:pt x="32767" y="105929"/>
                      <a:pt x="32432" y="98482"/>
                      <a:pt x="32007" y="88178"/>
                    </a:cubicBezTo>
                    <a:cubicBezTo>
                      <a:pt x="31885" y="85138"/>
                      <a:pt x="31733" y="82007"/>
                      <a:pt x="31915" y="78512"/>
                    </a:cubicBezTo>
                    <a:cubicBezTo>
                      <a:pt x="32280" y="71217"/>
                      <a:pt x="34773" y="66475"/>
                      <a:pt x="37204" y="61916"/>
                    </a:cubicBezTo>
                    <a:cubicBezTo>
                      <a:pt x="40609" y="55442"/>
                      <a:pt x="43831" y="49362"/>
                      <a:pt x="39879" y="37143"/>
                    </a:cubicBezTo>
                    <a:cubicBezTo>
                      <a:pt x="39150" y="34894"/>
                      <a:pt x="38359" y="32614"/>
                      <a:pt x="37599" y="30426"/>
                    </a:cubicBezTo>
                    <a:cubicBezTo>
                      <a:pt x="34013" y="20213"/>
                      <a:pt x="30578" y="10426"/>
                      <a:pt x="331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 flipH="1">
                <a:off x="5962275" y="2965525"/>
                <a:ext cx="737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281" extrusionOk="0">
                    <a:moveTo>
                      <a:pt x="1459" y="0"/>
                    </a:moveTo>
                    <a:cubicBezTo>
                      <a:pt x="0" y="0"/>
                      <a:pt x="0" y="2280"/>
                      <a:pt x="1459" y="2280"/>
                    </a:cubicBezTo>
                    <a:cubicBezTo>
                      <a:pt x="2949" y="2280"/>
                      <a:pt x="2949" y="0"/>
                      <a:pt x="14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91" name="Google Shape;491;p16"/>
              <p:cNvSpPr/>
              <p:nvPr/>
            </p:nvSpPr>
            <p:spPr>
              <a:xfrm flipH="1">
                <a:off x="5995500" y="4186675"/>
                <a:ext cx="171750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5320" extrusionOk="0">
                    <a:moveTo>
                      <a:pt x="3435" y="0"/>
                    </a:moveTo>
                    <a:cubicBezTo>
                      <a:pt x="31" y="0"/>
                      <a:pt x="0" y="5319"/>
                      <a:pt x="3435" y="5319"/>
                    </a:cubicBezTo>
                    <a:cubicBezTo>
                      <a:pt x="6870" y="5319"/>
                      <a:pt x="6870" y="0"/>
                      <a:pt x="34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 flipH="1">
                <a:off x="5857950" y="4381950"/>
                <a:ext cx="494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21" extrusionOk="0">
                    <a:moveTo>
                      <a:pt x="1004" y="1"/>
                    </a:moveTo>
                    <a:cubicBezTo>
                      <a:pt x="0" y="1"/>
                      <a:pt x="0" y="1521"/>
                      <a:pt x="1004" y="1521"/>
                    </a:cubicBezTo>
                    <a:cubicBezTo>
                      <a:pt x="1976" y="1521"/>
                      <a:pt x="1976" y="1"/>
                      <a:pt x="10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 flipH="1">
                <a:off x="6111000" y="3967050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0" y="1"/>
                      <a:pt x="0" y="1521"/>
                      <a:pt x="973" y="1521"/>
                    </a:cubicBezTo>
                    <a:cubicBezTo>
                      <a:pt x="1945" y="1521"/>
                      <a:pt x="1945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 flipH="1">
                <a:off x="5945350" y="3735300"/>
                <a:ext cx="11020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3435" extrusionOk="0">
                    <a:moveTo>
                      <a:pt x="2189" y="0"/>
                    </a:moveTo>
                    <a:cubicBezTo>
                      <a:pt x="0" y="0"/>
                      <a:pt x="0" y="3435"/>
                      <a:pt x="2189" y="3435"/>
                    </a:cubicBezTo>
                    <a:cubicBezTo>
                      <a:pt x="4408" y="3435"/>
                      <a:pt x="4408" y="0"/>
                      <a:pt x="21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 flipH="1">
                <a:off x="6107425" y="3486050"/>
                <a:ext cx="4940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1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 flipH="1">
                <a:off x="6089175" y="2556700"/>
                <a:ext cx="494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21" extrusionOk="0">
                    <a:moveTo>
                      <a:pt x="1004" y="1"/>
                    </a:moveTo>
                    <a:cubicBezTo>
                      <a:pt x="1" y="1"/>
                      <a:pt x="1" y="1520"/>
                      <a:pt x="1004" y="1520"/>
                    </a:cubicBezTo>
                    <a:cubicBezTo>
                      <a:pt x="1976" y="1520"/>
                      <a:pt x="1976" y="1"/>
                      <a:pt x="10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 flipH="1">
                <a:off x="6205450" y="2909300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1003" y="0"/>
                    </a:moveTo>
                    <a:cubicBezTo>
                      <a:pt x="31" y="0"/>
                      <a:pt x="0" y="1520"/>
                      <a:pt x="1003" y="1520"/>
                    </a:cubicBezTo>
                    <a:cubicBezTo>
                      <a:pt x="1976" y="1520"/>
                      <a:pt x="1976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498" name="Google Shape;498;p16"/>
            <p:cNvSpPr/>
            <p:nvPr/>
          </p:nvSpPr>
          <p:spPr>
            <a:xfrm flipH="1">
              <a:off x="25150" y="820275"/>
              <a:ext cx="472608" cy="507846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499" name="Google Shape;499;p16"/>
            <p:cNvSpPr/>
            <p:nvPr/>
          </p:nvSpPr>
          <p:spPr>
            <a:xfrm flipH="1">
              <a:off x="162700" y="4314525"/>
              <a:ext cx="171750" cy="133000"/>
            </a:xfrm>
            <a:custGeom>
              <a:avLst/>
              <a:gdLst/>
              <a:ahLst/>
              <a:cxnLst/>
              <a:rect l="l" t="t" r="r" b="b"/>
              <a:pathLst>
                <a:path w="6870" h="5320" extrusionOk="0">
                  <a:moveTo>
                    <a:pt x="3435" y="0"/>
                  </a:moveTo>
                  <a:cubicBezTo>
                    <a:pt x="31" y="0"/>
                    <a:pt x="0" y="5319"/>
                    <a:pt x="3435" y="5319"/>
                  </a:cubicBezTo>
                  <a:cubicBezTo>
                    <a:pt x="6870" y="5319"/>
                    <a:pt x="6870" y="0"/>
                    <a:pt x="3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00" name="Google Shape;500;p16"/>
            <p:cNvSpPr/>
            <p:nvPr/>
          </p:nvSpPr>
          <p:spPr>
            <a:xfrm flipH="1">
              <a:off x="25150" y="4509800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0" y="1"/>
                    <a:pt x="0" y="1521"/>
                    <a:pt x="1004" y="1521"/>
                  </a:cubicBezTo>
                  <a:cubicBezTo>
                    <a:pt x="1976" y="1521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01" name="Google Shape;501;p16"/>
            <p:cNvSpPr/>
            <p:nvPr/>
          </p:nvSpPr>
          <p:spPr>
            <a:xfrm flipH="1">
              <a:off x="278200" y="40949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5" y="1521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02" name="Google Shape;502;p16"/>
            <p:cNvSpPr/>
            <p:nvPr/>
          </p:nvSpPr>
          <p:spPr>
            <a:xfrm flipH="1">
              <a:off x="112550" y="3863150"/>
              <a:ext cx="110200" cy="85875"/>
            </a:xfrm>
            <a:custGeom>
              <a:avLst/>
              <a:gdLst/>
              <a:ahLst/>
              <a:cxnLst/>
              <a:rect l="l" t="t" r="r" b="b"/>
              <a:pathLst>
                <a:path w="4408" h="3435" extrusionOk="0">
                  <a:moveTo>
                    <a:pt x="2189" y="0"/>
                  </a:moveTo>
                  <a:cubicBezTo>
                    <a:pt x="0" y="0"/>
                    <a:pt x="0" y="3435"/>
                    <a:pt x="2189" y="3435"/>
                  </a:cubicBezTo>
                  <a:cubicBezTo>
                    <a:pt x="4408" y="3435"/>
                    <a:pt x="4408" y="0"/>
                    <a:pt x="2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03" name="Google Shape;503;p16"/>
            <p:cNvSpPr/>
            <p:nvPr/>
          </p:nvSpPr>
          <p:spPr>
            <a:xfrm flipH="1">
              <a:off x="274625" y="3613900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04" name="Google Shape;504;p16"/>
            <p:cNvSpPr/>
            <p:nvPr/>
          </p:nvSpPr>
          <p:spPr>
            <a:xfrm flipH="1">
              <a:off x="415525" y="4930025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189" y="1"/>
                  </a:moveTo>
                  <a:cubicBezTo>
                    <a:pt x="1" y="1"/>
                    <a:pt x="1" y="3435"/>
                    <a:pt x="2189" y="3435"/>
                  </a:cubicBezTo>
                  <a:cubicBezTo>
                    <a:pt x="4408" y="3435"/>
                    <a:pt x="4408" y="1"/>
                    <a:pt x="2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505" name="Google Shape;505;p16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6"/>
          <p:cNvSpPr txBox="1">
            <a:spLocks noGrp="1"/>
          </p:cNvSpPr>
          <p:nvPr>
            <p:ph type="title" idx="2"/>
          </p:nvPr>
        </p:nvSpPr>
        <p:spPr>
          <a:xfrm>
            <a:off x="1729397" y="3347542"/>
            <a:ext cx="620088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507" name="Google Shape;507;p16"/>
          <p:cNvSpPr txBox="1">
            <a:spLocks noGrp="1"/>
          </p:cNvSpPr>
          <p:nvPr>
            <p:ph type="subTitle" idx="1"/>
          </p:nvPr>
        </p:nvSpPr>
        <p:spPr>
          <a:xfrm>
            <a:off x="2478047" y="4245127"/>
            <a:ext cx="470344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title" idx="3"/>
          </p:nvPr>
        </p:nvSpPr>
        <p:spPr>
          <a:xfrm>
            <a:off x="9123916" y="3347542"/>
            <a:ext cx="620088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509" name="Google Shape;509;p16"/>
          <p:cNvSpPr txBox="1">
            <a:spLocks noGrp="1"/>
          </p:cNvSpPr>
          <p:nvPr>
            <p:ph type="subTitle" idx="4"/>
          </p:nvPr>
        </p:nvSpPr>
        <p:spPr>
          <a:xfrm>
            <a:off x="9872637" y="4245127"/>
            <a:ext cx="470344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510" name="Google Shape;510;p16"/>
          <p:cNvSpPr txBox="1">
            <a:spLocks noGrp="1"/>
          </p:cNvSpPr>
          <p:nvPr>
            <p:ph type="title" idx="5"/>
          </p:nvPr>
        </p:nvSpPr>
        <p:spPr>
          <a:xfrm>
            <a:off x="1729397" y="6800129"/>
            <a:ext cx="620088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subTitle" idx="6"/>
          </p:nvPr>
        </p:nvSpPr>
        <p:spPr>
          <a:xfrm>
            <a:off x="2478117" y="7697713"/>
            <a:ext cx="470344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title" idx="7"/>
          </p:nvPr>
        </p:nvSpPr>
        <p:spPr>
          <a:xfrm>
            <a:off x="9123916" y="6800129"/>
            <a:ext cx="620088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513" name="Google Shape;513;p16"/>
          <p:cNvSpPr txBox="1">
            <a:spLocks noGrp="1"/>
          </p:cNvSpPr>
          <p:nvPr>
            <p:ph type="subTitle" idx="8"/>
          </p:nvPr>
        </p:nvSpPr>
        <p:spPr>
          <a:xfrm>
            <a:off x="9872637" y="7697713"/>
            <a:ext cx="470344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17"/>
          <p:cNvGrpSpPr/>
          <p:nvPr/>
        </p:nvGrpSpPr>
        <p:grpSpPr>
          <a:xfrm>
            <a:off x="-751109" y="-1099842"/>
            <a:ext cx="17819887" cy="4233738"/>
            <a:chOff x="-402380" y="-589201"/>
            <a:chExt cx="9546368" cy="2268074"/>
          </a:xfrm>
        </p:grpSpPr>
        <p:sp>
          <p:nvSpPr>
            <p:cNvPr id="516" name="Google Shape;516;p17"/>
            <p:cNvSpPr/>
            <p:nvPr/>
          </p:nvSpPr>
          <p:spPr>
            <a:xfrm rot="10800000" flipH="1">
              <a:off x="429750" y="85450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17" name="Google Shape;517;p17"/>
            <p:cNvSpPr/>
            <p:nvPr/>
          </p:nvSpPr>
          <p:spPr>
            <a:xfrm rot="10800000" flipH="1">
              <a:off x="2382350" y="154575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1" y="1"/>
                    <a:pt x="1" y="1520"/>
                    <a:pt x="1004" y="1520"/>
                  </a:cubicBezTo>
                  <a:cubicBezTo>
                    <a:pt x="1976" y="1520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18" name="Google Shape;518;p17"/>
            <p:cNvSpPr/>
            <p:nvPr/>
          </p:nvSpPr>
          <p:spPr>
            <a:xfrm rot="10800000" flipH="1">
              <a:off x="8726600" y="925200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1003" y="0"/>
                  </a:moveTo>
                  <a:cubicBezTo>
                    <a:pt x="31" y="0"/>
                    <a:pt x="0" y="1520"/>
                    <a:pt x="1003" y="1520"/>
                  </a:cubicBezTo>
                  <a:cubicBezTo>
                    <a:pt x="1976" y="1520"/>
                    <a:pt x="1976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19" name="Google Shape;519;p17"/>
            <p:cNvSpPr/>
            <p:nvPr/>
          </p:nvSpPr>
          <p:spPr>
            <a:xfrm rot="-915217" flipH="1">
              <a:off x="709286" y="1635117"/>
              <a:ext cx="48651" cy="38026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20" name="Google Shape;520;p17"/>
            <p:cNvSpPr/>
            <p:nvPr/>
          </p:nvSpPr>
          <p:spPr>
            <a:xfrm flipH="1">
              <a:off x="48600" y="519300"/>
              <a:ext cx="171775" cy="133000"/>
            </a:xfrm>
            <a:custGeom>
              <a:avLst/>
              <a:gdLst/>
              <a:ahLst/>
              <a:cxnLst/>
              <a:rect l="l" t="t" r="r" b="b"/>
              <a:pathLst>
                <a:path w="6871" h="5320" extrusionOk="0">
                  <a:moveTo>
                    <a:pt x="3436" y="0"/>
                  </a:moveTo>
                  <a:cubicBezTo>
                    <a:pt x="1" y="0"/>
                    <a:pt x="1" y="5320"/>
                    <a:pt x="3436" y="5320"/>
                  </a:cubicBezTo>
                  <a:cubicBezTo>
                    <a:pt x="6840" y="5320"/>
                    <a:pt x="6870" y="0"/>
                    <a:pt x="3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21" name="Google Shape;521;p17"/>
            <p:cNvSpPr/>
            <p:nvPr/>
          </p:nvSpPr>
          <p:spPr>
            <a:xfrm flipH="1">
              <a:off x="1545350" y="273913"/>
              <a:ext cx="85900" cy="66125"/>
            </a:xfrm>
            <a:custGeom>
              <a:avLst/>
              <a:gdLst/>
              <a:ahLst/>
              <a:cxnLst/>
              <a:rect l="l" t="t" r="r" b="b"/>
              <a:pathLst>
                <a:path w="3436" h="2645" extrusionOk="0">
                  <a:moveTo>
                    <a:pt x="1733" y="0"/>
                  </a:moveTo>
                  <a:cubicBezTo>
                    <a:pt x="31" y="0"/>
                    <a:pt x="0" y="2645"/>
                    <a:pt x="1733" y="2645"/>
                  </a:cubicBezTo>
                  <a:cubicBezTo>
                    <a:pt x="3435" y="2645"/>
                    <a:pt x="3435" y="0"/>
                    <a:pt x="1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8890700" y="740900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523" name="Google Shape;523;p17"/>
            <p:cNvGrpSpPr/>
            <p:nvPr/>
          </p:nvGrpSpPr>
          <p:grpSpPr>
            <a:xfrm>
              <a:off x="8138613" y="0"/>
              <a:ext cx="1005375" cy="613950"/>
              <a:chOff x="593100" y="4542650"/>
              <a:chExt cx="1005375" cy="613950"/>
            </a:xfrm>
          </p:grpSpPr>
          <p:sp>
            <p:nvSpPr>
              <p:cNvPr id="524" name="Google Shape;524;p17"/>
              <p:cNvSpPr/>
              <p:nvPr/>
            </p:nvSpPr>
            <p:spPr>
              <a:xfrm>
                <a:off x="954050" y="4731300"/>
                <a:ext cx="166450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684" extrusionOk="0">
                    <a:moveTo>
                      <a:pt x="5064" y="0"/>
                    </a:moveTo>
                    <a:cubicBezTo>
                      <a:pt x="4902" y="0"/>
                      <a:pt x="4733" y="38"/>
                      <a:pt x="4560" y="125"/>
                    </a:cubicBezTo>
                    <a:cubicBezTo>
                      <a:pt x="3466" y="581"/>
                      <a:pt x="2250" y="854"/>
                      <a:pt x="1277" y="1614"/>
                    </a:cubicBezTo>
                    <a:cubicBezTo>
                      <a:pt x="153" y="2556"/>
                      <a:pt x="1" y="4106"/>
                      <a:pt x="1126" y="5109"/>
                    </a:cubicBezTo>
                    <a:cubicBezTo>
                      <a:pt x="1555" y="5514"/>
                      <a:pt x="2002" y="5684"/>
                      <a:pt x="2447" y="5684"/>
                    </a:cubicBezTo>
                    <a:cubicBezTo>
                      <a:pt x="4178" y="5684"/>
                      <a:pt x="5882" y="3114"/>
                      <a:pt x="6414" y="1736"/>
                    </a:cubicBezTo>
                    <a:cubicBezTo>
                      <a:pt x="6658" y="1128"/>
                      <a:pt x="6384" y="672"/>
                      <a:pt x="5958" y="429"/>
                    </a:cubicBezTo>
                    <a:cubicBezTo>
                      <a:pt x="5730" y="179"/>
                      <a:pt x="5415" y="0"/>
                      <a:pt x="5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grpSp>
            <p:nvGrpSpPr>
              <p:cNvPr id="525" name="Google Shape;525;p17"/>
              <p:cNvGrpSpPr/>
              <p:nvPr/>
            </p:nvGrpSpPr>
            <p:grpSpPr>
              <a:xfrm>
                <a:off x="593100" y="4542650"/>
                <a:ext cx="1005375" cy="613950"/>
                <a:chOff x="593100" y="4542650"/>
                <a:chExt cx="1005375" cy="613950"/>
              </a:xfrm>
            </p:grpSpPr>
            <p:sp>
              <p:nvSpPr>
                <p:cNvPr id="526" name="Google Shape;526;p17"/>
                <p:cNvSpPr/>
                <p:nvPr/>
              </p:nvSpPr>
              <p:spPr>
                <a:xfrm>
                  <a:off x="1128825" y="4542650"/>
                  <a:ext cx="154300" cy="1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4428" extrusionOk="0">
                      <a:moveTo>
                        <a:pt x="3676" y="0"/>
                      </a:moveTo>
                      <a:cubicBezTo>
                        <a:pt x="3008" y="0"/>
                        <a:pt x="2340" y="91"/>
                        <a:pt x="1733" y="345"/>
                      </a:cubicBezTo>
                      <a:cubicBezTo>
                        <a:pt x="578" y="862"/>
                        <a:pt x="1" y="2199"/>
                        <a:pt x="548" y="3385"/>
                      </a:cubicBezTo>
                      <a:cubicBezTo>
                        <a:pt x="881" y="4147"/>
                        <a:pt x="1392" y="4428"/>
                        <a:pt x="1962" y="4428"/>
                      </a:cubicBezTo>
                      <a:cubicBezTo>
                        <a:pt x="3006" y="4428"/>
                        <a:pt x="4248" y="3486"/>
                        <a:pt x="4955" y="2838"/>
                      </a:cubicBezTo>
                      <a:cubicBezTo>
                        <a:pt x="5138" y="2686"/>
                        <a:pt x="5229" y="2534"/>
                        <a:pt x="5290" y="2351"/>
                      </a:cubicBezTo>
                      <a:cubicBezTo>
                        <a:pt x="6171" y="1895"/>
                        <a:pt x="6050" y="224"/>
                        <a:pt x="4773" y="72"/>
                      </a:cubicBezTo>
                      <a:cubicBezTo>
                        <a:pt x="4415" y="28"/>
                        <a:pt x="4046" y="0"/>
                        <a:pt x="36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27" name="Google Shape;527;p17"/>
                <p:cNvSpPr/>
                <p:nvPr/>
              </p:nvSpPr>
              <p:spPr>
                <a:xfrm>
                  <a:off x="1169875" y="4704100"/>
                  <a:ext cx="145925" cy="13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5506" extrusionOk="0">
                      <a:moveTo>
                        <a:pt x="4275" y="0"/>
                      </a:moveTo>
                      <a:cubicBezTo>
                        <a:pt x="4191" y="0"/>
                        <a:pt x="4104" y="9"/>
                        <a:pt x="4012" y="27"/>
                      </a:cubicBezTo>
                      <a:cubicBezTo>
                        <a:pt x="3009" y="240"/>
                        <a:pt x="1824" y="848"/>
                        <a:pt x="1094" y="1577"/>
                      </a:cubicBezTo>
                      <a:cubicBezTo>
                        <a:pt x="0" y="2611"/>
                        <a:pt x="547" y="4100"/>
                        <a:pt x="1398" y="5134"/>
                      </a:cubicBezTo>
                      <a:cubicBezTo>
                        <a:pt x="1621" y="5393"/>
                        <a:pt x="1934" y="5506"/>
                        <a:pt x="2248" y="5506"/>
                      </a:cubicBezTo>
                      <a:cubicBezTo>
                        <a:pt x="2448" y="5506"/>
                        <a:pt x="2649" y="5460"/>
                        <a:pt x="2827" y="5377"/>
                      </a:cubicBezTo>
                      <a:cubicBezTo>
                        <a:pt x="4134" y="4799"/>
                        <a:pt x="5137" y="3462"/>
                        <a:pt x="5654" y="2124"/>
                      </a:cubicBezTo>
                      <a:cubicBezTo>
                        <a:pt x="5836" y="1638"/>
                        <a:pt x="5684" y="1243"/>
                        <a:pt x="5411" y="1000"/>
                      </a:cubicBezTo>
                      <a:cubicBezTo>
                        <a:pt x="5304" y="465"/>
                        <a:pt x="4891" y="0"/>
                        <a:pt x="4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28" name="Google Shape;528;p17"/>
                <p:cNvSpPr/>
                <p:nvPr/>
              </p:nvSpPr>
              <p:spPr>
                <a:xfrm>
                  <a:off x="1378850" y="4709925"/>
                  <a:ext cx="90450" cy="1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" h="4004" extrusionOk="0">
                      <a:moveTo>
                        <a:pt x="2264" y="1"/>
                      </a:moveTo>
                      <a:cubicBezTo>
                        <a:pt x="1988" y="1"/>
                        <a:pt x="1713" y="101"/>
                        <a:pt x="1489" y="311"/>
                      </a:cubicBezTo>
                      <a:cubicBezTo>
                        <a:pt x="973" y="767"/>
                        <a:pt x="395" y="1192"/>
                        <a:pt x="152" y="1891"/>
                      </a:cubicBezTo>
                      <a:cubicBezTo>
                        <a:pt x="0" y="2347"/>
                        <a:pt x="30" y="2834"/>
                        <a:pt x="274" y="3259"/>
                      </a:cubicBezTo>
                      <a:cubicBezTo>
                        <a:pt x="522" y="3756"/>
                        <a:pt x="967" y="4004"/>
                        <a:pt x="1433" y="4004"/>
                      </a:cubicBezTo>
                      <a:cubicBezTo>
                        <a:pt x="1766" y="4004"/>
                        <a:pt x="2110" y="3877"/>
                        <a:pt x="2401" y="3624"/>
                      </a:cubicBezTo>
                      <a:cubicBezTo>
                        <a:pt x="2736" y="3320"/>
                        <a:pt x="2857" y="2834"/>
                        <a:pt x="2736" y="2408"/>
                      </a:cubicBezTo>
                      <a:cubicBezTo>
                        <a:pt x="2857" y="2287"/>
                        <a:pt x="2979" y="2165"/>
                        <a:pt x="3100" y="2074"/>
                      </a:cubicBezTo>
                      <a:cubicBezTo>
                        <a:pt x="3556" y="1648"/>
                        <a:pt x="3617" y="828"/>
                        <a:pt x="3161" y="402"/>
                      </a:cubicBezTo>
                      <a:cubicBezTo>
                        <a:pt x="2915" y="139"/>
                        <a:pt x="2589" y="1"/>
                        <a:pt x="2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29" name="Google Shape;529;p17"/>
                <p:cNvSpPr/>
                <p:nvPr/>
              </p:nvSpPr>
              <p:spPr>
                <a:xfrm>
                  <a:off x="1312725" y="4918100"/>
                  <a:ext cx="145175" cy="1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5615" extrusionOk="0">
                      <a:moveTo>
                        <a:pt x="4037" y="1"/>
                      </a:moveTo>
                      <a:cubicBezTo>
                        <a:pt x="3867" y="1"/>
                        <a:pt x="3686" y="41"/>
                        <a:pt x="3496" y="130"/>
                      </a:cubicBezTo>
                      <a:cubicBezTo>
                        <a:pt x="1885" y="859"/>
                        <a:pt x="1" y="3443"/>
                        <a:pt x="1520" y="5084"/>
                      </a:cubicBezTo>
                      <a:cubicBezTo>
                        <a:pt x="1874" y="5461"/>
                        <a:pt x="2284" y="5615"/>
                        <a:pt x="2701" y="5615"/>
                      </a:cubicBezTo>
                      <a:cubicBezTo>
                        <a:pt x="3395" y="5615"/>
                        <a:pt x="4108" y="5190"/>
                        <a:pt x="4621" y="4659"/>
                      </a:cubicBezTo>
                      <a:cubicBezTo>
                        <a:pt x="5563" y="3686"/>
                        <a:pt x="5806" y="2562"/>
                        <a:pt x="5654" y="1224"/>
                      </a:cubicBezTo>
                      <a:cubicBezTo>
                        <a:pt x="5624" y="768"/>
                        <a:pt x="5229" y="434"/>
                        <a:pt x="4803" y="312"/>
                      </a:cubicBezTo>
                      <a:cubicBezTo>
                        <a:pt x="4592" y="120"/>
                        <a:pt x="4331" y="1"/>
                        <a:pt x="40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30" name="Google Shape;530;p17"/>
                <p:cNvSpPr/>
                <p:nvPr/>
              </p:nvSpPr>
              <p:spPr>
                <a:xfrm>
                  <a:off x="1474575" y="5016225"/>
                  <a:ext cx="123900" cy="1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5286" extrusionOk="0">
                      <a:moveTo>
                        <a:pt x="3402" y="1"/>
                      </a:moveTo>
                      <a:cubicBezTo>
                        <a:pt x="3157" y="1"/>
                        <a:pt x="2907" y="83"/>
                        <a:pt x="2676" y="278"/>
                      </a:cubicBezTo>
                      <a:cubicBezTo>
                        <a:pt x="1642" y="1159"/>
                        <a:pt x="1" y="2862"/>
                        <a:pt x="518" y="4351"/>
                      </a:cubicBezTo>
                      <a:cubicBezTo>
                        <a:pt x="703" y="4934"/>
                        <a:pt x="1097" y="5286"/>
                        <a:pt x="1658" y="5286"/>
                      </a:cubicBezTo>
                      <a:cubicBezTo>
                        <a:pt x="1740" y="5286"/>
                        <a:pt x="1826" y="5278"/>
                        <a:pt x="1916" y="5263"/>
                      </a:cubicBezTo>
                      <a:cubicBezTo>
                        <a:pt x="2767" y="5172"/>
                        <a:pt x="3436" y="4351"/>
                        <a:pt x="3922" y="3743"/>
                      </a:cubicBezTo>
                      <a:cubicBezTo>
                        <a:pt x="4408" y="3135"/>
                        <a:pt x="4955" y="2314"/>
                        <a:pt x="4895" y="1494"/>
                      </a:cubicBezTo>
                      <a:cubicBezTo>
                        <a:pt x="4864" y="1068"/>
                        <a:pt x="4682" y="673"/>
                        <a:pt x="4378" y="460"/>
                      </a:cubicBezTo>
                      <a:cubicBezTo>
                        <a:pt x="4123" y="187"/>
                        <a:pt x="3769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31" name="Google Shape;531;p17"/>
                <p:cNvSpPr/>
                <p:nvPr/>
              </p:nvSpPr>
              <p:spPr>
                <a:xfrm>
                  <a:off x="938475" y="4583700"/>
                  <a:ext cx="144100" cy="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4" h="3576" extrusionOk="0">
                      <a:moveTo>
                        <a:pt x="4036" y="0"/>
                      </a:moveTo>
                      <a:cubicBezTo>
                        <a:pt x="3781" y="0"/>
                        <a:pt x="3515" y="94"/>
                        <a:pt x="3268" y="314"/>
                      </a:cubicBezTo>
                      <a:cubicBezTo>
                        <a:pt x="2752" y="770"/>
                        <a:pt x="1809" y="922"/>
                        <a:pt x="1141" y="1287"/>
                      </a:cubicBezTo>
                      <a:cubicBezTo>
                        <a:pt x="1" y="1935"/>
                        <a:pt x="627" y="3576"/>
                        <a:pt x="1665" y="3576"/>
                      </a:cubicBezTo>
                      <a:cubicBezTo>
                        <a:pt x="1845" y="3576"/>
                        <a:pt x="2037" y="3527"/>
                        <a:pt x="2235" y="3415"/>
                      </a:cubicBezTo>
                      <a:cubicBezTo>
                        <a:pt x="3116" y="2928"/>
                        <a:pt x="4119" y="2776"/>
                        <a:pt x="4879" y="2077"/>
                      </a:cubicBezTo>
                      <a:cubicBezTo>
                        <a:pt x="5764" y="1264"/>
                        <a:pt x="4975" y="0"/>
                        <a:pt x="40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32" name="Google Shape;532;p17"/>
                <p:cNvSpPr/>
                <p:nvPr/>
              </p:nvSpPr>
              <p:spPr>
                <a:xfrm>
                  <a:off x="732925" y="4767950"/>
                  <a:ext cx="147450" cy="14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8" h="5680" extrusionOk="0">
                      <a:moveTo>
                        <a:pt x="4577" y="1"/>
                      </a:moveTo>
                      <a:cubicBezTo>
                        <a:pt x="4372" y="1"/>
                        <a:pt x="4167" y="56"/>
                        <a:pt x="3983" y="178"/>
                      </a:cubicBezTo>
                      <a:cubicBezTo>
                        <a:pt x="2979" y="604"/>
                        <a:pt x="1885" y="999"/>
                        <a:pt x="1065" y="1789"/>
                      </a:cubicBezTo>
                      <a:cubicBezTo>
                        <a:pt x="1" y="2823"/>
                        <a:pt x="122" y="4221"/>
                        <a:pt x="1034" y="5315"/>
                      </a:cubicBezTo>
                      <a:cubicBezTo>
                        <a:pt x="1263" y="5563"/>
                        <a:pt x="1587" y="5679"/>
                        <a:pt x="1909" y="5679"/>
                      </a:cubicBezTo>
                      <a:cubicBezTo>
                        <a:pt x="2101" y="5679"/>
                        <a:pt x="2293" y="5638"/>
                        <a:pt x="2463" y="5558"/>
                      </a:cubicBezTo>
                      <a:cubicBezTo>
                        <a:pt x="3922" y="4920"/>
                        <a:pt x="4773" y="3339"/>
                        <a:pt x="5563" y="2032"/>
                      </a:cubicBezTo>
                      <a:cubicBezTo>
                        <a:pt x="5806" y="1789"/>
                        <a:pt x="5897" y="1455"/>
                        <a:pt x="5837" y="1121"/>
                      </a:cubicBezTo>
                      <a:cubicBezTo>
                        <a:pt x="5791" y="484"/>
                        <a:pt x="5185" y="1"/>
                        <a:pt x="45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33" name="Google Shape;533;p17"/>
                <p:cNvSpPr/>
                <p:nvPr/>
              </p:nvSpPr>
              <p:spPr>
                <a:xfrm>
                  <a:off x="820050" y="4957225"/>
                  <a:ext cx="14315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6" h="5120" extrusionOk="0">
                      <a:moveTo>
                        <a:pt x="3752" y="0"/>
                      </a:moveTo>
                      <a:cubicBezTo>
                        <a:pt x="1793" y="0"/>
                        <a:pt x="0" y="2247"/>
                        <a:pt x="224" y="4188"/>
                      </a:cubicBezTo>
                      <a:cubicBezTo>
                        <a:pt x="316" y="4783"/>
                        <a:pt x="873" y="5120"/>
                        <a:pt x="1415" y="5120"/>
                      </a:cubicBezTo>
                      <a:cubicBezTo>
                        <a:pt x="1593" y="5120"/>
                        <a:pt x="1769" y="5084"/>
                        <a:pt x="1926" y="5009"/>
                      </a:cubicBezTo>
                      <a:cubicBezTo>
                        <a:pt x="3172" y="4431"/>
                        <a:pt x="4115" y="3489"/>
                        <a:pt x="5118" y="2577"/>
                      </a:cubicBezTo>
                      <a:cubicBezTo>
                        <a:pt x="5361" y="2334"/>
                        <a:pt x="5452" y="2091"/>
                        <a:pt x="5482" y="1848"/>
                      </a:cubicBezTo>
                      <a:cubicBezTo>
                        <a:pt x="5726" y="1361"/>
                        <a:pt x="5665" y="723"/>
                        <a:pt x="5057" y="358"/>
                      </a:cubicBezTo>
                      <a:cubicBezTo>
                        <a:pt x="4627" y="110"/>
                        <a:pt x="4185" y="0"/>
                        <a:pt x="37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34" name="Google Shape;534;p17"/>
                <p:cNvSpPr/>
                <p:nvPr/>
              </p:nvSpPr>
              <p:spPr>
                <a:xfrm>
                  <a:off x="593100" y="5021925"/>
                  <a:ext cx="1695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0" h="5387" extrusionOk="0">
                      <a:moveTo>
                        <a:pt x="5206" y="0"/>
                      </a:moveTo>
                      <a:cubicBezTo>
                        <a:pt x="5032" y="0"/>
                        <a:pt x="4846" y="44"/>
                        <a:pt x="4651" y="141"/>
                      </a:cubicBezTo>
                      <a:cubicBezTo>
                        <a:pt x="3192" y="931"/>
                        <a:pt x="1" y="2755"/>
                        <a:pt x="1855" y="4792"/>
                      </a:cubicBezTo>
                      <a:cubicBezTo>
                        <a:pt x="2251" y="5214"/>
                        <a:pt x="2649" y="5387"/>
                        <a:pt x="3039" y="5387"/>
                      </a:cubicBezTo>
                      <a:cubicBezTo>
                        <a:pt x="4448" y="5387"/>
                        <a:pt x="5748" y="3130"/>
                        <a:pt x="6414" y="2178"/>
                      </a:cubicBezTo>
                      <a:cubicBezTo>
                        <a:pt x="6779" y="1630"/>
                        <a:pt x="6627" y="1083"/>
                        <a:pt x="6262" y="749"/>
                      </a:cubicBezTo>
                      <a:cubicBezTo>
                        <a:pt x="6062" y="326"/>
                        <a:pt x="5682" y="0"/>
                        <a:pt x="52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35" name="Google Shape;535;p17"/>
                <p:cNvSpPr/>
                <p:nvPr/>
              </p:nvSpPr>
              <p:spPr>
                <a:xfrm>
                  <a:off x="1115150" y="4931025"/>
                  <a:ext cx="148200" cy="1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8" h="4706" extrusionOk="0">
                      <a:moveTo>
                        <a:pt x="4546" y="0"/>
                      </a:moveTo>
                      <a:cubicBezTo>
                        <a:pt x="4396" y="0"/>
                        <a:pt x="4237" y="40"/>
                        <a:pt x="4074" y="130"/>
                      </a:cubicBezTo>
                      <a:cubicBezTo>
                        <a:pt x="2797" y="829"/>
                        <a:pt x="1" y="2409"/>
                        <a:pt x="1612" y="4172"/>
                      </a:cubicBezTo>
                      <a:cubicBezTo>
                        <a:pt x="1957" y="4551"/>
                        <a:pt x="2306" y="4706"/>
                        <a:pt x="2647" y="4706"/>
                      </a:cubicBezTo>
                      <a:cubicBezTo>
                        <a:pt x="3868" y="4706"/>
                        <a:pt x="5000" y="2724"/>
                        <a:pt x="5594" y="1893"/>
                      </a:cubicBezTo>
                      <a:cubicBezTo>
                        <a:pt x="5928" y="1437"/>
                        <a:pt x="5776" y="950"/>
                        <a:pt x="5442" y="646"/>
                      </a:cubicBezTo>
                      <a:cubicBezTo>
                        <a:pt x="5286" y="291"/>
                        <a:pt x="4952" y="0"/>
                        <a:pt x="45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</p:grpSp>
        <p:sp>
          <p:nvSpPr>
            <p:cNvPr id="536" name="Google Shape;536;p17"/>
            <p:cNvSpPr/>
            <p:nvPr/>
          </p:nvSpPr>
          <p:spPr>
            <a:xfrm flipH="1">
              <a:off x="8726600" y="1202825"/>
              <a:ext cx="220400" cy="171000"/>
            </a:xfrm>
            <a:custGeom>
              <a:avLst/>
              <a:gdLst/>
              <a:ahLst/>
              <a:cxnLst/>
              <a:rect l="l" t="t" r="r" b="b"/>
              <a:pathLst>
                <a:path w="8816" h="6840" extrusionOk="0">
                  <a:moveTo>
                    <a:pt x="4408" y="0"/>
                  </a:moveTo>
                  <a:cubicBezTo>
                    <a:pt x="1" y="0"/>
                    <a:pt x="1" y="6839"/>
                    <a:pt x="4408" y="6839"/>
                  </a:cubicBezTo>
                  <a:cubicBezTo>
                    <a:pt x="8816" y="6839"/>
                    <a:pt x="8816" y="0"/>
                    <a:pt x="4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537" name="Google Shape;537;p17"/>
            <p:cNvGrpSpPr/>
            <p:nvPr/>
          </p:nvGrpSpPr>
          <p:grpSpPr>
            <a:xfrm rot="-6576108" flipH="1">
              <a:off x="753325" y="-1145107"/>
              <a:ext cx="1095837" cy="3226607"/>
              <a:chOff x="-142300" y="-137800"/>
              <a:chExt cx="1095775" cy="3226425"/>
            </a:xfrm>
          </p:grpSpPr>
          <p:sp>
            <p:nvSpPr>
              <p:cNvPr id="538" name="Google Shape;538;p17"/>
              <p:cNvSpPr/>
              <p:nvPr/>
            </p:nvSpPr>
            <p:spPr>
              <a:xfrm rot="10800000" flipH="1">
                <a:off x="534763" y="311475"/>
                <a:ext cx="3569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14277" h="11516" extrusionOk="0">
                    <a:moveTo>
                      <a:pt x="6159" y="0"/>
                    </a:moveTo>
                    <a:cubicBezTo>
                      <a:pt x="5795" y="0"/>
                      <a:pt x="5431" y="54"/>
                      <a:pt x="5077" y="155"/>
                    </a:cubicBezTo>
                    <a:cubicBezTo>
                      <a:pt x="3253" y="489"/>
                      <a:pt x="1855" y="1918"/>
                      <a:pt x="1247" y="3742"/>
                    </a:cubicBezTo>
                    <a:cubicBezTo>
                      <a:pt x="1" y="7572"/>
                      <a:pt x="3071" y="10702"/>
                      <a:pt x="6627" y="11371"/>
                    </a:cubicBezTo>
                    <a:cubicBezTo>
                      <a:pt x="7121" y="11467"/>
                      <a:pt x="7624" y="11515"/>
                      <a:pt x="8125" y="11515"/>
                    </a:cubicBezTo>
                    <a:cubicBezTo>
                      <a:pt x="11263" y="11515"/>
                      <a:pt x="14277" y="9635"/>
                      <a:pt x="13831" y="5991"/>
                    </a:cubicBezTo>
                    <a:cubicBezTo>
                      <a:pt x="13588" y="4167"/>
                      <a:pt x="12585" y="2465"/>
                      <a:pt x="10943" y="1523"/>
                    </a:cubicBezTo>
                    <a:cubicBezTo>
                      <a:pt x="10366" y="1189"/>
                      <a:pt x="9727" y="976"/>
                      <a:pt x="9089" y="793"/>
                    </a:cubicBezTo>
                    <a:cubicBezTo>
                      <a:pt x="8603" y="611"/>
                      <a:pt x="8147" y="459"/>
                      <a:pt x="7661" y="337"/>
                    </a:cubicBezTo>
                    <a:cubicBezTo>
                      <a:pt x="7181" y="107"/>
                      <a:pt x="6670" y="0"/>
                      <a:pt x="6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-47937" y="2642450"/>
                <a:ext cx="660125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26405" h="17847" extrusionOk="0">
                    <a:moveTo>
                      <a:pt x="11374" y="1"/>
                    </a:moveTo>
                    <a:cubicBezTo>
                      <a:pt x="10034" y="1"/>
                      <a:pt x="8739" y="165"/>
                      <a:pt x="7570" y="497"/>
                    </a:cubicBezTo>
                    <a:cubicBezTo>
                      <a:pt x="6658" y="771"/>
                      <a:pt x="5928" y="1166"/>
                      <a:pt x="5351" y="1683"/>
                    </a:cubicBezTo>
                    <a:cubicBezTo>
                      <a:pt x="3709" y="2291"/>
                      <a:pt x="2433" y="3476"/>
                      <a:pt x="1855" y="5513"/>
                    </a:cubicBezTo>
                    <a:cubicBezTo>
                      <a:pt x="1" y="12321"/>
                      <a:pt x="7357" y="17093"/>
                      <a:pt x="13102" y="17762"/>
                    </a:cubicBezTo>
                    <a:cubicBezTo>
                      <a:pt x="13589" y="17819"/>
                      <a:pt x="14090" y="17847"/>
                      <a:pt x="14598" y="17847"/>
                    </a:cubicBezTo>
                    <a:cubicBezTo>
                      <a:pt x="20086" y="17847"/>
                      <a:pt x="26404" y="14550"/>
                      <a:pt x="24652" y="8096"/>
                    </a:cubicBezTo>
                    <a:cubicBezTo>
                      <a:pt x="23184" y="2789"/>
                      <a:pt x="16895" y="1"/>
                      <a:pt x="11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-142300" y="0"/>
                <a:ext cx="1095775" cy="2917975"/>
              </a:xfrm>
              <a:custGeom>
                <a:avLst/>
                <a:gdLst/>
                <a:ahLst/>
                <a:cxnLst/>
                <a:rect l="l" t="t" r="r" b="b"/>
                <a:pathLst>
                  <a:path w="43831" h="116719" extrusionOk="0">
                    <a:moveTo>
                      <a:pt x="32736" y="0"/>
                    </a:moveTo>
                    <a:cubicBezTo>
                      <a:pt x="30213" y="10486"/>
                      <a:pt x="33648" y="20304"/>
                      <a:pt x="37235" y="30548"/>
                    </a:cubicBezTo>
                    <a:cubicBezTo>
                      <a:pt x="37995" y="32736"/>
                      <a:pt x="38785" y="34985"/>
                      <a:pt x="39514" y="37265"/>
                    </a:cubicBezTo>
                    <a:cubicBezTo>
                      <a:pt x="43405" y="49302"/>
                      <a:pt x="40214" y="55350"/>
                      <a:pt x="36870" y="61733"/>
                    </a:cubicBezTo>
                    <a:cubicBezTo>
                      <a:pt x="34408" y="66354"/>
                      <a:pt x="31915" y="71126"/>
                      <a:pt x="31520" y="78512"/>
                    </a:cubicBezTo>
                    <a:cubicBezTo>
                      <a:pt x="31368" y="82007"/>
                      <a:pt x="31490" y="85138"/>
                      <a:pt x="31612" y="88178"/>
                    </a:cubicBezTo>
                    <a:cubicBezTo>
                      <a:pt x="32067" y="98360"/>
                      <a:pt x="32371" y="105716"/>
                      <a:pt x="19575" y="112737"/>
                    </a:cubicBezTo>
                    <a:cubicBezTo>
                      <a:pt x="14936" y="115295"/>
                      <a:pt x="10313" y="116353"/>
                      <a:pt x="5651" y="116353"/>
                    </a:cubicBezTo>
                    <a:cubicBezTo>
                      <a:pt x="3775" y="116353"/>
                      <a:pt x="1892" y="116182"/>
                      <a:pt x="0" y="115868"/>
                    </a:cubicBezTo>
                    <a:lnTo>
                      <a:pt x="0" y="116263"/>
                    </a:lnTo>
                    <a:cubicBezTo>
                      <a:pt x="1885" y="116567"/>
                      <a:pt x="3769" y="116719"/>
                      <a:pt x="5654" y="116719"/>
                    </a:cubicBezTo>
                    <a:cubicBezTo>
                      <a:pt x="10365" y="116719"/>
                      <a:pt x="15046" y="115655"/>
                      <a:pt x="19757" y="113072"/>
                    </a:cubicBezTo>
                    <a:cubicBezTo>
                      <a:pt x="32767" y="105929"/>
                      <a:pt x="32432" y="98482"/>
                      <a:pt x="32007" y="88178"/>
                    </a:cubicBezTo>
                    <a:cubicBezTo>
                      <a:pt x="31885" y="85138"/>
                      <a:pt x="31733" y="82007"/>
                      <a:pt x="31915" y="78512"/>
                    </a:cubicBezTo>
                    <a:cubicBezTo>
                      <a:pt x="32280" y="71217"/>
                      <a:pt x="34773" y="66475"/>
                      <a:pt x="37204" y="61916"/>
                    </a:cubicBezTo>
                    <a:cubicBezTo>
                      <a:pt x="40609" y="55442"/>
                      <a:pt x="43831" y="49362"/>
                      <a:pt x="39879" y="37143"/>
                    </a:cubicBezTo>
                    <a:cubicBezTo>
                      <a:pt x="39150" y="34894"/>
                      <a:pt x="38359" y="32614"/>
                      <a:pt x="37599" y="30426"/>
                    </a:cubicBezTo>
                    <a:cubicBezTo>
                      <a:pt x="34013" y="20213"/>
                      <a:pt x="30578" y="10426"/>
                      <a:pt x="331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 rot="-5400000" flipH="1">
                <a:off x="-201375" y="676350"/>
                <a:ext cx="1061575" cy="871800"/>
              </a:xfrm>
              <a:custGeom>
                <a:avLst/>
                <a:gdLst/>
                <a:ahLst/>
                <a:cxnLst/>
                <a:rect l="l" t="t" r="r" b="b"/>
                <a:pathLst>
                  <a:path w="42463" h="34872" extrusionOk="0">
                    <a:moveTo>
                      <a:pt x="5660" y="0"/>
                    </a:moveTo>
                    <a:cubicBezTo>
                      <a:pt x="4726" y="0"/>
                      <a:pt x="3803" y="385"/>
                      <a:pt x="2888" y="1255"/>
                    </a:cubicBezTo>
                    <a:cubicBezTo>
                      <a:pt x="365" y="4720"/>
                      <a:pt x="0" y="15359"/>
                      <a:pt x="1246" y="20860"/>
                    </a:cubicBezTo>
                    <a:cubicBezTo>
                      <a:pt x="2128" y="24751"/>
                      <a:pt x="6566" y="29158"/>
                      <a:pt x="9757" y="31225"/>
                    </a:cubicBezTo>
                    <a:cubicBezTo>
                      <a:pt x="13135" y="33383"/>
                      <a:pt x="17561" y="34871"/>
                      <a:pt x="21984" y="34871"/>
                    </a:cubicBezTo>
                    <a:cubicBezTo>
                      <a:pt x="25164" y="34871"/>
                      <a:pt x="28341" y="34102"/>
                      <a:pt x="31125" y="32259"/>
                    </a:cubicBezTo>
                    <a:cubicBezTo>
                      <a:pt x="34134" y="30253"/>
                      <a:pt x="42463" y="23566"/>
                      <a:pt x="31216" y="23201"/>
                    </a:cubicBezTo>
                    <a:cubicBezTo>
                      <a:pt x="20751" y="22851"/>
                      <a:pt x="12858" y="0"/>
                      <a:pt x="5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542" name="Google Shape;542;p17"/>
              <p:cNvSpPr/>
              <p:nvPr/>
            </p:nvSpPr>
            <p:spPr>
              <a:xfrm rot="4715134">
                <a:off x="-142281" y="1643031"/>
                <a:ext cx="848807" cy="493139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9726" extrusionOk="0">
                    <a:moveTo>
                      <a:pt x="20051" y="0"/>
                    </a:moveTo>
                    <a:cubicBezTo>
                      <a:pt x="17303" y="0"/>
                      <a:pt x="14567" y="691"/>
                      <a:pt x="12310" y="2144"/>
                    </a:cubicBezTo>
                    <a:lnTo>
                      <a:pt x="12280" y="2144"/>
                    </a:lnTo>
                    <a:cubicBezTo>
                      <a:pt x="10973" y="2813"/>
                      <a:pt x="9757" y="3694"/>
                      <a:pt x="8450" y="4332"/>
                    </a:cubicBezTo>
                    <a:cubicBezTo>
                      <a:pt x="6778" y="5123"/>
                      <a:pt x="4955" y="5609"/>
                      <a:pt x="3344" y="6460"/>
                    </a:cubicBezTo>
                    <a:cubicBezTo>
                      <a:pt x="1125" y="7615"/>
                      <a:pt x="0" y="9956"/>
                      <a:pt x="91" y="12387"/>
                    </a:cubicBezTo>
                    <a:cubicBezTo>
                      <a:pt x="182" y="14788"/>
                      <a:pt x="1398" y="17251"/>
                      <a:pt x="3465" y="18497"/>
                    </a:cubicBezTo>
                    <a:cubicBezTo>
                      <a:pt x="4992" y="19419"/>
                      <a:pt x="6693" y="19726"/>
                      <a:pt x="8422" y="19726"/>
                    </a:cubicBezTo>
                    <a:cubicBezTo>
                      <a:pt x="9996" y="19726"/>
                      <a:pt x="11593" y="19471"/>
                      <a:pt x="13101" y="19196"/>
                    </a:cubicBezTo>
                    <a:cubicBezTo>
                      <a:pt x="15178" y="18807"/>
                      <a:pt x="17244" y="18704"/>
                      <a:pt x="19320" y="18704"/>
                    </a:cubicBezTo>
                    <a:cubicBezTo>
                      <a:pt x="20494" y="18704"/>
                      <a:pt x="21672" y="18737"/>
                      <a:pt x="22858" y="18770"/>
                    </a:cubicBezTo>
                    <a:cubicBezTo>
                      <a:pt x="22962" y="18772"/>
                      <a:pt x="23066" y="18773"/>
                      <a:pt x="23170" y="18773"/>
                    </a:cubicBezTo>
                    <a:cubicBezTo>
                      <a:pt x="26243" y="18773"/>
                      <a:pt x="29089" y="17889"/>
                      <a:pt x="30882" y="15214"/>
                    </a:cubicBezTo>
                    <a:cubicBezTo>
                      <a:pt x="33952" y="10655"/>
                      <a:pt x="32402" y="4454"/>
                      <a:pt x="27630" y="1870"/>
                    </a:cubicBezTo>
                    <a:cubicBezTo>
                      <a:pt x="25374" y="645"/>
                      <a:pt x="22707" y="0"/>
                      <a:pt x="20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543" name="Google Shape;543;p17"/>
              <p:cNvSpPr/>
              <p:nvPr/>
            </p:nvSpPr>
            <p:spPr>
              <a:xfrm>
                <a:off x="93125" y="-137800"/>
                <a:ext cx="472608" cy="507846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0780" extrusionOk="0">
                    <a:moveTo>
                      <a:pt x="3973" y="0"/>
                    </a:moveTo>
                    <a:cubicBezTo>
                      <a:pt x="3313" y="0"/>
                      <a:pt x="2656" y="154"/>
                      <a:pt x="2068" y="485"/>
                    </a:cubicBezTo>
                    <a:cubicBezTo>
                      <a:pt x="730" y="1244"/>
                      <a:pt x="61" y="2703"/>
                      <a:pt x="31" y="4193"/>
                    </a:cubicBezTo>
                    <a:cubicBezTo>
                      <a:pt x="1" y="6290"/>
                      <a:pt x="1034" y="8509"/>
                      <a:pt x="2706" y="9786"/>
                    </a:cubicBezTo>
                    <a:cubicBezTo>
                      <a:pt x="3581" y="10463"/>
                      <a:pt x="4617" y="10780"/>
                      <a:pt x="5630" y="10780"/>
                    </a:cubicBezTo>
                    <a:cubicBezTo>
                      <a:pt x="7887" y="10780"/>
                      <a:pt x="10031" y="9208"/>
                      <a:pt x="10031" y="6564"/>
                    </a:cubicBezTo>
                    <a:cubicBezTo>
                      <a:pt x="10031" y="4345"/>
                      <a:pt x="8420" y="1670"/>
                      <a:pt x="6414" y="697"/>
                    </a:cubicBezTo>
                    <a:cubicBezTo>
                      <a:pt x="6323" y="637"/>
                      <a:pt x="6201" y="576"/>
                      <a:pt x="6110" y="545"/>
                    </a:cubicBezTo>
                    <a:cubicBezTo>
                      <a:pt x="5453" y="193"/>
                      <a:pt x="4710" y="0"/>
                      <a:pt x="3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544" name="Google Shape;544;p17"/>
            <p:cNvSpPr/>
            <p:nvPr/>
          </p:nvSpPr>
          <p:spPr>
            <a:xfrm flipH="1">
              <a:off x="8594900" y="712363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545" name="Google Shape;545;p17"/>
          <p:cNvSpPr/>
          <p:nvPr/>
        </p:nvSpPr>
        <p:spPr>
          <a:xfrm rot="9884783" flipH="1">
            <a:off x="1052465" y="3643247"/>
            <a:ext cx="137624" cy="106450"/>
          </a:xfrm>
          <a:custGeom>
            <a:avLst/>
            <a:gdLst/>
            <a:ahLst/>
            <a:cxnLst/>
            <a:rect l="l" t="t" r="r" b="b"/>
            <a:pathLst>
              <a:path w="2949" h="2281" extrusionOk="0">
                <a:moveTo>
                  <a:pt x="1459" y="0"/>
                </a:moveTo>
                <a:cubicBezTo>
                  <a:pt x="0" y="0"/>
                  <a:pt x="0" y="2280"/>
                  <a:pt x="1459" y="2280"/>
                </a:cubicBezTo>
                <a:cubicBezTo>
                  <a:pt x="2949" y="2280"/>
                  <a:pt x="2949" y="0"/>
                  <a:pt x="145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546" name="Google Shape;546;p17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8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49" name="Google Shape;549;p18"/>
          <p:cNvGrpSpPr/>
          <p:nvPr/>
        </p:nvGrpSpPr>
        <p:grpSpPr>
          <a:xfrm>
            <a:off x="-1179894" y="-93215"/>
            <a:ext cx="18161388" cy="9607388"/>
            <a:chOff x="-632087" y="-49937"/>
            <a:chExt cx="9729315" cy="5146815"/>
          </a:xfrm>
        </p:grpSpPr>
        <p:sp>
          <p:nvSpPr>
            <p:cNvPr id="550" name="Google Shape;550;p18"/>
            <p:cNvSpPr/>
            <p:nvPr/>
          </p:nvSpPr>
          <p:spPr>
            <a:xfrm rot="10800000" flipH="1">
              <a:off x="-632087" y="863"/>
              <a:ext cx="2505375" cy="1363175"/>
            </a:xfrm>
            <a:custGeom>
              <a:avLst/>
              <a:gdLst/>
              <a:ahLst/>
              <a:cxnLst/>
              <a:rect l="l" t="t" r="r" b="b"/>
              <a:pathLst>
                <a:path w="100215" h="54527" extrusionOk="0">
                  <a:moveTo>
                    <a:pt x="34672" y="1"/>
                  </a:moveTo>
                  <a:cubicBezTo>
                    <a:pt x="27998" y="1"/>
                    <a:pt x="22358" y="4564"/>
                    <a:pt x="16171" y="7292"/>
                  </a:cubicBezTo>
                  <a:cubicBezTo>
                    <a:pt x="10487" y="9784"/>
                    <a:pt x="5137" y="11030"/>
                    <a:pt x="0" y="11182"/>
                  </a:cubicBezTo>
                  <a:lnTo>
                    <a:pt x="0" y="54526"/>
                  </a:lnTo>
                  <a:lnTo>
                    <a:pt x="67661" y="54526"/>
                  </a:lnTo>
                  <a:cubicBezTo>
                    <a:pt x="68816" y="44800"/>
                    <a:pt x="73497" y="39633"/>
                    <a:pt x="81734" y="33097"/>
                  </a:cubicBezTo>
                  <a:cubicBezTo>
                    <a:pt x="89029" y="27322"/>
                    <a:pt x="100215" y="22733"/>
                    <a:pt x="95503" y="10848"/>
                  </a:cubicBezTo>
                  <a:cubicBezTo>
                    <a:pt x="92626" y="3618"/>
                    <a:pt x="87733" y="1358"/>
                    <a:pt x="82057" y="1358"/>
                  </a:cubicBezTo>
                  <a:cubicBezTo>
                    <a:pt x="72600" y="1358"/>
                    <a:pt x="60970" y="7632"/>
                    <a:pt x="52878" y="7632"/>
                  </a:cubicBezTo>
                  <a:cubicBezTo>
                    <a:pt x="52229" y="7632"/>
                    <a:pt x="51604" y="7591"/>
                    <a:pt x="51004" y="7504"/>
                  </a:cubicBezTo>
                  <a:cubicBezTo>
                    <a:pt x="45016" y="6653"/>
                    <a:pt x="45138" y="2854"/>
                    <a:pt x="39849" y="939"/>
                  </a:cubicBezTo>
                  <a:cubicBezTo>
                    <a:pt x="38044" y="281"/>
                    <a:pt x="36326" y="1"/>
                    <a:pt x="34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51" name="Google Shape;551;p18"/>
            <p:cNvSpPr/>
            <p:nvPr/>
          </p:nvSpPr>
          <p:spPr>
            <a:xfrm rot="10800000" flipH="1">
              <a:off x="-269062" y="-49937"/>
              <a:ext cx="3796425" cy="947425"/>
            </a:xfrm>
            <a:custGeom>
              <a:avLst/>
              <a:gdLst/>
              <a:ahLst/>
              <a:cxnLst/>
              <a:rect l="l" t="t" r="r" b="b"/>
              <a:pathLst>
                <a:path w="151857" h="37897" extrusionOk="0">
                  <a:moveTo>
                    <a:pt x="52927" y="1"/>
                  </a:moveTo>
                  <a:cubicBezTo>
                    <a:pt x="50805" y="1"/>
                    <a:pt x="48661" y="253"/>
                    <a:pt x="46475" y="753"/>
                  </a:cubicBezTo>
                  <a:cubicBezTo>
                    <a:pt x="38967" y="2455"/>
                    <a:pt x="31824" y="6832"/>
                    <a:pt x="23921" y="11939"/>
                  </a:cubicBezTo>
                  <a:cubicBezTo>
                    <a:pt x="16262" y="16893"/>
                    <a:pt x="9149" y="19446"/>
                    <a:pt x="2736" y="19537"/>
                  </a:cubicBezTo>
                  <a:cubicBezTo>
                    <a:pt x="1824" y="19537"/>
                    <a:pt x="881" y="19507"/>
                    <a:pt x="0" y="19385"/>
                  </a:cubicBezTo>
                  <a:lnTo>
                    <a:pt x="0" y="19781"/>
                  </a:lnTo>
                  <a:cubicBezTo>
                    <a:pt x="912" y="19872"/>
                    <a:pt x="1824" y="19902"/>
                    <a:pt x="2736" y="19902"/>
                  </a:cubicBezTo>
                  <a:cubicBezTo>
                    <a:pt x="9240" y="19841"/>
                    <a:pt x="16414" y="17258"/>
                    <a:pt x="24134" y="12273"/>
                  </a:cubicBezTo>
                  <a:cubicBezTo>
                    <a:pt x="34504" y="5553"/>
                    <a:pt x="43475" y="428"/>
                    <a:pt x="52995" y="428"/>
                  </a:cubicBezTo>
                  <a:cubicBezTo>
                    <a:pt x="58461" y="428"/>
                    <a:pt x="64108" y="2117"/>
                    <a:pt x="70305" y="6163"/>
                  </a:cubicBezTo>
                  <a:cubicBezTo>
                    <a:pt x="73983" y="8595"/>
                    <a:pt x="76932" y="10723"/>
                    <a:pt x="79546" y="12607"/>
                  </a:cubicBezTo>
                  <a:cubicBezTo>
                    <a:pt x="88105" y="18832"/>
                    <a:pt x="92566" y="22049"/>
                    <a:pt x="105098" y="22049"/>
                  </a:cubicBezTo>
                  <a:cubicBezTo>
                    <a:pt x="106763" y="22049"/>
                    <a:pt x="108571" y="21992"/>
                    <a:pt x="110549" y="21878"/>
                  </a:cubicBezTo>
                  <a:cubicBezTo>
                    <a:pt x="112106" y="21785"/>
                    <a:pt x="113625" y="21738"/>
                    <a:pt x="115107" y="21738"/>
                  </a:cubicBezTo>
                  <a:cubicBezTo>
                    <a:pt x="130610" y="21738"/>
                    <a:pt x="142104" y="26855"/>
                    <a:pt x="151371" y="37896"/>
                  </a:cubicBezTo>
                  <a:lnTo>
                    <a:pt x="151857" y="37896"/>
                  </a:lnTo>
                  <a:cubicBezTo>
                    <a:pt x="142490" y="26584"/>
                    <a:pt x="130835" y="21346"/>
                    <a:pt x="115081" y="21346"/>
                  </a:cubicBezTo>
                  <a:cubicBezTo>
                    <a:pt x="113606" y="21346"/>
                    <a:pt x="112097" y="21392"/>
                    <a:pt x="110549" y="21483"/>
                  </a:cubicBezTo>
                  <a:cubicBezTo>
                    <a:pt x="108535" y="21603"/>
                    <a:pt x="106700" y="21663"/>
                    <a:pt x="105012" y="21663"/>
                  </a:cubicBezTo>
                  <a:cubicBezTo>
                    <a:pt x="92666" y="21663"/>
                    <a:pt x="88235" y="18454"/>
                    <a:pt x="79758" y="12303"/>
                  </a:cubicBezTo>
                  <a:cubicBezTo>
                    <a:pt x="77175" y="10419"/>
                    <a:pt x="74196" y="8261"/>
                    <a:pt x="70518" y="5859"/>
                  </a:cubicBezTo>
                  <a:cubicBezTo>
                    <a:pt x="64512" y="1930"/>
                    <a:pt x="58801" y="1"/>
                    <a:pt x="5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52" name="Google Shape;552;p18"/>
            <p:cNvSpPr/>
            <p:nvPr/>
          </p:nvSpPr>
          <p:spPr>
            <a:xfrm rot="10800000" flipH="1">
              <a:off x="1375563" y="1021763"/>
              <a:ext cx="36500" cy="28150"/>
            </a:xfrm>
            <a:custGeom>
              <a:avLst/>
              <a:gdLst/>
              <a:ahLst/>
              <a:cxnLst/>
              <a:rect l="l" t="t" r="r" b="b"/>
              <a:pathLst>
                <a:path w="1460" h="1126" extrusionOk="0">
                  <a:moveTo>
                    <a:pt x="730" y="1"/>
                  </a:moveTo>
                  <a:cubicBezTo>
                    <a:pt x="1" y="1"/>
                    <a:pt x="1" y="1126"/>
                    <a:pt x="730" y="1126"/>
                  </a:cubicBezTo>
                  <a:cubicBezTo>
                    <a:pt x="1460" y="1126"/>
                    <a:pt x="1460" y="1"/>
                    <a:pt x="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53" name="Google Shape;553;p18"/>
            <p:cNvSpPr/>
            <p:nvPr/>
          </p:nvSpPr>
          <p:spPr>
            <a:xfrm rot="10800000" flipH="1">
              <a:off x="149813" y="954900"/>
              <a:ext cx="207475" cy="161875"/>
            </a:xfrm>
            <a:custGeom>
              <a:avLst/>
              <a:gdLst/>
              <a:ahLst/>
              <a:cxnLst/>
              <a:rect l="l" t="t" r="r" b="b"/>
              <a:pathLst>
                <a:path w="8299" h="6475" extrusionOk="0">
                  <a:moveTo>
                    <a:pt x="4165" y="1"/>
                  </a:moveTo>
                  <a:cubicBezTo>
                    <a:pt x="1" y="1"/>
                    <a:pt x="1" y="6475"/>
                    <a:pt x="4165" y="6475"/>
                  </a:cubicBezTo>
                  <a:cubicBezTo>
                    <a:pt x="8299" y="6475"/>
                    <a:pt x="8299" y="1"/>
                    <a:pt x="4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54" name="Google Shape;554;p18"/>
            <p:cNvSpPr/>
            <p:nvPr/>
          </p:nvSpPr>
          <p:spPr>
            <a:xfrm rot="10800000" flipH="1">
              <a:off x="149813" y="347675"/>
              <a:ext cx="60825" cy="47150"/>
            </a:xfrm>
            <a:custGeom>
              <a:avLst/>
              <a:gdLst/>
              <a:ahLst/>
              <a:cxnLst/>
              <a:rect l="l" t="t" r="r" b="b"/>
              <a:pathLst>
                <a:path w="2433" h="1886" extrusionOk="0">
                  <a:moveTo>
                    <a:pt x="1216" y="1"/>
                  </a:moveTo>
                  <a:cubicBezTo>
                    <a:pt x="0" y="1"/>
                    <a:pt x="0" y="1885"/>
                    <a:pt x="1216" y="1885"/>
                  </a:cubicBezTo>
                  <a:cubicBezTo>
                    <a:pt x="2432" y="1885"/>
                    <a:pt x="2432" y="1"/>
                    <a:pt x="1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55" name="Google Shape;555;p18"/>
            <p:cNvSpPr/>
            <p:nvPr/>
          </p:nvSpPr>
          <p:spPr>
            <a:xfrm rot="10800000" flipH="1">
              <a:off x="658100" y="1278150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220" y="1"/>
                  </a:moveTo>
                  <a:cubicBezTo>
                    <a:pt x="1" y="1"/>
                    <a:pt x="1" y="3435"/>
                    <a:pt x="2220" y="3435"/>
                  </a:cubicBezTo>
                  <a:cubicBezTo>
                    <a:pt x="4408" y="3435"/>
                    <a:pt x="4408" y="1"/>
                    <a:pt x="2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556" name="Google Shape;556;p18"/>
            <p:cNvGrpSpPr/>
            <p:nvPr/>
          </p:nvGrpSpPr>
          <p:grpSpPr>
            <a:xfrm flipH="1">
              <a:off x="7807216" y="4309118"/>
              <a:ext cx="1289997" cy="787759"/>
              <a:chOff x="593100" y="4542650"/>
              <a:chExt cx="1005375" cy="613950"/>
            </a:xfrm>
          </p:grpSpPr>
          <p:sp>
            <p:nvSpPr>
              <p:cNvPr id="557" name="Google Shape;557;p18"/>
              <p:cNvSpPr/>
              <p:nvPr/>
            </p:nvSpPr>
            <p:spPr>
              <a:xfrm>
                <a:off x="954050" y="4731300"/>
                <a:ext cx="166450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684" extrusionOk="0">
                    <a:moveTo>
                      <a:pt x="5064" y="0"/>
                    </a:moveTo>
                    <a:cubicBezTo>
                      <a:pt x="4902" y="0"/>
                      <a:pt x="4733" y="38"/>
                      <a:pt x="4560" y="125"/>
                    </a:cubicBezTo>
                    <a:cubicBezTo>
                      <a:pt x="3466" y="581"/>
                      <a:pt x="2250" y="854"/>
                      <a:pt x="1277" y="1614"/>
                    </a:cubicBezTo>
                    <a:cubicBezTo>
                      <a:pt x="153" y="2556"/>
                      <a:pt x="1" y="4106"/>
                      <a:pt x="1126" y="5109"/>
                    </a:cubicBezTo>
                    <a:cubicBezTo>
                      <a:pt x="1555" y="5514"/>
                      <a:pt x="2002" y="5684"/>
                      <a:pt x="2447" y="5684"/>
                    </a:cubicBezTo>
                    <a:cubicBezTo>
                      <a:pt x="4178" y="5684"/>
                      <a:pt x="5882" y="3114"/>
                      <a:pt x="6414" y="1736"/>
                    </a:cubicBezTo>
                    <a:cubicBezTo>
                      <a:pt x="6658" y="1128"/>
                      <a:pt x="6384" y="672"/>
                      <a:pt x="5958" y="429"/>
                    </a:cubicBezTo>
                    <a:cubicBezTo>
                      <a:pt x="5730" y="179"/>
                      <a:pt x="5415" y="0"/>
                      <a:pt x="50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grpSp>
            <p:nvGrpSpPr>
              <p:cNvPr id="558" name="Google Shape;558;p18"/>
              <p:cNvGrpSpPr/>
              <p:nvPr/>
            </p:nvGrpSpPr>
            <p:grpSpPr>
              <a:xfrm>
                <a:off x="593100" y="4542650"/>
                <a:ext cx="1005375" cy="613950"/>
                <a:chOff x="593100" y="4542650"/>
                <a:chExt cx="1005375" cy="613950"/>
              </a:xfrm>
            </p:grpSpPr>
            <p:sp>
              <p:nvSpPr>
                <p:cNvPr id="559" name="Google Shape;559;p18"/>
                <p:cNvSpPr/>
                <p:nvPr/>
              </p:nvSpPr>
              <p:spPr>
                <a:xfrm>
                  <a:off x="1128825" y="4542650"/>
                  <a:ext cx="154300" cy="1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4428" extrusionOk="0">
                      <a:moveTo>
                        <a:pt x="3676" y="0"/>
                      </a:moveTo>
                      <a:cubicBezTo>
                        <a:pt x="3008" y="0"/>
                        <a:pt x="2340" y="91"/>
                        <a:pt x="1733" y="345"/>
                      </a:cubicBezTo>
                      <a:cubicBezTo>
                        <a:pt x="578" y="862"/>
                        <a:pt x="1" y="2199"/>
                        <a:pt x="548" y="3385"/>
                      </a:cubicBezTo>
                      <a:cubicBezTo>
                        <a:pt x="881" y="4147"/>
                        <a:pt x="1392" y="4428"/>
                        <a:pt x="1962" y="4428"/>
                      </a:cubicBezTo>
                      <a:cubicBezTo>
                        <a:pt x="3006" y="4428"/>
                        <a:pt x="4248" y="3486"/>
                        <a:pt x="4955" y="2838"/>
                      </a:cubicBezTo>
                      <a:cubicBezTo>
                        <a:pt x="5138" y="2686"/>
                        <a:pt x="5229" y="2534"/>
                        <a:pt x="5290" y="2351"/>
                      </a:cubicBezTo>
                      <a:cubicBezTo>
                        <a:pt x="6171" y="1895"/>
                        <a:pt x="6050" y="224"/>
                        <a:pt x="4773" y="72"/>
                      </a:cubicBezTo>
                      <a:cubicBezTo>
                        <a:pt x="4415" y="28"/>
                        <a:pt x="4046" y="0"/>
                        <a:pt x="36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60" name="Google Shape;560;p18"/>
                <p:cNvSpPr/>
                <p:nvPr/>
              </p:nvSpPr>
              <p:spPr>
                <a:xfrm>
                  <a:off x="1169875" y="4704100"/>
                  <a:ext cx="145925" cy="13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5506" extrusionOk="0">
                      <a:moveTo>
                        <a:pt x="4275" y="0"/>
                      </a:moveTo>
                      <a:cubicBezTo>
                        <a:pt x="4191" y="0"/>
                        <a:pt x="4104" y="9"/>
                        <a:pt x="4012" y="27"/>
                      </a:cubicBezTo>
                      <a:cubicBezTo>
                        <a:pt x="3009" y="240"/>
                        <a:pt x="1824" y="848"/>
                        <a:pt x="1094" y="1577"/>
                      </a:cubicBezTo>
                      <a:cubicBezTo>
                        <a:pt x="0" y="2611"/>
                        <a:pt x="547" y="4100"/>
                        <a:pt x="1398" y="5134"/>
                      </a:cubicBezTo>
                      <a:cubicBezTo>
                        <a:pt x="1621" y="5393"/>
                        <a:pt x="1934" y="5506"/>
                        <a:pt x="2248" y="5506"/>
                      </a:cubicBezTo>
                      <a:cubicBezTo>
                        <a:pt x="2448" y="5506"/>
                        <a:pt x="2649" y="5460"/>
                        <a:pt x="2827" y="5377"/>
                      </a:cubicBezTo>
                      <a:cubicBezTo>
                        <a:pt x="4134" y="4799"/>
                        <a:pt x="5137" y="3462"/>
                        <a:pt x="5654" y="2124"/>
                      </a:cubicBezTo>
                      <a:cubicBezTo>
                        <a:pt x="5836" y="1638"/>
                        <a:pt x="5684" y="1243"/>
                        <a:pt x="5411" y="1000"/>
                      </a:cubicBezTo>
                      <a:cubicBezTo>
                        <a:pt x="5304" y="465"/>
                        <a:pt x="4891" y="0"/>
                        <a:pt x="42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61" name="Google Shape;561;p18"/>
                <p:cNvSpPr/>
                <p:nvPr/>
              </p:nvSpPr>
              <p:spPr>
                <a:xfrm>
                  <a:off x="1378850" y="4709925"/>
                  <a:ext cx="90450" cy="1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" h="4004" extrusionOk="0">
                      <a:moveTo>
                        <a:pt x="2264" y="1"/>
                      </a:moveTo>
                      <a:cubicBezTo>
                        <a:pt x="1988" y="1"/>
                        <a:pt x="1713" y="101"/>
                        <a:pt x="1489" y="311"/>
                      </a:cubicBezTo>
                      <a:cubicBezTo>
                        <a:pt x="973" y="767"/>
                        <a:pt x="395" y="1192"/>
                        <a:pt x="152" y="1891"/>
                      </a:cubicBezTo>
                      <a:cubicBezTo>
                        <a:pt x="0" y="2347"/>
                        <a:pt x="30" y="2834"/>
                        <a:pt x="274" y="3259"/>
                      </a:cubicBezTo>
                      <a:cubicBezTo>
                        <a:pt x="522" y="3756"/>
                        <a:pt x="967" y="4004"/>
                        <a:pt x="1433" y="4004"/>
                      </a:cubicBezTo>
                      <a:cubicBezTo>
                        <a:pt x="1766" y="4004"/>
                        <a:pt x="2110" y="3877"/>
                        <a:pt x="2401" y="3624"/>
                      </a:cubicBezTo>
                      <a:cubicBezTo>
                        <a:pt x="2736" y="3320"/>
                        <a:pt x="2857" y="2834"/>
                        <a:pt x="2736" y="2408"/>
                      </a:cubicBezTo>
                      <a:cubicBezTo>
                        <a:pt x="2857" y="2287"/>
                        <a:pt x="2979" y="2165"/>
                        <a:pt x="3100" y="2074"/>
                      </a:cubicBezTo>
                      <a:cubicBezTo>
                        <a:pt x="3556" y="1648"/>
                        <a:pt x="3617" y="828"/>
                        <a:pt x="3161" y="402"/>
                      </a:cubicBezTo>
                      <a:cubicBezTo>
                        <a:pt x="2915" y="139"/>
                        <a:pt x="2589" y="1"/>
                        <a:pt x="22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62" name="Google Shape;562;p18"/>
                <p:cNvSpPr/>
                <p:nvPr/>
              </p:nvSpPr>
              <p:spPr>
                <a:xfrm>
                  <a:off x="1312725" y="4918100"/>
                  <a:ext cx="145175" cy="1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5615" extrusionOk="0">
                      <a:moveTo>
                        <a:pt x="4037" y="1"/>
                      </a:moveTo>
                      <a:cubicBezTo>
                        <a:pt x="3867" y="1"/>
                        <a:pt x="3686" y="41"/>
                        <a:pt x="3496" y="130"/>
                      </a:cubicBezTo>
                      <a:cubicBezTo>
                        <a:pt x="1885" y="859"/>
                        <a:pt x="1" y="3443"/>
                        <a:pt x="1520" y="5084"/>
                      </a:cubicBezTo>
                      <a:cubicBezTo>
                        <a:pt x="1874" y="5461"/>
                        <a:pt x="2284" y="5615"/>
                        <a:pt x="2701" y="5615"/>
                      </a:cubicBezTo>
                      <a:cubicBezTo>
                        <a:pt x="3395" y="5615"/>
                        <a:pt x="4108" y="5190"/>
                        <a:pt x="4621" y="4659"/>
                      </a:cubicBezTo>
                      <a:cubicBezTo>
                        <a:pt x="5563" y="3686"/>
                        <a:pt x="5806" y="2562"/>
                        <a:pt x="5654" y="1224"/>
                      </a:cubicBezTo>
                      <a:cubicBezTo>
                        <a:pt x="5624" y="768"/>
                        <a:pt x="5229" y="434"/>
                        <a:pt x="4803" y="312"/>
                      </a:cubicBezTo>
                      <a:cubicBezTo>
                        <a:pt x="4592" y="120"/>
                        <a:pt x="4331" y="1"/>
                        <a:pt x="40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63" name="Google Shape;563;p18"/>
                <p:cNvSpPr/>
                <p:nvPr/>
              </p:nvSpPr>
              <p:spPr>
                <a:xfrm>
                  <a:off x="1474575" y="5016225"/>
                  <a:ext cx="123900" cy="1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5286" extrusionOk="0">
                      <a:moveTo>
                        <a:pt x="3402" y="1"/>
                      </a:moveTo>
                      <a:cubicBezTo>
                        <a:pt x="3157" y="1"/>
                        <a:pt x="2907" y="83"/>
                        <a:pt x="2676" y="278"/>
                      </a:cubicBezTo>
                      <a:cubicBezTo>
                        <a:pt x="1642" y="1159"/>
                        <a:pt x="1" y="2862"/>
                        <a:pt x="518" y="4351"/>
                      </a:cubicBezTo>
                      <a:cubicBezTo>
                        <a:pt x="703" y="4934"/>
                        <a:pt x="1097" y="5286"/>
                        <a:pt x="1658" y="5286"/>
                      </a:cubicBezTo>
                      <a:cubicBezTo>
                        <a:pt x="1740" y="5286"/>
                        <a:pt x="1826" y="5278"/>
                        <a:pt x="1916" y="5263"/>
                      </a:cubicBezTo>
                      <a:cubicBezTo>
                        <a:pt x="2767" y="5172"/>
                        <a:pt x="3436" y="4351"/>
                        <a:pt x="3922" y="3743"/>
                      </a:cubicBezTo>
                      <a:cubicBezTo>
                        <a:pt x="4408" y="3135"/>
                        <a:pt x="4955" y="2314"/>
                        <a:pt x="4895" y="1494"/>
                      </a:cubicBezTo>
                      <a:cubicBezTo>
                        <a:pt x="4864" y="1068"/>
                        <a:pt x="4682" y="673"/>
                        <a:pt x="4378" y="460"/>
                      </a:cubicBezTo>
                      <a:cubicBezTo>
                        <a:pt x="4123" y="187"/>
                        <a:pt x="3769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64" name="Google Shape;564;p18"/>
                <p:cNvSpPr/>
                <p:nvPr/>
              </p:nvSpPr>
              <p:spPr>
                <a:xfrm>
                  <a:off x="938475" y="4583700"/>
                  <a:ext cx="144100" cy="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4" h="3576" extrusionOk="0">
                      <a:moveTo>
                        <a:pt x="4036" y="0"/>
                      </a:moveTo>
                      <a:cubicBezTo>
                        <a:pt x="3781" y="0"/>
                        <a:pt x="3515" y="94"/>
                        <a:pt x="3268" y="314"/>
                      </a:cubicBezTo>
                      <a:cubicBezTo>
                        <a:pt x="2752" y="770"/>
                        <a:pt x="1809" y="922"/>
                        <a:pt x="1141" y="1287"/>
                      </a:cubicBezTo>
                      <a:cubicBezTo>
                        <a:pt x="1" y="1935"/>
                        <a:pt x="627" y="3576"/>
                        <a:pt x="1665" y="3576"/>
                      </a:cubicBezTo>
                      <a:cubicBezTo>
                        <a:pt x="1845" y="3576"/>
                        <a:pt x="2037" y="3527"/>
                        <a:pt x="2235" y="3415"/>
                      </a:cubicBezTo>
                      <a:cubicBezTo>
                        <a:pt x="3116" y="2928"/>
                        <a:pt x="4119" y="2776"/>
                        <a:pt x="4879" y="2077"/>
                      </a:cubicBezTo>
                      <a:cubicBezTo>
                        <a:pt x="5764" y="1264"/>
                        <a:pt x="4975" y="0"/>
                        <a:pt x="40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65" name="Google Shape;565;p18"/>
                <p:cNvSpPr/>
                <p:nvPr/>
              </p:nvSpPr>
              <p:spPr>
                <a:xfrm>
                  <a:off x="732925" y="4767950"/>
                  <a:ext cx="147450" cy="14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8" h="5680" extrusionOk="0">
                      <a:moveTo>
                        <a:pt x="4577" y="1"/>
                      </a:moveTo>
                      <a:cubicBezTo>
                        <a:pt x="4372" y="1"/>
                        <a:pt x="4167" y="56"/>
                        <a:pt x="3983" y="178"/>
                      </a:cubicBezTo>
                      <a:cubicBezTo>
                        <a:pt x="2979" y="604"/>
                        <a:pt x="1885" y="999"/>
                        <a:pt x="1065" y="1789"/>
                      </a:cubicBezTo>
                      <a:cubicBezTo>
                        <a:pt x="1" y="2823"/>
                        <a:pt x="122" y="4221"/>
                        <a:pt x="1034" y="5315"/>
                      </a:cubicBezTo>
                      <a:cubicBezTo>
                        <a:pt x="1263" y="5563"/>
                        <a:pt x="1587" y="5679"/>
                        <a:pt x="1909" y="5679"/>
                      </a:cubicBezTo>
                      <a:cubicBezTo>
                        <a:pt x="2101" y="5679"/>
                        <a:pt x="2293" y="5638"/>
                        <a:pt x="2463" y="5558"/>
                      </a:cubicBezTo>
                      <a:cubicBezTo>
                        <a:pt x="3922" y="4920"/>
                        <a:pt x="4773" y="3339"/>
                        <a:pt x="5563" y="2032"/>
                      </a:cubicBezTo>
                      <a:cubicBezTo>
                        <a:pt x="5806" y="1789"/>
                        <a:pt x="5897" y="1455"/>
                        <a:pt x="5837" y="1121"/>
                      </a:cubicBezTo>
                      <a:cubicBezTo>
                        <a:pt x="5791" y="484"/>
                        <a:pt x="5185" y="1"/>
                        <a:pt x="457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66" name="Google Shape;566;p18"/>
                <p:cNvSpPr/>
                <p:nvPr/>
              </p:nvSpPr>
              <p:spPr>
                <a:xfrm>
                  <a:off x="820050" y="4957225"/>
                  <a:ext cx="14315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6" h="5120" extrusionOk="0">
                      <a:moveTo>
                        <a:pt x="3752" y="0"/>
                      </a:moveTo>
                      <a:cubicBezTo>
                        <a:pt x="1793" y="0"/>
                        <a:pt x="0" y="2247"/>
                        <a:pt x="224" y="4188"/>
                      </a:cubicBezTo>
                      <a:cubicBezTo>
                        <a:pt x="316" y="4783"/>
                        <a:pt x="873" y="5120"/>
                        <a:pt x="1415" y="5120"/>
                      </a:cubicBezTo>
                      <a:cubicBezTo>
                        <a:pt x="1593" y="5120"/>
                        <a:pt x="1769" y="5084"/>
                        <a:pt x="1926" y="5009"/>
                      </a:cubicBezTo>
                      <a:cubicBezTo>
                        <a:pt x="3172" y="4431"/>
                        <a:pt x="4115" y="3489"/>
                        <a:pt x="5118" y="2577"/>
                      </a:cubicBezTo>
                      <a:cubicBezTo>
                        <a:pt x="5361" y="2334"/>
                        <a:pt x="5452" y="2091"/>
                        <a:pt x="5482" y="1848"/>
                      </a:cubicBezTo>
                      <a:cubicBezTo>
                        <a:pt x="5726" y="1361"/>
                        <a:pt x="5665" y="723"/>
                        <a:pt x="5057" y="358"/>
                      </a:cubicBezTo>
                      <a:cubicBezTo>
                        <a:pt x="4627" y="110"/>
                        <a:pt x="4185" y="0"/>
                        <a:pt x="37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67" name="Google Shape;567;p18"/>
                <p:cNvSpPr/>
                <p:nvPr/>
              </p:nvSpPr>
              <p:spPr>
                <a:xfrm>
                  <a:off x="593100" y="5021925"/>
                  <a:ext cx="1695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0" h="5387" extrusionOk="0">
                      <a:moveTo>
                        <a:pt x="5206" y="0"/>
                      </a:moveTo>
                      <a:cubicBezTo>
                        <a:pt x="5032" y="0"/>
                        <a:pt x="4846" y="44"/>
                        <a:pt x="4651" y="141"/>
                      </a:cubicBezTo>
                      <a:cubicBezTo>
                        <a:pt x="3192" y="931"/>
                        <a:pt x="1" y="2755"/>
                        <a:pt x="1855" y="4792"/>
                      </a:cubicBezTo>
                      <a:cubicBezTo>
                        <a:pt x="2251" y="5214"/>
                        <a:pt x="2649" y="5387"/>
                        <a:pt x="3039" y="5387"/>
                      </a:cubicBezTo>
                      <a:cubicBezTo>
                        <a:pt x="4448" y="5387"/>
                        <a:pt x="5748" y="3130"/>
                        <a:pt x="6414" y="2178"/>
                      </a:cubicBezTo>
                      <a:cubicBezTo>
                        <a:pt x="6779" y="1630"/>
                        <a:pt x="6627" y="1083"/>
                        <a:pt x="6262" y="749"/>
                      </a:cubicBezTo>
                      <a:cubicBezTo>
                        <a:pt x="6062" y="326"/>
                        <a:pt x="5682" y="0"/>
                        <a:pt x="520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68" name="Google Shape;568;p18"/>
                <p:cNvSpPr/>
                <p:nvPr/>
              </p:nvSpPr>
              <p:spPr>
                <a:xfrm>
                  <a:off x="1115150" y="4931025"/>
                  <a:ext cx="148200" cy="1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8" h="4706" extrusionOk="0">
                      <a:moveTo>
                        <a:pt x="4546" y="0"/>
                      </a:moveTo>
                      <a:cubicBezTo>
                        <a:pt x="4396" y="0"/>
                        <a:pt x="4237" y="40"/>
                        <a:pt x="4074" y="130"/>
                      </a:cubicBezTo>
                      <a:cubicBezTo>
                        <a:pt x="2797" y="829"/>
                        <a:pt x="1" y="2409"/>
                        <a:pt x="1612" y="4172"/>
                      </a:cubicBezTo>
                      <a:cubicBezTo>
                        <a:pt x="1957" y="4551"/>
                        <a:pt x="2306" y="4706"/>
                        <a:pt x="2647" y="4706"/>
                      </a:cubicBezTo>
                      <a:cubicBezTo>
                        <a:pt x="3868" y="4706"/>
                        <a:pt x="5000" y="2724"/>
                        <a:pt x="5594" y="1893"/>
                      </a:cubicBezTo>
                      <a:cubicBezTo>
                        <a:pt x="5928" y="1437"/>
                        <a:pt x="5776" y="950"/>
                        <a:pt x="5442" y="646"/>
                      </a:cubicBezTo>
                      <a:cubicBezTo>
                        <a:pt x="5286" y="291"/>
                        <a:pt x="4952" y="0"/>
                        <a:pt x="45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</p:grpSp>
        <p:sp>
          <p:nvSpPr>
            <p:cNvPr id="569" name="Google Shape;569;p18"/>
            <p:cNvSpPr/>
            <p:nvPr/>
          </p:nvSpPr>
          <p:spPr>
            <a:xfrm rot="-7037420" flipH="1">
              <a:off x="8416010" y="168143"/>
              <a:ext cx="622591" cy="511292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555037" y="539504"/>
              <a:ext cx="209372" cy="168853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71" name="Google Shape;571;p18"/>
            <p:cNvSpPr/>
            <p:nvPr/>
          </p:nvSpPr>
          <p:spPr>
            <a:xfrm rot="10800000">
              <a:off x="8686757" y="876604"/>
              <a:ext cx="410470" cy="318505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72" name="Google Shape;572;p18"/>
            <p:cNvSpPr/>
            <p:nvPr/>
          </p:nvSpPr>
          <p:spPr>
            <a:xfrm rot="10800000" flipH="1">
              <a:off x="8764400" y="3780325"/>
              <a:ext cx="171750" cy="133000"/>
            </a:xfrm>
            <a:custGeom>
              <a:avLst/>
              <a:gdLst/>
              <a:ahLst/>
              <a:cxnLst/>
              <a:rect l="l" t="t" r="r" b="b"/>
              <a:pathLst>
                <a:path w="6870" h="5320" extrusionOk="0">
                  <a:moveTo>
                    <a:pt x="3435" y="0"/>
                  </a:moveTo>
                  <a:cubicBezTo>
                    <a:pt x="31" y="0"/>
                    <a:pt x="0" y="5319"/>
                    <a:pt x="3435" y="5319"/>
                  </a:cubicBezTo>
                  <a:cubicBezTo>
                    <a:pt x="6870" y="5319"/>
                    <a:pt x="6870" y="0"/>
                    <a:pt x="3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73" name="Google Shape;573;p18"/>
            <p:cNvSpPr/>
            <p:nvPr/>
          </p:nvSpPr>
          <p:spPr>
            <a:xfrm rot="10800000" flipH="1">
              <a:off x="8867275" y="4329075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0" y="1"/>
                    <a:pt x="0" y="1521"/>
                    <a:pt x="1004" y="1521"/>
                  </a:cubicBezTo>
                  <a:cubicBezTo>
                    <a:pt x="1976" y="1521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74" name="Google Shape;574;p18"/>
            <p:cNvSpPr/>
            <p:nvPr/>
          </p:nvSpPr>
          <p:spPr>
            <a:xfrm rot="10800000" flipH="1">
              <a:off x="191650" y="492057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5" y="1521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75" name="Google Shape;575;p18"/>
            <p:cNvSpPr/>
            <p:nvPr/>
          </p:nvSpPr>
          <p:spPr>
            <a:xfrm rot="10800000" flipH="1">
              <a:off x="909538" y="5011000"/>
              <a:ext cx="110200" cy="85875"/>
            </a:xfrm>
            <a:custGeom>
              <a:avLst/>
              <a:gdLst/>
              <a:ahLst/>
              <a:cxnLst/>
              <a:rect l="l" t="t" r="r" b="b"/>
              <a:pathLst>
                <a:path w="4408" h="3435" extrusionOk="0">
                  <a:moveTo>
                    <a:pt x="2189" y="0"/>
                  </a:moveTo>
                  <a:cubicBezTo>
                    <a:pt x="0" y="0"/>
                    <a:pt x="0" y="3435"/>
                    <a:pt x="2189" y="3435"/>
                  </a:cubicBezTo>
                  <a:cubicBezTo>
                    <a:pt x="4408" y="3435"/>
                    <a:pt x="4408" y="0"/>
                    <a:pt x="2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76" name="Google Shape;576;p18"/>
            <p:cNvSpPr/>
            <p:nvPr/>
          </p:nvSpPr>
          <p:spPr>
            <a:xfrm rot="10800000" flipH="1">
              <a:off x="45913" y="4243175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189" y="1"/>
                  </a:moveTo>
                  <a:cubicBezTo>
                    <a:pt x="1" y="1"/>
                    <a:pt x="1" y="3435"/>
                    <a:pt x="2189" y="3435"/>
                  </a:cubicBezTo>
                  <a:cubicBezTo>
                    <a:pt x="4408" y="3435"/>
                    <a:pt x="4408" y="1"/>
                    <a:pt x="2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577" name="Google Shape;577;p18"/>
            <p:cNvSpPr/>
            <p:nvPr/>
          </p:nvSpPr>
          <p:spPr>
            <a:xfrm rot="10800000" flipH="1">
              <a:off x="450700" y="4845250"/>
              <a:ext cx="36500" cy="28900"/>
            </a:xfrm>
            <a:custGeom>
              <a:avLst/>
              <a:gdLst/>
              <a:ahLst/>
              <a:cxnLst/>
              <a:rect l="l" t="t" r="r" b="b"/>
              <a:pathLst>
                <a:path w="1460" h="1156" extrusionOk="0">
                  <a:moveTo>
                    <a:pt x="730" y="0"/>
                  </a:moveTo>
                  <a:cubicBezTo>
                    <a:pt x="0" y="0"/>
                    <a:pt x="0" y="1155"/>
                    <a:pt x="730" y="1155"/>
                  </a:cubicBezTo>
                  <a:cubicBezTo>
                    <a:pt x="1459" y="1155"/>
                    <a:pt x="1459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19"/>
          <p:cNvGrpSpPr/>
          <p:nvPr/>
        </p:nvGrpSpPr>
        <p:grpSpPr>
          <a:xfrm>
            <a:off x="2" y="-178454"/>
            <a:ext cx="17183132" cy="3050158"/>
            <a:chOff x="0" y="-95601"/>
            <a:chExt cx="9205249" cy="1634013"/>
          </a:xfrm>
        </p:grpSpPr>
        <p:grpSp>
          <p:nvGrpSpPr>
            <p:cNvPr id="580" name="Google Shape;580;p19"/>
            <p:cNvGrpSpPr/>
            <p:nvPr/>
          </p:nvGrpSpPr>
          <p:grpSpPr>
            <a:xfrm>
              <a:off x="0" y="-95601"/>
              <a:ext cx="9205249" cy="1634013"/>
              <a:chOff x="0" y="-95601"/>
              <a:chExt cx="9205249" cy="1634013"/>
            </a:xfrm>
          </p:grpSpPr>
          <p:grpSp>
            <p:nvGrpSpPr>
              <p:cNvPr id="581" name="Google Shape;581;p19"/>
              <p:cNvGrpSpPr/>
              <p:nvPr/>
            </p:nvGrpSpPr>
            <p:grpSpPr>
              <a:xfrm>
                <a:off x="0" y="-22725"/>
                <a:ext cx="2270477" cy="1561138"/>
                <a:chOff x="0" y="-46050"/>
                <a:chExt cx="2270477" cy="1561138"/>
              </a:xfrm>
            </p:grpSpPr>
            <p:sp>
              <p:nvSpPr>
                <p:cNvPr id="582" name="Google Shape;582;p19"/>
                <p:cNvSpPr/>
                <p:nvPr/>
              </p:nvSpPr>
              <p:spPr>
                <a:xfrm flipH="1">
                  <a:off x="512225" y="940850"/>
                  <a:ext cx="2203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5" h="6840" extrusionOk="0">
                      <a:moveTo>
                        <a:pt x="4408" y="1"/>
                      </a:moveTo>
                      <a:cubicBezTo>
                        <a:pt x="31" y="1"/>
                        <a:pt x="0" y="6840"/>
                        <a:pt x="4408" y="6840"/>
                      </a:cubicBezTo>
                      <a:cubicBezTo>
                        <a:pt x="8815" y="6840"/>
                        <a:pt x="8815" y="1"/>
                        <a:pt x="440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83" name="Google Shape;583;p19"/>
                <p:cNvSpPr/>
                <p:nvPr/>
              </p:nvSpPr>
              <p:spPr>
                <a:xfrm flipH="1">
                  <a:off x="223863" y="1218875"/>
                  <a:ext cx="49400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520" extrusionOk="0">
                      <a:moveTo>
                        <a:pt x="973" y="0"/>
                      </a:moveTo>
                      <a:cubicBezTo>
                        <a:pt x="0" y="0"/>
                        <a:pt x="0" y="1520"/>
                        <a:pt x="973" y="1520"/>
                      </a:cubicBezTo>
                      <a:cubicBezTo>
                        <a:pt x="1976" y="1520"/>
                        <a:pt x="1976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84" name="Google Shape;584;p19"/>
                <p:cNvSpPr/>
                <p:nvPr/>
              </p:nvSpPr>
              <p:spPr>
                <a:xfrm>
                  <a:off x="0" y="-46050"/>
                  <a:ext cx="2177875" cy="65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15" h="26365" extrusionOk="0">
                      <a:moveTo>
                        <a:pt x="0" y="0"/>
                      </a:moveTo>
                      <a:cubicBezTo>
                        <a:pt x="1399" y="4499"/>
                        <a:pt x="3709" y="8845"/>
                        <a:pt x="5259" y="11398"/>
                      </a:cubicBezTo>
                      <a:cubicBezTo>
                        <a:pt x="11599" y="21878"/>
                        <a:pt x="16466" y="23654"/>
                        <a:pt x="27413" y="23654"/>
                      </a:cubicBezTo>
                      <a:cubicBezTo>
                        <a:pt x="27802" y="23654"/>
                        <a:pt x="28198" y="23652"/>
                        <a:pt x="28603" y="23648"/>
                      </a:cubicBezTo>
                      <a:cubicBezTo>
                        <a:pt x="28742" y="23646"/>
                        <a:pt x="28881" y="23645"/>
                        <a:pt x="29021" y="23645"/>
                      </a:cubicBezTo>
                      <a:cubicBezTo>
                        <a:pt x="36196" y="23645"/>
                        <a:pt x="43847" y="25905"/>
                        <a:pt x="50913" y="26292"/>
                      </a:cubicBezTo>
                      <a:cubicBezTo>
                        <a:pt x="51616" y="26342"/>
                        <a:pt x="52310" y="26365"/>
                        <a:pt x="52994" y="26365"/>
                      </a:cubicBezTo>
                      <a:cubicBezTo>
                        <a:pt x="53553" y="26365"/>
                        <a:pt x="54105" y="26350"/>
                        <a:pt x="54652" y="26323"/>
                      </a:cubicBezTo>
                      <a:cubicBezTo>
                        <a:pt x="54774" y="26292"/>
                        <a:pt x="54865" y="26292"/>
                        <a:pt x="54956" y="26292"/>
                      </a:cubicBezTo>
                      <a:cubicBezTo>
                        <a:pt x="63497" y="25654"/>
                        <a:pt x="69515" y="18724"/>
                        <a:pt x="76294" y="13374"/>
                      </a:cubicBezTo>
                      <a:cubicBezTo>
                        <a:pt x="82403" y="8602"/>
                        <a:pt x="85534" y="4924"/>
                        <a:pt x="871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85" name="Google Shape;585;p19"/>
                <p:cNvSpPr/>
                <p:nvPr/>
              </p:nvSpPr>
              <p:spPr>
                <a:xfrm>
                  <a:off x="470625" y="733863"/>
                  <a:ext cx="7375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" h="2281" extrusionOk="0">
                      <a:moveTo>
                        <a:pt x="1460" y="1"/>
                      </a:moveTo>
                      <a:cubicBezTo>
                        <a:pt x="1" y="1"/>
                        <a:pt x="1" y="2281"/>
                        <a:pt x="1460" y="2281"/>
                      </a:cubicBezTo>
                      <a:cubicBezTo>
                        <a:pt x="2949" y="2281"/>
                        <a:pt x="2949" y="1"/>
                        <a:pt x="14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586" name="Google Shape;586;p19"/>
                <p:cNvSpPr/>
                <p:nvPr/>
              </p:nvSpPr>
              <p:spPr>
                <a:xfrm>
                  <a:off x="138375" y="733863"/>
                  <a:ext cx="2203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5" h="6840" extrusionOk="0">
                      <a:moveTo>
                        <a:pt x="4408" y="1"/>
                      </a:moveTo>
                      <a:cubicBezTo>
                        <a:pt x="31" y="1"/>
                        <a:pt x="0" y="6840"/>
                        <a:pt x="4408" y="6840"/>
                      </a:cubicBezTo>
                      <a:cubicBezTo>
                        <a:pt x="8815" y="6840"/>
                        <a:pt x="8815" y="1"/>
                        <a:pt x="440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grpSp>
              <p:nvGrpSpPr>
                <p:cNvPr id="587" name="Google Shape;587;p19"/>
                <p:cNvGrpSpPr/>
                <p:nvPr/>
              </p:nvGrpSpPr>
              <p:grpSpPr>
                <a:xfrm>
                  <a:off x="188800" y="-23337"/>
                  <a:ext cx="991700" cy="703400"/>
                  <a:chOff x="4481975" y="890363"/>
                  <a:chExt cx="991700" cy="703400"/>
                </a:xfrm>
              </p:grpSpPr>
              <p:sp>
                <p:nvSpPr>
                  <p:cNvPr id="588" name="Google Shape;588;p19"/>
                  <p:cNvSpPr/>
                  <p:nvPr/>
                </p:nvSpPr>
                <p:spPr>
                  <a:xfrm>
                    <a:off x="5387775" y="1486863"/>
                    <a:ext cx="85900" cy="66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6" h="2676" extrusionOk="0">
                        <a:moveTo>
                          <a:pt x="1703" y="1"/>
                        </a:moveTo>
                        <a:cubicBezTo>
                          <a:pt x="1" y="1"/>
                          <a:pt x="1" y="2675"/>
                          <a:pt x="1703" y="2675"/>
                        </a:cubicBezTo>
                        <a:cubicBezTo>
                          <a:pt x="3435" y="2675"/>
                          <a:pt x="3435" y="1"/>
                          <a:pt x="17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89" name="Google Shape;589;p19"/>
                  <p:cNvSpPr/>
                  <p:nvPr/>
                </p:nvSpPr>
                <p:spPr>
                  <a:xfrm>
                    <a:off x="4481975" y="1034313"/>
                    <a:ext cx="127700" cy="12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8" h="4888" extrusionOk="0">
                        <a:moveTo>
                          <a:pt x="1220" y="0"/>
                        </a:moveTo>
                        <a:cubicBezTo>
                          <a:pt x="683" y="0"/>
                          <a:pt x="116" y="347"/>
                          <a:pt x="62" y="1020"/>
                        </a:cubicBezTo>
                        <a:cubicBezTo>
                          <a:pt x="1" y="1932"/>
                          <a:pt x="62" y="2905"/>
                          <a:pt x="457" y="3725"/>
                        </a:cubicBezTo>
                        <a:cubicBezTo>
                          <a:pt x="824" y="4460"/>
                          <a:pt x="1545" y="4888"/>
                          <a:pt x="2302" y="4888"/>
                        </a:cubicBezTo>
                        <a:cubicBezTo>
                          <a:pt x="2610" y="4888"/>
                          <a:pt x="2924" y="4817"/>
                          <a:pt x="3223" y="4668"/>
                        </a:cubicBezTo>
                        <a:cubicBezTo>
                          <a:pt x="5107" y="3725"/>
                          <a:pt x="3496" y="1689"/>
                          <a:pt x="2554" y="747"/>
                        </a:cubicBezTo>
                        <a:cubicBezTo>
                          <a:pt x="2402" y="595"/>
                          <a:pt x="2250" y="503"/>
                          <a:pt x="2098" y="473"/>
                        </a:cubicBezTo>
                        <a:cubicBezTo>
                          <a:pt x="1927" y="156"/>
                          <a:pt x="1581" y="0"/>
                          <a:pt x="122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0" name="Google Shape;590;p19"/>
                  <p:cNvSpPr/>
                  <p:nvPr/>
                </p:nvSpPr>
                <p:spPr>
                  <a:xfrm>
                    <a:off x="4621800" y="993713"/>
                    <a:ext cx="130725" cy="11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9" h="4632" extrusionOk="0">
                        <a:moveTo>
                          <a:pt x="1661" y="0"/>
                        </a:moveTo>
                        <a:cubicBezTo>
                          <a:pt x="1376" y="0"/>
                          <a:pt x="1150" y="135"/>
                          <a:pt x="973" y="334"/>
                        </a:cubicBezTo>
                        <a:cubicBezTo>
                          <a:pt x="457" y="456"/>
                          <a:pt x="1" y="912"/>
                          <a:pt x="183" y="1580"/>
                        </a:cubicBezTo>
                        <a:cubicBezTo>
                          <a:pt x="426" y="2492"/>
                          <a:pt x="1004" y="3526"/>
                          <a:pt x="1672" y="4134"/>
                        </a:cubicBezTo>
                        <a:cubicBezTo>
                          <a:pt x="2049" y="4487"/>
                          <a:pt x="2468" y="4631"/>
                          <a:pt x="2891" y="4631"/>
                        </a:cubicBezTo>
                        <a:cubicBezTo>
                          <a:pt x="3596" y="4631"/>
                          <a:pt x="4313" y="4232"/>
                          <a:pt x="4864" y="3738"/>
                        </a:cubicBezTo>
                        <a:cubicBezTo>
                          <a:pt x="5198" y="3404"/>
                          <a:pt x="5229" y="2857"/>
                          <a:pt x="5016" y="2431"/>
                        </a:cubicBezTo>
                        <a:cubicBezTo>
                          <a:pt x="4438" y="1276"/>
                          <a:pt x="3223" y="456"/>
                          <a:pt x="2007" y="61"/>
                        </a:cubicBezTo>
                        <a:cubicBezTo>
                          <a:pt x="1883" y="19"/>
                          <a:pt x="1768" y="0"/>
                          <a:pt x="16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1" name="Google Shape;591;p19"/>
                  <p:cNvSpPr/>
                  <p:nvPr/>
                </p:nvSpPr>
                <p:spPr>
                  <a:xfrm>
                    <a:off x="4625600" y="890363"/>
                    <a:ext cx="91975" cy="4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9" h="1681" extrusionOk="0">
                        <a:moveTo>
                          <a:pt x="1" y="0"/>
                        </a:moveTo>
                        <a:cubicBezTo>
                          <a:pt x="31" y="182"/>
                          <a:pt x="122" y="334"/>
                          <a:pt x="274" y="486"/>
                        </a:cubicBezTo>
                        <a:cubicBezTo>
                          <a:pt x="700" y="942"/>
                          <a:pt x="1095" y="1459"/>
                          <a:pt x="1703" y="1611"/>
                        </a:cubicBezTo>
                        <a:cubicBezTo>
                          <a:pt x="1861" y="1656"/>
                          <a:pt x="2024" y="1680"/>
                          <a:pt x="2184" y="1680"/>
                        </a:cubicBezTo>
                        <a:cubicBezTo>
                          <a:pt x="2455" y="1680"/>
                          <a:pt x="2720" y="1612"/>
                          <a:pt x="2949" y="1459"/>
                        </a:cubicBezTo>
                        <a:cubicBezTo>
                          <a:pt x="3527" y="1155"/>
                          <a:pt x="3679" y="547"/>
                          <a:pt x="34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2" name="Google Shape;592;p19"/>
                  <p:cNvSpPr/>
                  <p:nvPr/>
                </p:nvSpPr>
                <p:spPr>
                  <a:xfrm>
                    <a:off x="4810250" y="890363"/>
                    <a:ext cx="134525" cy="7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" h="2872" extrusionOk="0">
                        <a:moveTo>
                          <a:pt x="62" y="0"/>
                        </a:moveTo>
                        <a:cubicBezTo>
                          <a:pt x="1" y="213"/>
                          <a:pt x="31" y="486"/>
                          <a:pt x="153" y="729"/>
                        </a:cubicBezTo>
                        <a:cubicBezTo>
                          <a:pt x="680" y="1761"/>
                          <a:pt x="2078" y="2872"/>
                          <a:pt x="3341" y="2872"/>
                        </a:cubicBezTo>
                        <a:cubicBezTo>
                          <a:pt x="3827" y="2872"/>
                          <a:pt x="4293" y="2707"/>
                          <a:pt x="4682" y="2310"/>
                        </a:cubicBezTo>
                        <a:cubicBezTo>
                          <a:pt x="5381" y="1581"/>
                          <a:pt x="5138" y="699"/>
                          <a:pt x="459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3" name="Google Shape;593;p19"/>
                  <p:cNvSpPr/>
                  <p:nvPr/>
                </p:nvSpPr>
                <p:spPr>
                  <a:xfrm>
                    <a:off x="5024550" y="890363"/>
                    <a:ext cx="116275" cy="90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1" h="3618" extrusionOk="0">
                        <a:moveTo>
                          <a:pt x="639" y="0"/>
                        </a:moveTo>
                        <a:cubicBezTo>
                          <a:pt x="152" y="274"/>
                          <a:pt x="0" y="942"/>
                          <a:pt x="274" y="1429"/>
                        </a:cubicBezTo>
                        <a:cubicBezTo>
                          <a:pt x="426" y="1733"/>
                          <a:pt x="365" y="2128"/>
                          <a:pt x="578" y="2462"/>
                        </a:cubicBezTo>
                        <a:cubicBezTo>
                          <a:pt x="882" y="3009"/>
                          <a:pt x="1490" y="3161"/>
                          <a:pt x="2067" y="3192"/>
                        </a:cubicBezTo>
                        <a:cubicBezTo>
                          <a:pt x="2462" y="3465"/>
                          <a:pt x="2918" y="3617"/>
                          <a:pt x="3435" y="3617"/>
                        </a:cubicBezTo>
                        <a:cubicBezTo>
                          <a:pt x="4134" y="3617"/>
                          <a:pt x="4651" y="2948"/>
                          <a:pt x="4469" y="2280"/>
                        </a:cubicBezTo>
                        <a:cubicBezTo>
                          <a:pt x="4317" y="1550"/>
                          <a:pt x="3557" y="1003"/>
                          <a:pt x="3010" y="578"/>
                        </a:cubicBezTo>
                        <a:cubicBezTo>
                          <a:pt x="2736" y="365"/>
                          <a:pt x="2402" y="152"/>
                          <a:pt x="206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4" name="Google Shape;594;p19"/>
                  <p:cNvSpPr/>
                  <p:nvPr/>
                </p:nvSpPr>
                <p:spPr>
                  <a:xfrm>
                    <a:off x="5159800" y="993963"/>
                    <a:ext cx="101100" cy="6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4" h="2658" extrusionOk="0">
                        <a:moveTo>
                          <a:pt x="1902" y="1"/>
                        </a:moveTo>
                        <a:cubicBezTo>
                          <a:pt x="1572" y="1"/>
                          <a:pt x="1242" y="71"/>
                          <a:pt x="913" y="142"/>
                        </a:cubicBezTo>
                        <a:cubicBezTo>
                          <a:pt x="366" y="233"/>
                          <a:pt x="1" y="902"/>
                          <a:pt x="153" y="1449"/>
                        </a:cubicBezTo>
                        <a:cubicBezTo>
                          <a:pt x="305" y="1874"/>
                          <a:pt x="639" y="2148"/>
                          <a:pt x="1065" y="2209"/>
                        </a:cubicBezTo>
                        <a:cubicBezTo>
                          <a:pt x="1186" y="2239"/>
                          <a:pt x="1308" y="2269"/>
                          <a:pt x="1429" y="2269"/>
                        </a:cubicBezTo>
                        <a:cubicBezTo>
                          <a:pt x="1581" y="2330"/>
                          <a:pt x="1673" y="2421"/>
                          <a:pt x="1825" y="2482"/>
                        </a:cubicBezTo>
                        <a:cubicBezTo>
                          <a:pt x="2070" y="2599"/>
                          <a:pt x="2316" y="2658"/>
                          <a:pt x="2554" y="2658"/>
                        </a:cubicBezTo>
                        <a:cubicBezTo>
                          <a:pt x="2936" y="2658"/>
                          <a:pt x="3300" y="2508"/>
                          <a:pt x="3618" y="2209"/>
                        </a:cubicBezTo>
                        <a:cubicBezTo>
                          <a:pt x="3952" y="1935"/>
                          <a:pt x="4044" y="1297"/>
                          <a:pt x="3800" y="932"/>
                        </a:cubicBezTo>
                        <a:cubicBezTo>
                          <a:pt x="3405" y="385"/>
                          <a:pt x="2888" y="81"/>
                          <a:pt x="2189" y="20"/>
                        </a:cubicBezTo>
                        <a:cubicBezTo>
                          <a:pt x="2093" y="6"/>
                          <a:pt x="1998" y="1"/>
                          <a:pt x="190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5" name="Google Shape;595;p19"/>
                  <p:cNvSpPr/>
                  <p:nvPr/>
                </p:nvSpPr>
                <p:spPr>
                  <a:xfrm>
                    <a:off x="4999475" y="1135038"/>
                    <a:ext cx="134525" cy="12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" h="4974" extrusionOk="0">
                        <a:moveTo>
                          <a:pt x="1950" y="0"/>
                        </a:moveTo>
                        <a:cubicBezTo>
                          <a:pt x="1623" y="0"/>
                          <a:pt x="1280" y="54"/>
                          <a:pt x="913" y="158"/>
                        </a:cubicBezTo>
                        <a:cubicBezTo>
                          <a:pt x="31" y="431"/>
                          <a:pt x="1" y="1465"/>
                          <a:pt x="487" y="1982"/>
                        </a:cubicBezTo>
                        <a:cubicBezTo>
                          <a:pt x="487" y="2194"/>
                          <a:pt x="578" y="2377"/>
                          <a:pt x="761" y="2559"/>
                        </a:cubicBezTo>
                        <a:cubicBezTo>
                          <a:pt x="1430" y="3258"/>
                          <a:pt x="1673" y="4352"/>
                          <a:pt x="2615" y="4808"/>
                        </a:cubicBezTo>
                        <a:cubicBezTo>
                          <a:pt x="2835" y="4922"/>
                          <a:pt x="3083" y="4973"/>
                          <a:pt x="3339" y="4973"/>
                        </a:cubicBezTo>
                        <a:cubicBezTo>
                          <a:pt x="4249" y="4973"/>
                          <a:pt x="5242" y="4312"/>
                          <a:pt x="5290" y="3410"/>
                        </a:cubicBezTo>
                        <a:cubicBezTo>
                          <a:pt x="5381" y="2438"/>
                          <a:pt x="4591" y="1495"/>
                          <a:pt x="3952" y="857"/>
                        </a:cubicBezTo>
                        <a:cubicBezTo>
                          <a:pt x="3323" y="269"/>
                          <a:pt x="2679" y="0"/>
                          <a:pt x="19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6" name="Google Shape;596;p19"/>
                  <p:cNvSpPr/>
                  <p:nvPr/>
                </p:nvSpPr>
                <p:spPr>
                  <a:xfrm>
                    <a:off x="4654475" y="1168463"/>
                    <a:ext cx="163400" cy="13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6" h="5404" extrusionOk="0">
                        <a:moveTo>
                          <a:pt x="1286" y="0"/>
                        </a:moveTo>
                        <a:cubicBezTo>
                          <a:pt x="913" y="0"/>
                          <a:pt x="628" y="220"/>
                          <a:pt x="487" y="548"/>
                        </a:cubicBezTo>
                        <a:cubicBezTo>
                          <a:pt x="153" y="852"/>
                          <a:pt x="1" y="1308"/>
                          <a:pt x="244" y="1794"/>
                        </a:cubicBezTo>
                        <a:cubicBezTo>
                          <a:pt x="730" y="2767"/>
                          <a:pt x="1004" y="3831"/>
                          <a:pt x="1733" y="4651"/>
                        </a:cubicBezTo>
                        <a:cubicBezTo>
                          <a:pt x="2181" y="5145"/>
                          <a:pt x="2753" y="5404"/>
                          <a:pt x="3324" y="5404"/>
                        </a:cubicBezTo>
                        <a:cubicBezTo>
                          <a:pt x="3878" y="5404"/>
                          <a:pt x="4430" y="5160"/>
                          <a:pt x="4864" y="4651"/>
                        </a:cubicBezTo>
                        <a:cubicBezTo>
                          <a:pt x="6536" y="2706"/>
                          <a:pt x="3192" y="609"/>
                          <a:pt x="1642" y="62"/>
                        </a:cubicBezTo>
                        <a:cubicBezTo>
                          <a:pt x="1517" y="20"/>
                          <a:pt x="1398" y="0"/>
                          <a:pt x="12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7" name="Google Shape;597;p19"/>
                  <p:cNvSpPr/>
                  <p:nvPr/>
                </p:nvSpPr>
                <p:spPr>
                  <a:xfrm>
                    <a:off x="4516375" y="1216138"/>
                    <a:ext cx="101650" cy="10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6" h="4185" extrusionOk="0">
                        <a:moveTo>
                          <a:pt x="1563" y="0"/>
                        </a:moveTo>
                        <a:cubicBezTo>
                          <a:pt x="739" y="0"/>
                          <a:pt x="0" y="1080"/>
                          <a:pt x="753" y="1832"/>
                        </a:cubicBezTo>
                        <a:cubicBezTo>
                          <a:pt x="1178" y="2258"/>
                          <a:pt x="1361" y="3109"/>
                          <a:pt x="1725" y="3687"/>
                        </a:cubicBezTo>
                        <a:cubicBezTo>
                          <a:pt x="1938" y="4039"/>
                          <a:pt x="2259" y="4185"/>
                          <a:pt x="2582" y="4185"/>
                        </a:cubicBezTo>
                        <a:cubicBezTo>
                          <a:pt x="3318" y="4185"/>
                          <a:pt x="4065" y="3426"/>
                          <a:pt x="3579" y="2623"/>
                        </a:cubicBezTo>
                        <a:cubicBezTo>
                          <a:pt x="3093" y="1863"/>
                          <a:pt x="2911" y="981"/>
                          <a:pt x="2272" y="313"/>
                        </a:cubicBezTo>
                        <a:cubicBezTo>
                          <a:pt x="2052" y="92"/>
                          <a:pt x="1804" y="0"/>
                          <a:pt x="156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8" name="Google Shape;598;p19"/>
                  <p:cNvSpPr/>
                  <p:nvPr/>
                </p:nvSpPr>
                <p:spPr>
                  <a:xfrm>
                    <a:off x="4692475" y="1379163"/>
                    <a:ext cx="139075" cy="121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3" h="4876" extrusionOk="0">
                        <a:moveTo>
                          <a:pt x="1467" y="0"/>
                        </a:moveTo>
                        <a:cubicBezTo>
                          <a:pt x="1394" y="0"/>
                          <a:pt x="1320" y="8"/>
                          <a:pt x="1247" y="23"/>
                        </a:cubicBezTo>
                        <a:cubicBezTo>
                          <a:pt x="487" y="114"/>
                          <a:pt x="1" y="1087"/>
                          <a:pt x="487" y="1725"/>
                        </a:cubicBezTo>
                        <a:cubicBezTo>
                          <a:pt x="912" y="2606"/>
                          <a:pt x="1308" y="3579"/>
                          <a:pt x="2037" y="4248"/>
                        </a:cubicBezTo>
                        <a:cubicBezTo>
                          <a:pt x="2483" y="4680"/>
                          <a:pt x="2981" y="4876"/>
                          <a:pt x="3482" y="4876"/>
                        </a:cubicBezTo>
                        <a:cubicBezTo>
                          <a:pt x="4074" y="4876"/>
                          <a:pt x="4672" y="4603"/>
                          <a:pt x="5198" y="4126"/>
                        </a:cubicBezTo>
                        <a:cubicBezTo>
                          <a:pt x="5533" y="3792"/>
                          <a:pt x="5563" y="3275"/>
                          <a:pt x="5350" y="2850"/>
                        </a:cubicBezTo>
                        <a:cubicBezTo>
                          <a:pt x="4742" y="1603"/>
                          <a:pt x="3283" y="874"/>
                          <a:pt x="2067" y="236"/>
                        </a:cubicBezTo>
                        <a:cubicBezTo>
                          <a:pt x="1906" y="74"/>
                          <a:pt x="1693" y="0"/>
                          <a:pt x="146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599" name="Google Shape;599;p19"/>
                  <p:cNvSpPr/>
                  <p:nvPr/>
                </p:nvSpPr>
                <p:spPr>
                  <a:xfrm>
                    <a:off x="4846475" y="1298813"/>
                    <a:ext cx="140875" cy="1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4734" extrusionOk="0">
                        <a:moveTo>
                          <a:pt x="1922" y="0"/>
                        </a:moveTo>
                        <a:cubicBezTo>
                          <a:pt x="1597" y="0"/>
                          <a:pt x="1280" y="162"/>
                          <a:pt x="1075" y="532"/>
                        </a:cubicBezTo>
                        <a:cubicBezTo>
                          <a:pt x="1" y="2567"/>
                          <a:pt x="2212" y="4734"/>
                          <a:pt x="4239" y="4734"/>
                        </a:cubicBezTo>
                        <a:cubicBezTo>
                          <a:pt x="4391" y="4734"/>
                          <a:pt x="4543" y="4721"/>
                          <a:pt x="4692" y="4696"/>
                        </a:cubicBezTo>
                        <a:cubicBezTo>
                          <a:pt x="5391" y="4574"/>
                          <a:pt x="5634" y="3693"/>
                          <a:pt x="5360" y="3146"/>
                        </a:cubicBezTo>
                        <a:cubicBezTo>
                          <a:pt x="4783" y="2082"/>
                          <a:pt x="3901" y="1261"/>
                          <a:pt x="3050" y="410"/>
                        </a:cubicBezTo>
                        <a:cubicBezTo>
                          <a:pt x="2838" y="197"/>
                          <a:pt x="2594" y="106"/>
                          <a:pt x="2382" y="106"/>
                        </a:cubicBezTo>
                        <a:cubicBezTo>
                          <a:pt x="2234" y="37"/>
                          <a:pt x="2077" y="0"/>
                          <a:pt x="192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600" name="Google Shape;600;p19"/>
                  <p:cNvSpPr/>
                  <p:nvPr/>
                </p:nvSpPr>
                <p:spPr>
                  <a:xfrm>
                    <a:off x="5057425" y="1335163"/>
                    <a:ext cx="138125" cy="1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5" h="4311" extrusionOk="0">
                        <a:moveTo>
                          <a:pt x="1035" y="1"/>
                        </a:moveTo>
                        <a:cubicBezTo>
                          <a:pt x="399" y="1"/>
                          <a:pt x="1" y="599"/>
                          <a:pt x="53" y="1175"/>
                        </a:cubicBezTo>
                        <a:cubicBezTo>
                          <a:pt x="23" y="1540"/>
                          <a:pt x="144" y="1874"/>
                          <a:pt x="509" y="2117"/>
                        </a:cubicBezTo>
                        <a:cubicBezTo>
                          <a:pt x="600" y="2208"/>
                          <a:pt x="661" y="2330"/>
                          <a:pt x="722" y="2421"/>
                        </a:cubicBezTo>
                        <a:cubicBezTo>
                          <a:pt x="965" y="2786"/>
                          <a:pt x="1208" y="3151"/>
                          <a:pt x="1482" y="3485"/>
                        </a:cubicBezTo>
                        <a:cubicBezTo>
                          <a:pt x="1834" y="3954"/>
                          <a:pt x="2387" y="4310"/>
                          <a:pt x="2939" y="4310"/>
                        </a:cubicBezTo>
                        <a:cubicBezTo>
                          <a:pt x="3246" y="4310"/>
                          <a:pt x="3551" y="4201"/>
                          <a:pt x="3822" y="3941"/>
                        </a:cubicBezTo>
                        <a:cubicBezTo>
                          <a:pt x="5524" y="2330"/>
                          <a:pt x="2728" y="476"/>
                          <a:pt x="1360" y="50"/>
                        </a:cubicBezTo>
                        <a:cubicBezTo>
                          <a:pt x="1246" y="16"/>
                          <a:pt x="1137" y="1"/>
                          <a:pt x="10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601" name="Google Shape;601;p19"/>
                  <p:cNvSpPr/>
                  <p:nvPr/>
                </p:nvSpPr>
                <p:spPr>
                  <a:xfrm>
                    <a:off x="5205150" y="1306713"/>
                    <a:ext cx="120350" cy="9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4" h="3849" extrusionOk="0">
                        <a:moveTo>
                          <a:pt x="1800" y="0"/>
                        </a:moveTo>
                        <a:cubicBezTo>
                          <a:pt x="1731" y="0"/>
                          <a:pt x="1661" y="10"/>
                          <a:pt x="1591" y="33"/>
                        </a:cubicBezTo>
                        <a:cubicBezTo>
                          <a:pt x="1569" y="32"/>
                          <a:pt x="1547" y="31"/>
                          <a:pt x="1525" y="31"/>
                        </a:cubicBezTo>
                        <a:cubicBezTo>
                          <a:pt x="729" y="31"/>
                          <a:pt x="1" y="1087"/>
                          <a:pt x="740" y="1827"/>
                        </a:cubicBezTo>
                        <a:cubicBezTo>
                          <a:pt x="1166" y="2282"/>
                          <a:pt x="1500" y="2799"/>
                          <a:pt x="1956" y="3225"/>
                        </a:cubicBezTo>
                        <a:cubicBezTo>
                          <a:pt x="2384" y="3600"/>
                          <a:pt x="2886" y="3849"/>
                          <a:pt x="3388" y="3849"/>
                        </a:cubicBezTo>
                        <a:cubicBezTo>
                          <a:pt x="3740" y="3849"/>
                          <a:pt x="4092" y="3726"/>
                          <a:pt x="4418" y="3437"/>
                        </a:cubicBezTo>
                        <a:cubicBezTo>
                          <a:pt x="4661" y="3194"/>
                          <a:pt x="4813" y="2738"/>
                          <a:pt x="4692" y="2404"/>
                        </a:cubicBezTo>
                        <a:cubicBezTo>
                          <a:pt x="4266" y="1219"/>
                          <a:pt x="3354" y="428"/>
                          <a:pt x="2138" y="64"/>
                        </a:cubicBezTo>
                        <a:cubicBezTo>
                          <a:pt x="2026" y="26"/>
                          <a:pt x="1913" y="0"/>
                          <a:pt x="18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602" name="Google Shape;602;p19"/>
                  <p:cNvSpPr/>
                  <p:nvPr/>
                </p:nvSpPr>
                <p:spPr>
                  <a:xfrm>
                    <a:off x="5170450" y="1097663"/>
                    <a:ext cx="123875" cy="1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5" h="4449" extrusionOk="0">
                        <a:moveTo>
                          <a:pt x="1247" y="0"/>
                        </a:moveTo>
                        <a:cubicBezTo>
                          <a:pt x="896" y="0"/>
                          <a:pt x="565" y="163"/>
                          <a:pt x="365" y="523"/>
                        </a:cubicBezTo>
                        <a:cubicBezTo>
                          <a:pt x="304" y="614"/>
                          <a:pt x="244" y="735"/>
                          <a:pt x="244" y="887"/>
                        </a:cubicBezTo>
                        <a:cubicBezTo>
                          <a:pt x="31" y="1252"/>
                          <a:pt x="0" y="1739"/>
                          <a:pt x="396" y="2134"/>
                        </a:cubicBezTo>
                        <a:cubicBezTo>
                          <a:pt x="1034" y="2802"/>
                          <a:pt x="1611" y="3593"/>
                          <a:pt x="2402" y="4140"/>
                        </a:cubicBezTo>
                        <a:cubicBezTo>
                          <a:pt x="2684" y="4340"/>
                          <a:pt x="3022" y="4449"/>
                          <a:pt x="3345" y="4449"/>
                        </a:cubicBezTo>
                        <a:cubicBezTo>
                          <a:pt x="3856" y="4449"/>
                          <a:pt x="4331" y="4177"/>
                          <a:pt x="4499" y="3562"/>
                        </a:cubicBezTo>
                        <a:cubicBezTo>
                          <a:pt x="4955" y="1891"/>
                          <a:pt x="3070" y="705"/>
                          <a:pt x="1794" y="128"/>
                        </a:cubicBezTo>
                        <a:cubicBezTo>
                          <a:pt x="1617" y="44"/>
                          <a:pt x="1429" y="0"/>
                          <a:pt x="124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603" name="Google Shape;603;p19"/>
                  <p:cNvSpPr/>
                  <p:nvPr/>
                </p:nvSpPr>
                <p:spPr>
                  <a:xfrm>
                    <a:off x="4926525" y="1476338"/>
                    <a:ext cx="158075" cy="11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3" h="4697" extrusionOk="0">
                        <a:moveTo>
                          <a:pt x="1573" y="1"/>
                        </a:moveTo>
                        <a:cubicBezTo>
                          <a:pt x="1279" y="1"/>
                          <a:pt x="1023" y="151"/>
                          <a:pt x="851" y="361"/>
                        </a:cubicBezTo>
                        <a:cubicBezTo>
                          <a:pt x="335" y="634"/>
                          <a:pt x="0" y="1212"/>
                          <a:pt x="365" y="1820"/>
                        </a:cubicBezTo>
                        <a:cubicBezTo>
                          <a:pt x="975" y="2805"/>
                          <a:pt x="2165" y="4697"/>
                          <a:pt x="3473" y="4697"/>
                        </a:cubicBezTo>
                        <a:cubicBezTo>
                          <a:pt x="3859" y="4697"/>
                          <a:pt x="4256" y="4532"/>
                          <a:pt x="4651" y="4130"/>
                        </a:cubicBezTo>
                        <a:cubicBezTo>
                          <a:pt x="6323" y="2428"/>
                          <a:pt x="3222" y="877"/>
                          <a:pt x="2128" y="178"/>
                        </a:cubicBezTo>
                        <a:cubicBezTo>
                          <a:pt x="1936" y="54"/>
                          <a:pt x="1747" y="1"/>
                          <a:pt x="15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604" name="Google Shape;604;p19"/>
                  <p:cNvSpPr/>
                  <p:nvPr/>
                </p:nvSpPr>
                <p:spPr>
                  <a:xfrm>
                    <a:off x="4826225" y="1032688"/>
                    <a:ext cx="136800" cy="102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4094" extrusionOk="0">
                        <a:moveTo>
                          <a:pt x="1367" y="0"/>
                        </a:moveTo>
                        <a:cubicBezTo>
                          <a:pt x="1109" y="0"/>
                          <a:pt x="873" y="132"/>
                          <a:pt x="699" y="325"/>
                        </a:cubicBezTo>
                        <a:cubicBezTo>
                          <a:pt x="274" y="538"/>
                          <a:pt x="0" y="1024"/>
                          <a:pt x="304" y="1572"/>
                        </a:cubicBezTo>
                        <a:cubicBezTo>
                          <a:pt x="821" y="2442"/>
                          <a:pt x="1866" y="4094"/>
                          <a:pt x="3002" y="4094"/>
                        </a:cubicBezTo>
                        <a:cubicBezTo>
                          <a:pt x="3335" y="4094"/>
                          <a:pt x="3675" y="3952"/>
                          <a:pt x="4012" y="3608"/>
                        </a:cubicBezTo>
                        <a:cubicBezTo>
                          <a:pt x="5471" y="2119"/>
                          <a:pt x="2797" y="781"/>
                          <a:pt x="1824" y="143"/>
                        </a:cubicBezTo>
                        <a:cubicBezTo>
                          <a:pt x="1669" y="43"/>
                          <a:pt x="1514" y="0"/>
                          <a:pt x="136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</p:grpSp>
            <p:sp>
              <p:nvSpPr>
                <p:cNvPr id="605" name="Google Shape;605;p19"/>
                <p:cNvSpPr/>
                <p:nvPr/>
              </p:nvSpPr>
              <p:spPr>
                <a:xfrm>
                  <a:off x="72750" y="1448188"/>
                  <a:ext cx="85900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2676" extrusionOk="0">
                      <a:moveTo>
                        <a:pt x="1703" y="1"/>
                      </a:moveTo>
                      <a:cubicBezTo>
                        <a:pt x="1" y="1"/>
                        <a:pt x="1" y="2675"/>
                        <a:pt x="1703" y="2675"/>
                      </a:cubicBezTo>
                      <a:cubicBezTo>
                        <a:pt x="3435" y="2675"/>
                        <a:pt x="3435" y="1"/>
                        <a:pt x="170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06" name="Google Shape;606;p19"/>
                <p:cNvSpPr/>
                <p:nvPr/>
              </p:nvSpPr>
              <p:spPr>
                <a:xfrm>
                  <a:off x="1297538" y="157125"/>
                  <a:ext cx="356925" cy="2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7" h="11516" extrusionOk="0">
                      <a:moveTo>
                        <a:pt x="6159" y="0"/>
                      </a:moveTo>
                      <a:cubicBezTo>
                        <a:pt x="5795" y="0"/>
                        <a:pt x="5431" y="54"/>
                        <a:pt x="5077" y="155"/>
                      </a:cubicBezTo>
                      <a:cubicBezTo>
                        <a:pt x="3253" y="489"/>
                        <a:pt x="1855" y="1918"/>
                        <a:pt x="1247" y="3742"/>
                      </a:cubicBezTo>
                      <a:cubicBezTo>
                        <a:pt x="1" y="7572"/>
                        <a:pt x="3071" y="10702"/>
                        <a:pt x="6627" y="11371"/>
                      </a:cubicBezTo>
                      <a:cubicBezTo>
                        <a:pt x="7121" y="11467"/>
                        <a:pt x="7624" y="11515"/>
                        <a:pt x="8125" y="11515"/>
                      </a:cubicBezTo>
                      <a:cubicBezTo>
                        <a:pt x="11263" y="11515"/>
                        <a:pt x="14277" y="9635"/>
                        <a:pt x="13831" y="5991"/>
                      </a:cubicBezTo>
                      <a:cubicBezTo>
                        <a:pt x="13588" y="4167"/>
                        <a:pt x="12585" y="2465"/>
                        <a:pt x="10943" y="1523"/>
                      </a:cubicBezTo>
                      <a:cubicBezTo>
                        <a:pt x="10366" y="1189"/>
                        <a:pt x="9727" y="976"/>
                        <a:pt x="9089" y="793"/>
                      </a:cubicBezTo>
                      <a:cubicBezTo>
                        <a:pt x="8603" y="611"/>
                        <a:pt x="8147" y="459"/>
                        <a:pt x="7661" y="337"/>
                      </a:cubicBezTo>
                      <a:cubicBezTo>
                        <a:pt x="7181" y="107"/>
                        <a:pt x="6670" y="0"/>
                        <a:pt x="61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07" name="Google Shape;607;p19"/>
                <p:cNvSpPr/>
                <p:nvPr/>
              </p:nvSpPr>
              <p:spPr>
                <a:xfrm rot="10800000">
                  <a:off x="1860007" y="74754"/>
                  <a:ext cx="410470" cy="3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5" h="6840" extrusionOk="0">
                      <a:moveTo>
                        <a:pt x="4408" y="1"/>
                      </a:moveTo>
                      <a:cubicBezTo>
                        <a:pt x="31" y="1"/>
                        <a:pt x="0" y="6840"/>
                        <a:pt x="4408" y="6840"/>
                      </a:cubicBezTo>
                      <a:cubicBezTo>
                        <a:pt x="8815" y="6840"/>
                        <a:pt x="8815" y="1"/>
                        <a:pt x="44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  <p:grpSp>
            <p:nvGrpSpPr>
              <p:cNvPr id="608" name="Google Shape;608;p19"/>
              <p:cNvGrpSpPr/>
              <p:nvPr/>
            </p:nvGrpSpPr>
            <p:grpSpPr>
              <a:xfrm>
                <a:off x="7860550" y="-95601"/>
                <a:ext cx="1344699" cy="1298876"/>
                <a:chOff x="7860550" y="-95601"/>
                <a:chExt cx="1344699" cy="1298876"/>
              </a:xfrm>
            </p:grpSpPr>
            <p:sp>
              <p:nvSpPr>
                <p:cNvPr id="609" name="Google Shape;609;p19"/>
                <p:cNvSpPr/>
                <p:nvPr/>
              </p:nvSpPr>
              <p:spPr>
                <a:xfrm rot="3108773">
                  <a:off x="8049938" y="142001"/>
                  <a:ext cx="697321" cy="572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63" h="34872" extrusionOk="0">
                      <a:moveTo>
                        <a:pt x="5660" y="0"/>
                      </a:moveTo>
                      <a:cubicBezTo>
                        <a:pt x="4726" y="0"/>
                        <a:pt x="3803" y="385"/>
                        <a:pt x="2888" y="1255"/>
                      </a:cubicBezTo>
                      <a:cubicBezTo>
                        <a:pt x="365" y="4720"/>
                        <a:pt x="0" y="15359"/>
                        <a:pt x="1246" y="20860"/>
                      </a:cubicBezTo>
                      <a:cubicBezTo>
                        <a:pt x="2128" y="24751"/>
                        <a:pt x="6566" y="29158"/>
                        <a:pt x="9757" y="31225"/>
                      </a:cubicBezTo>
                      <a:cubicBezTo>
                        <a:pt x="13135" y="33383"/>
                        <a:pt x="17561" y="34871"/>
                        <a:pt x="21984" y="34871"/>
                      </a:cubicBezTo>
                      <a:cubicBezTo>
                        <a:pt x="25164" y="34871"/>
                        <a:pt x="28341" y="34102"/>
                        <a:pt x="31125" y="32259"/>
                      </a:cubicBezTo>
                      <a:cubicBezTo>
                        <a:pt x="34134" y="30253"/>
                        <a:pt x="42463" y="23566"/>
                        <a:pt x="31216" y="23201"/>
                      </a:cubicBezTo>
                      <a:cubicBezTo>
                        <a:pt x="20751" y="22851"/>
                        <a:pt x="12858" y="0"/>
                        <a:pt x="5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10" name="Google Shape;610;p19"/>
                <p:cNvSpPr/>
                <p:nvPr/>
              </p:nvSpPr>
              <p:spPr>
                <a:xfrm>
                  <a:off x="7860550" y="50200"/>
                  <a:ext cx="2203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5" h="6840" extrusionOk="0">
                      <a:moveTo>
                        <a:pt x="4408" y="1"/>
                      </a:moveTo>
                      <a:cubicBezTo>
                        <a:pt x="31" y="1"/>
                        <a:pt x="0" y="6840"/>
                        <a:pt x="4408" y="6840"/>
                      </a:cubicBezTo>
                      <a:cubicBezTo>
                        <a:pt x="8815" y="6840"/>
                        <a:pt x="8815" y="1"/>
                        <a:pt x="440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11" name="Google Shape;611;p19"/>
                <p:cNvSpPr/>
                <p:nvPr/>
              </p:nvSpPr>
              <p:spPr>
                <a:xfrm>
                  <a:off x="8473150" y="506050"/>
                  <a:ext cx="85900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2676" extrusionOk="0">
                      <a:moveTo>
                        <a:pt x="1703" y="1"/>
                      </a:moveTo>
                      <a:cubicBezTo>
                        <a:pt x="1" y="1"/>
                        <a:pt x="1" y="2675"/>
                        <a:pt x="1703" y="2675"/>
                      </a:cubicBezTo>
                      <a:cubicBezTo>
                        <a:pt x="3435" y="2675"/>
                        <a:pt x="3435" y="1"/>
                        <a:pt x="170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12" name="Google Shape;612;p19"/>
                <p:cNvSpPr/>
                <p:nvPr/>
              </p:nvSpPr>
              <p:spPr>
                <a:xfrm>
                  <a:off x="8920350" y="1165275"/>
                  <a:ext cx="48650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0" extrusionOk="0">
                      <a:moveTo>
                        <a:pt x="973" y="0"/>
                      </a:moveTo>
                      <a:cubicBezTo>
                        <a:pt x="0" y="0"/>
                        <a:pt x="0" y="1520"/>
                        <a:pt x="973" y="1520"/>
                      </a:cubicBezTo>
                      <a:cubicBezTo>
                        <a:pt x="1946" y="1520"/>
                        <a:pt x="1946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13" name="Google Shape;613;p19"/>
                <p:cNvSpPr/>
                <p:nvPr/>
              </p:nvSpPr>
              <p:spPr>
                <a:xfrm>
                  <a:off x="8969000" y="409325"/>
                  <a:ext cx="486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1" extrusionOk="0">
                      <a:moveTo>
                        <a:pt x="973" y="1"/>
                      </a:moveTo>
                      <a:cubicBezTo>
                        <a:pt x="0" y="1"/>
                        <a:pt x="0" y="1520"/>
                        <a:pt x="973" y="1520"/>
                      </a:cubicBezTo>
                      <a:cubicBezTo>
                        <a:pt x="1946" y="1520"/>
                        <a:pt x="1946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14" name="Google Shape;614;p19"/>
                <p:cNvSpPr/>
                <p:nvPr/>
              </p:nvSpPr>
              <p:spPr>
                <a:xfrm rot="-1700448">
                  <a:off x="8522533" y="32672"/>
                  <a:ext cx="633335" cy="367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9726" extrusionOk="0">
                      <a:moveTo>
                        <a:pt x="20051" y="0"/>
                      </a:moveTo>
                      <a:cubicBezTo>
                        <a:pt x="17303" y="0"/>
                        <a:pt x="14567" y="691"/>
                        <a:pt x="12310" y="2144"/>
                      </a:cubicBezTo>
                      <a:lnTo>
                        <a:pt x="12280" y="2144"/>
                      </a:lnTo>
                      <a:cubicBezTo>
                        <a:pt x="10973" y="2813"/>
                        <a:pt x="9757" y="3694"/>
                        <a:pt x="8450" y="4332"/>
                      </a:cubicBezTo>
                      <a:cubicBezTo>
                        <a:pt x="6778" y="5123"/>
                        <a:pt x="4955" y="5609"/>
                        <a:pt x="3344" y="6460"/>
                      </a:cubicBezTo>
                      <a:cubicBezTo>
                        <a:pt x="1125" y="7615"/>
                        <a:pt x="0" y="9956"/>
                        <a:pt x="91" y="12387"/>
                      </a:cubicBezTo>
                      <a:cubicBezTo>
                        <a:pt x="182" y="14788"/>
                        <a:pt x="1398" y="17251"/>
                        <a:pt x="3465" y="18497"/>
                      </a:cubicBezTo>
                      <a:cubicBezTo>
                        <a:pt x="4992" y="19419"/>
                        <a:pt x="6693" y="19726"/>
                        <a:pt x="8422" y="19726"/>
                      </a:cubicBezTo>
                      <a:cubicBezTo>
                        <a:pt x="9996" y="19726"/>
                        <a:pt x="11593" y="19471"/>
                        <a:pt x="13101" y="19196"/>
                      </a:cubicBezTo>
                      <a:cubicBezTo>
                        <a:pt x="15178" y="18807"/>
                        <a:pt x="17244" y="18704"/>
                        <a:pt x="19320" y="18704"/>
                      </a:cubicBezTo>
                      <a:cubicBezTo>
                        <a:pt x="20494" y="18704"/>
                        <a:pt x="21672" y="18737"/>
                        <a:pt x="22858" y="18770"/>
                      </a:cubicBezTo>
                      <a:cubicBezTo>
                        <a:pt x="22962" y="18772"/>
                        <a:pt x="23066" y="18773"/>
                        <a:pt x="23170" y="18773"/>
                      </a:cubicBezTo>
                      <a:cubicBezTo>
                        <a:pt x="26243" y="18773"/>
                        <a:pt x="29089" y="17889"/>
                        <a:pt x="30882" y="15214"/>
                      </a:cubicBezTo>
                      <a:cubicBezTo>
                        <a:pt x="33952" y="10655"/>
                        <a:pt x="32402" y="4454"/>
                        <a:pt x="27630" y="1870"/>
                      </a:cubicBezTo>
                      <a:cubicBezTo>
                        <a:pt x="25374" y="645"/>
                        <a:pt x="22707" y="0"/>
                        <a:pt x="200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15" name="Google Shape;615;p19"/>
                <p:cNvSpPr/>
                <p:nvPr/>
              </p:nvSpPr>
              <p:spPr>
                <a:xfrm>
                  <a:off x="8660725" y="655975"/>
                  <a:ext cx="356925" cy="2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7" h="11516" extrusionOk="0">
                      <a:moveTo>
                        <a:pt x="6159" y="0"/>
                      </a:moveTo>
                      <a:cubicBezTo>
                        <a:pt x="5795" y="0"/>
                        <a:pt x="5431" y="54"/>
                        <a:pt x="5077" y="155"/>
                      </a:cubicBezTo>
                      <a:cubicBezTo>
                        <a:pt x="3253" y="489"/>
                        <a:pt x="1855" y="1918"/>
                        <a:pt x="1247" y="3742"/>
                      </a:cubicBezTo>
                      <a:cubicBezTo>
                        <a:pt x="1" y="7572"/>
                        <a:pt x="3071" y="10702"/>
                        <a:pt x="6627" y="11371"/>
                      </a:cubicBezTo>
                      <a:cubicBezTo>
                        <a:pt x="7121" y="11467"/>
                        <a:pt x="7624" y="11515"/>
                        <a:pt x="8125" y="11515"/>
                      </a:cubicBezTo>
                      <a:cubicBezTo>
                        <a:pt x="11263" y="11515"/>
                        <a:pt x="14277" y="9635"/>
                        <a:pt x="13831" y="5991"/>
                      </a:cubicBezTo>
                      <a:cubicBezTo>
                        <a:pt x="13588" y="4167"/>
                        <a:pt x="12585" y="2465"/>
                        <a:pt x="10943" y="1523"/>
                      </a:cubicBezTo>
                      <a:cubicBezTo>
                        <a:pt x="10366" y="1189"/>
                        <a:pt x="9727" y="976"/>
                        <a:pt x="9089" y="793"/>
                      </a:cubicBezTo>
                      <a:cubicBezTo>
                        <a:pt x="8603" y="611"/>
                        <a:pt x="8147" y="459"/>
                        <a:pt x="7661" y="337"/>
                      </a:cubicBezTo>
                      <a:cubicBezTo>
                        <a:pt x="7181" y="107"/>
                        <a:pt x="6670" y="0"/>
                        <a:pt x="61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16" name="Google Shape;616;p19"/>
                <p:cNvSpPr/>
                <p:nvPr/>
              </p:nvSpPr>
              <p:spPr>
                <a:xfrm>
                  <a:off x="8559050" y="905875"/>
                  <a:ext cx="48650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0" extrusionOk="0">
                      <a:moveTo>
                        <a:pt x="973" y="0"/>
                      </a:moveTo>
                      <a:cubicBezTo>
                        <a:pt x="0" y="0"/>
                        <a:pt x="0" y="1520"/>
                        <a:pt x="973" y="1520"/>
                      </a:cubicBezTo>
                      <a:cubicBezTo>
                        <a:pt x="1946" y="1520"/>
                        <a:pt x="1946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</p:grpSp>
        <p:sp>
          <p:nvSpPr>
            <p:cNvPr id="617" name="Google Shape;617;p19"/>
            <p:cNvSpPr/>
            <p:nvPr/>
          </p:nvSpPr>
          <p:spPr>
            <a:xfrm>
              <a:off x="8339425" y="84147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618" name="Google Shape;618;p19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20"/>
          <p:cNvGrpSpPr/>
          <p:nvPr/>
        </p:nvGrpSpPr>
        <p:grpSpPr>
          <a:xfrm>
            <a:off x="-2048036" y="-680912"/>
            <a:ext cx="19029528" cy="10936081"/>
            <a:chOff x="-1097162" y="-364775"/>
            <a:chExt cx="10194390" cy="5858615"/>
          </a:xfrm>
        </p:grpSpPr>
        <p:sp>
          <p:nvSpPr>
            <p:cNvPr id="621" name="Google Shape;621;p20"/>
            <p:cNvSpPr/>
            <p:nvPr/>
          </p:nvSpPr>
          <p:spPr>
            <a:xfrm rot="10800000" flipH="1">
              <a:off x="-1097162" y="-364775"/>
              <a:ext cx="2505375" cy="1363175"/>
            </a:xfrm>
            <a:custGeom>
              <a:avLst/>
              <a:gdLst/>
              <a:ahLst/>
              <a:cxnLst/>
              <a:rect l="l" t="t" r="r" b="b"/>
              <a:pathLst>
                <a:path w="100215" h="54527" extrusionOk="0">
                  <a:moveTo>
                    <a:pt x="34672" y="1"/>
                  </a:moveTo>
                  <a:cubicBezTo>
                    <a:pt x="27998" y="1"/>
                    <a:pt x="22358" y="4564"/>
                    <a:pt x="16171" y="7292"/>
                  </a:cubicBezTo>
                  <a:cubicBezTo>
                    <a:pt x="10487" y="9784"/>
                    <a:pt x="5137" y="11030"/>
                    <a:pt x="0" y="11182"/>
                  </a:cubicBezTo>
                  <a:lnTo>
                    <a:pt x="0" y="54526"/>
                  </a:lnTo>
                  <a:lnTo>
                    <a:pt x="67661" y="54526"/>
                  </a:lnTo>
                  <a:cubicBezTo>
                    <a:pt x="68816" y="44800"/>
                    <a:pt x="73497" y="39633"/>
                    <a:pt x="81734" y="33097"/>
                  </a:cubicBezTo>
                  <a:cubicBezTo>
                    <a:pt x="89029" y="27322"/>
                    <a:pt x="100215" y="22733"/>
                    <a:pt x="95503" y="10848"/>
                  </a:cubicBezTo>
                  <a:cubicBezTo>
                    <a:pt x="92626" y="3618"/>
                    <a:pt x="87733" y="1358"/>
                    <a:pt x="82057" y="1358"/>
                  </a:cubicBezTo>
                  <a:cubicBezTo>
                    <a:pt x="72600" y="1358"/>
                    <a:pt x="60970" y="7632"/>
                    <a:pt x="52878" y="7632"/>
                  </a:cubicBezTo>
                  <a:cubicBezTo>
                    <a:pt x="52229" y="7632"/>
                    <a:pt x="51604" y="7591"/>
                    <a:pt x="51004" y="7504"/>
                  </a:cubicBezTo>
                  <a:cubicBezTo>
                    <a:pt x="45016" y="6653"/>
                    <a:pt x="45138" y="2854"/>
                    <a:pt x="39849" y="939"/>
                  </a:cubicBezTo>
                  <a:cubicBezTo>
                    <a:pt x="38044" y="281"/>
                    <a:pt x="36326" y="1"/>
                    <a:pt x="34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22" name="Google Shape;622;p20"/>
            <p:cNvSpPr/>
            <p:nvPr/>
          </p:nvSpPr>
          <p:spPr>
            <a:xfrm rot="10800000" flipH="1">
              <a:off x="-523112" y="-156912"/>
              <a:ext cx="3796425" cy="947425"/>
            </a:xfrm>
            <a:custGeom>
              <a:avLst/>
              <a:gdLst/>
              <a:ahLst/>
              <a:cxnLst/>
              <a:rect l="l" t="t" r="r" b="b"/>
              <a:pathLst>
                <a:path w="151857" h="37897" extrusionOk="0">
                  <a:moveTo>
                    <a:pt x="52927" y="1"/>
                  </a:moveTo>
                  <a:cubicBezTo>
                    <a:pt x="50805" y="1"/>
                    <a:pt x="48661" y="253"/>
                    <a:pt x="46475" y="753"/>
                  </a:cubicBezTo>
                  <a:cubicBezTo>
                    <a:pt x="38967" y="2455"/>
                    <a:pt x="31824" y="6832"/>
                    <a:pt x="23921" y="11939"/>
                  </a:cubicBezTo>
                  <a:cubicBezTo>
                    <a:pt x="16262" y="16893"/>
                    <a:pt x="9149" y="19446"/>
                    <a:pt x="2736" y="19537"/>
                  </a:cubicBezTo>
                  <a:cubicBezTo>
                    <a:pt x="1824" y="19537"/>
                    <a:pt x="881" y="19507"/>
                    <a:pt x="0" y="19385"/>
                  </a:cubicBezTo>
                  <a:lnTo>
                    <a:pt x="0" y="19781"/>
                  </a:lnTo>
                  <a:cubicBezTo>
                    <a:pt x="912" y="19872"/>
                    <a:pt x="1824" y="19902"/>
                    <a:pt x="2736" y="19902"/>
                  </a:cubicBezTo>
                  <a:cubicBezTo>
                    <a:pt x="9240" y="19841"/>
                    <a:pt x="16414" y="17258"/>
                    <a:pt x="24134" y="12273"/>
                  </a:cubicBezTo>
                  <a:cubicBezTo>
                    <a:pt x="34504" y="5553"/>
                    <a:pt x="43475" y="428"/>
                    <a:pt x="52995" y="428"/>
                  </a:cubicBezTo>
                  <a:cubicBezTo>
                    <a:pt x="58461" y="428"/>
                    <a:pt x="64108" y="2117"/>
                    <a:pt x="70305" y="6163"/>
                  </a:cubicBezTo>
                  <a:cubicBezTo>
                    <a:pt x="73983" y="8595"/>
                    <a:pt x="76932" y="10723"/>
                    <a:pt x="79546" y="12607"/>
                  </a:cubicBezTo>
                  <a:cubicBezTo>
                    <a:pt x="88105" y="18832"/>
                    <a:pt x="92566" y="22049"/>
                    <a:pt x="105098" y="22049"/>
                  </a:cubicBezTo>
                  <a:cubicBezTo>
                    <a:pt x="106763" y="22049"/>
                    <a:pt x="108571" y="21992"/>
                    <a:pt x="110549" y="21878"/>
                  </a:cubicBezTo>
                  <a:cubicBezTo>
                    <a:pt x="112106" y="21785"/>
                    <a:pt x="113625" y="21738"/>
                    <a:pt x="115107" y="21738"/>
                  </a:cubicBezTo>
                  <a:cubicBezTo>
                    <a:pt x="130610" y="21738"/>
                    <a:pt x="142104" y="26855"/>
                    <a:pt x="151371" y="37896"/>
                  </a:cubicBezTo>
                  <a:lnTo>
                    <a:pt x="151857" y="37896"/>
                  </a:lnTo>
                  <a:cubicBezTo>
                    <a:pt x="142490" y="26584"/>
                    <a:pt x="130835" y="21346"/>
                    <a:pt x="115081" y="21346"/>
                  </a:cubicBezTo>
                  <a:cubicBezTo>
                    <a:pt x="113606" y="21346"/>
                    <a:pt x="112097" y="21392"/>
                    <a:pt x="110549" y="21483"/>
                  </a:cubicBezTo>
                  <a:cubicBezTo>
                    <a:pt x="108535" y="21603"/>
                    <a:pt x="106700" y="21663"/>
                    <a:pt x="105012" y="21663"/>
                  </a:cubicBezTo>
                  <a:cubicBezTo>
                    <a:pt x="92666" y="21663"/>
                    <a:pt x="88235" y="18454"/>
                    <a:pt x="79758" y="12303"/>
                  </a:cubicBezTo>
                  <a:cubicBezTo>
                    <a:pt x="77175" y="10419"/>
                    <a:pt x="74196" y="8261"/>
                    <a:pt x="70518" y="5859"/>
                  </a:cubicBezTo>
                  <a:cubicBezTo>
                    <a:pt x="64512" y="1930"/>
                    <a:pt x="58801" y="1"/>
                    <a:pt x="5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23" name="Google Shape;623;p20"/>
            <p:cNvSpPr/>
            <p:nvPr/>
          </p:nvSpPr>
          <p:spPr>
            <a:xfrm rot="10800000" flipH="1">
              <a:off x="651013" y="185800"/>
              <a:ext cx="207475" cy="161875"/>
            </a:xfrm>
            <a:custGeom>
              <a:avLst/>
              <a:gdLst/>
              <a:ahLst/>
              <a:cxnLst/>
              <a:rect l="l" t="t" r="r" b="b"/>
              <a:pathLst>
                <a:path w="8299" h="6475" extrusionOk="0">
                  <a:moveTo>
                    <a:pt x="4165" y="1"/>
                  </a:moveTo>
                  <a:cubicBezTo>
                    <a:pt x="1" y="1"/>
                    <a:pt x="1" y="6475"/>
                    <a:pt x="4165" y="6475"/>
                  </a:cubicBezTo>
                  <a:cubicBezTo>
                    <a:pt x="8299" y="6475"/>
                    <a:pt x="8299" y="1"/>
                    <a:pt x="4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24" name="Google Shape;624;p20"/>
            <p:cNvSpPr/>
            <p:nvPr/>
          </p:nvSpPr>
          <p:spPr>
            <a:xfrm rot="10800000" flipH="1">
              <a:off x="149813" y="347675"/>
              <a:ext cx="60825" cy="47150"/>
            </a:xfrm>
            <a:custGeom>
              <a:avLst/>
              <a:gdLst/>
              <a:ahLst/>
              <a:cxnLst/>
              <a:rect l="l" t="t" r="r" b="b"/>
              <a:pathLst>
                <a:path w="2433" h="1886" extrusionOk="0">
                  <a:moveTo>
                    <a:pt x="1216" y="1"/>
                  </a:moveTo>
                  <a:cubicBezTo>
                    <a:pt x="0" y="1"/>
                    <a:pt x="0" y="1885"/>
                    <a:pt x="1216" y="1885"/>
                  </a:cubicBezTo>
                  <a:cubicBezTo>
                    <a:pt x="2432" y="1885"/>
                    <a:pt x="2432" y="1"/>
                    <a:pt x="1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25" name="Google Shape;625;p20"/>
            <p:cNvSpPr/>
            <p:nvPr/>
          </p:nvSpPr>
          <p:spPr>
            <a:xfrm rot="10800000" flipH="1">
              <a:off x="100425" y="1559425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220" y="1"/>
                  </a:moveTo>
                  <a:cubicBezTo>
                    <a:pt x="1" y="1"/>
                    <a:pt x="1" y="3435"/>
                    <a:pt x="2220" y="3435"/>
                  </a:cubicBezTo>
                  <a:cubicBezTo>
                    <a:pt x="4408" y="3435"/>
                    <a:pt x="4408" y="1"/>
                    <a:pt x="2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626" name="Google Shape;626;p20"/>
            <p:cNvGrpSpPr/>
            <p:nvPr/>
          </p:nvGrpSpPr>
          <p:grpSpPr>
            <a:xfrm flipH="1">
              <a:off x="3854016" y="4706081"/>
              <a:ext cx="1289997" cy="787759"/>
              <a:chOff x="593100" y="4542650"/>
              <a:chExt cx="1005375" cy="613950"/>
            </a:xfrm>
          </p:grpSpPr>
          <p:sp>
            <p:nvSpPr>
              <p:cNvPr id="627" name="Google Shape;627;p20"/>
              <p:cNvSpPr/>
              <p:nvPr/>
            </p:nvSpPr>
            <p:spPr>
              <a:xfrm>
                <a:off x="954050" y="4731300"/>
                <a:ext cx="166450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684" extrusionOk="0">
                    <a:moveTo>
                      <a:pt x="5064" y="0"/>
                    </a:moveTo>
                    <a:cubicBezTo>
                      <a:pt x="4902" y="0"/>
                      <a:pt x="4733" y="38"/>
                      <a:pt x="4560" y="125"/>
                    </a:cubicBezTo>
                    <a:cubicBezTo>
                      <a:pt x="3466" y="581"/>
                      <a:pt x="2250" y="854"/>
                      <a:pt x="1277" y="1614"/>
                    </a:cubicBezTo>
                    <a:cubicBezTo>
                      <a:pt x="153" y="2556"/>
                      <a:pt x="1" y="4106"/>
                      <a:pt x="1126" y="5109"/>
                    </a:cubicBezTo>
                    <a:cubicBezTo>
                      <a:pt x="1555" y="5514"/>
                      <a:pt x="2002" y="5684"/>
                      <a:pt x="2447" y="5684"/>
                    </a:cubicBezTo>
                    <a:cubicBezTo>
                      <a:pt x="4178" y="5684"/>
                      <a:pt x="5882" y="3114"/>
                      <a:pt x="6414" y="1736"/>
                    </a:cubicBezTo>
                    <a:cubicBezTo>
                      <a:pt x="6658" y="1128"/>
                      <a:pt x="6384" y="672"/>
                      <a:pt x="5958" y="429"/>
                    </a:cubicBezTo>
                    <a:cubicBezTo>
                      <a:pt x="5730" y="179"/>
                      <a:pt x="5415" y="0"/>
                      <a:pt x="50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grpSp>
            <p:nvGrpSpPr>
              <p:cNvPr id="628" name="Google Shape;628;p20"/>
              <p:cNvGrpSpPr/>
              <p:nvPr/>
            </p:nvGrpSpPr>
            <p:grpSpPr>
              <a:xfrm>
                <a:off x="593100" y="4542650"/>
                <a:ext cx="1005375" cy="613950"/>
                <a:chOff x="593100" y="4542650"/>
                <a:chExt cx="1005375" cy="613950"/>
              </a:xfrm>
            </p:grpSpPr>
            <p:sp>
              <p:nvSpPr>
                <p:cNvPr id="629" name="Google Shape;629;p20"/>
                <p:cNvSpPr/>
                <p:nvPr/>
              </p:nvSpPr>
              <p:spPr>
                <a:xfrm>
                  <a:off x="1128825" y="4542650"/>
                  <a:ext cx="154300" cy="1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4428" extrusionOk="0">
                      <a:moveTo>
                        <a:pt x="3676" y="0"/>
                      </a:moveTo>
                      <a:cubicBezTo>
                        <a:pt x="3008" y="0"/>
                        <a:pt x="2340" y="91"/>
                        <a:pt x="1733" y="345"/>
                      </a:cubicBezTo>
                      <a:cubicBezTo>
                        <a:pt x="578" y="862"/>
                        <a:pt x="1" y="2199"/>
                        <a:pt x="548" y="3385"/>
                      </a:cubicBezTo>
                      <a:cubicBezTo>
                        <a:pt x="881" y="4147"/>
                        <a:pt x="1392" y="4428"/>
                        <a:pt x="1962" y="4428"/>
                      </a:cubicBezTo>
                      <a:cubicBezTo>
                        <a:pt x="3006" y="4428"/>
                        <a:pt x="4248" y="3486"/>
                        <a:pt x="4955" y="2838"/>
                      </a:cubicBezTo>
                      <a:cubicBezTo>
                        <a:pt x="5138" y="2686"/>
                        <a:pt x="5229" y="2534"/>
                        <a:pt x="5290" y="2351"/>
                      </a:cubicBezTo>
                      <a:cubicBezTo>
                        <a:pt x="6171" y="1895"/>
                        <a:pt x="6050" y="224"/>
                        <a:pt x="4773" y="72"/>
                      </a:cubicBezTo>
                      <a:cubicBezTo>
                        <a:pt x="4415" y="28"/>
                        <a:pt x="4046" y="0"/>
                        <a:pt x="36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0" name="Google Shape;630;p20"/>
                <p:cNvSpPr/>
                <p:nvPr/>
              </p:nvSpPr>
              <p:spPr>
                <a:xfrm>
                  <a:off x="1169875" y="4704100"/>
                  <a:ext cx="145925" cy="13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5506" extrusionOk="0">
                      <a:moveTo>
                        <a:pt x="4275" y="0"/>
                      </a:moveTo>
                      <a:cubicBezTo>
                        <a:pt x="4191" y="0"/>
                        <a:pt x="4104" y="9"/>
                        <a:pt x="4012" y="27"/>
                      </a:cubicBezTo>
                      <a:cubicBezTo>
                        <a:pt x="3009" y="240"/>
                        <a:pt x="1824" y="848"/>
                        <a:pt x="1094" y="1577"/>
                      </a:cubicBezTo>
                      <a:cubicBezTo>
                        <a:pt x="0" y="2611"/>
                        <a:pt x="547" y="4100"/>
                        <a:pt x="1398" y="5134"/>
                      </a:cubicBezTo>
                      <a:cubicBezTo>
                        <a:pt x="1621" y="5393"/>
                        <a:pt x="1934" y="5506"/>
                        <a:pt x="2248" y="5506"/>
                      </a:cubicBezTo>
                      <a:cubicBezTo>
                        <a:pt x="2448" y="5506"/>
                        <a:pt x="2649" y="5460"/>
                        <a:pt x="2827" y="5377"/>
                      </a:cubicBezTo>
                      <a:cubicBezTo>
                        <a:pt x="4134" y="4799"/>
                        <a:pt x="5137" y="3462"/>
                        <a:pt x="5654" y="2124"/>
                      </a:cubicBezTo>
                      <a:cubicBezTo>
                        <a:pt x="5836" y="1638"/>
                        <a:pt x="5684" y="1243"/>
                        <a:pt x="5411" y="1000"/>
                      </a:cubicBezTo>
                      <a:cubicBezTo>
                        <a:pt x="5304" y="465"/>
                        <a:pt x="4891" y="0"/>
                        <a:pt x="42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1" name="Google Shape;631;p20"/>
                <p:cNvSpPr/>
                <p:nvPr/>
              </p:nvSpPr>
              <p:spPr>
                <a:xfrm>
                  <a:off x="1378850" y="4709925"/>
                  <a:ext cx="90450" cy="1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" h="4004" extrusionOk="0">
                      <a:moveTo>
                        <a:pt x="2264" y="1"/>
                      </a:moveTo>
                      <a:cubicBezTo>
                        <a:pt x="1988" y="1"/>
                        <a:pt x="1713" y="101"/>
                        <a:pt x="1489" y="311"/>
                      </a:cubicBezTo>
                      <a:cubicBezTo>
                        <a:pt x="973" y="767"/>
                        <a:pt x="395" y="1192"/>
                        <a:pt x="152" y="1891"/>
                      </a:cubicBezTo>
                      <a:cubicBezTo>
                        <a:pt x="0" y="2347"/>
                        <a:pt x="30" y="2834"/>
                        <a:pt x="274" y="3259"/>
                      </a:cubicBezTo>
                      <a:cubicBezTo>
                        <a:pt x="522" y="3756"/>
                        <a:pt x="967" y="4004"/>
                        <a:pt x="1433" y="4004"/>
                      </a:cubicBezTo>
                      <a:cubicBezTo>
                        <a:pt x="1766" y="4004"/>
                        <a:pt x="2110" y="3877"/>
                        <a:pt x="2401" y="3624"/>
                      </a:cubicBezTo>
                      <a:cubicBezTo>
                        <a:pt x="2736" y="3320"/>
                        <a:pt x="2857" y="2834"/>
                        <a:pt x="2736" y="2408"/>
                      </a:cubicBezTo>
                      <a:cubicBezTo>
                        <a:pt x="2857" y="2287"/>
                        <a:pt x="2979" y="2165"/>
                        <a:pt x="3100" y="2074"/>
                      </a:cubicBezTo>
                      <a:cubicBezTo>
                        <a:pt x="3556" y="1648"/>
                        <a:pt x="3617" y="828"/>
                        <a:pt x="3161" y="402"/>
                      </a:cubicBezTo>
                      <a:cubicBezTo>
                        <a:pt x="2915" y="139"/>
                        <a:pt x="2589" y="1"/>
                        <a:pt x="22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2" name="Google Shape;632;p20"/>
                <p:cNvSpPr/>
                <p:nvPr/>
              </p:nvSpPr>
              <p:spPr>
                <a:xfrm>
                  <a:off x="1312725" y="4918100"/>
                  <a:ext cx="145175" cy="1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5615" extrusionOk="0">
                      <a:moveTo>
                        <a:pt x="4037" y="1"/>
                      </a:moveTo>
                      <a:cubicBezTo>
                        <a:pt x="3867" y="1"/>
                        <a:pt x="3686" y="41"/>
                        <a:pt x="3496" y="130"/>
                      </a:cubicBezTo>
                      <a:cubicBezTo>
                        <a:pt x="1885" y="859"/>
                        <a:pt x="1" y="3443"/>
                        <a:pt x="1520" y="5084"/>
                      </a:cubicBezTo>
                      <a:cubicBezTo>
                        <a:pt x="1874" y="5461"/>
                        <a:pt x="2284" y="5615"/>
                        <a:pt x="2701" y="5615"/>
                      </a:cubicBezTo>
                      <a:cubicBezTo>
                        <a:pt x="3395" y="5615"/>
                        <a:pt x="4108" y="5190"/>
                        <a:pt x="4621" y="4659"/>
                      </a:cubicBezTo>
                      <a:cubicBezTo>
                        <a:pt x="5563" y="3686"/>
                        <a:pt x="5806" y="2562"/>
                        <a:pt x="5654" y="1224"/>
                      </a:cubicBezTo>
                      <a:cubicBezTo>
                        <a:pt x="5624" y="768"/>
                        <a:pt x="5229" y="434"/>
                        <a:pt x="4803" y="312"/>
                      </a:cubicBezTo>
                      <a:cubicBezTo>
                        <a:pt x="4592" y="120"/>
                        <a:pt x="4331" y="1"/>
                        <a:pt x="40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3" name="Google Shape;633;p20"/>
                <p:cNvSpPr/>
                <p:nvPr/>
              </p:nvSpPr>
              <p:spPr>
                <a:xfrm>
                  <a:off x="1474575" y="5016225"/>
                  <a:ext cx="123900" cy="1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5286" extrusionOk="0">
                      <a:moveTo>
                        <a:pt x="3402" y="1"/>
                      </a:moveTo>
                      <a:cubicBezTo>
                        <a:pt x="3157" y="1"/>
                        <a:pt x="2907" y="83"/>
                        <a:pt x="2676" y="278"/>
                      </a:cubicBezTo>
                      <a:cubicBezTo>
                        <a:pt x="1642" y="1159"/>
                        <a:pt x="1" y="2862"/>
                        <a:pt x="518" y="4351"/>
                      </a:cubicBezTo>
                      <a:cubicBezTo>
                        <a:pt x="703" y="4934"/>
                        <a:pt x="1097" y="5286"/>
                        <a:pt x="1658" y="5286"/>
                      </a:cubicBezTo>
                      <a:cubicBezTo>
                        <a:pt x="1740" y="5286"/>
                        <a:pt x="1826" y="5278"/>
                        <a:pt x="1916" y="5263"/>
                      </a:cubicBezTo>
                      <a:cubicBezTo>
                        <a:pt x="2767" y="5172"/>
                        <a:pt x="3436" y="4351"/>
                        <a:pt x="3922" y="3743"/>
                      </a:cubicBezTo>
                      <a:cubicBezTo>
                        <a:pt x="4408" y="3135"/>
                        <a:pt x="4955" y="2314"/>
                        <a:pt x="4895" y="1494"/>
                      </a:cubicBezTo>
                      <a:cubicBezTo>
                        <a:pt x="4864" y="1068"/>
                        <a:pt x="4682" y="673"/>
                        <a:pt x="4378" y="460"/>
                      </a:cubicBezTo>
                      <a:cubicBezTo>
                        <a:pt x="4123" y="187"/>
                        <a:pt x="3769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4" name="Google Shape;634;p20"/>
                <p:cNvSpPr/>
                <p:nvPr/>
              </p:nvSpPr>
              <p:spPr>
                <a:xfrm>
                  <a:off x="938475" y="4583700"/>
                  <a:ext cx="144100" cy="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4" h="3576" extrusionOk="0">
                      <a:moveTo>
                        <a:pt x="4036" y="0"/>
                      </a:moveTo>
                      <a:cubicBezTo>
                        <a:pt x="3781" y="0"/>
                        <a:pt x="3515" y="94"/>
                        <a:pt x="3268" y="314"/>
                      </a:cubicBezTo>
                      <a:cubicBezTo>
                        <a:pt x="2752" y="770"/>
                        <a:pt x="1809" y="922"/>
                        <a:pt x="1141" y="1287"/>
                      </a:cubicBezTo>
                      <a:cubicBezTo>
                        <a:pt x="1" y="1935"/>
                        <a:pt x="627" y="3576"/>
                        <a:pt x="1665" y="3576"/>
                      </a:cubicBezTo>
                      <a:cubicBezTo>
                        <a:pt x="1845" y="3576"/>
                        <a:pt x="2037" y="3527"/>
                        <a:pt x="2235" y="3415"/>
                      </a:cubicBezTo>
                      <a:cubicBezTo>
                        <a:pt x="3116" y="2928"/>
                        <a:pt x="4119" y="2776"/>
                        <a:pt x="4879" y="2077"/>
                      </a:cubicBezTo>
                      <a:cubicBezTo>
                        <a:pt x="5764" y="1264"/>
                        <a:pt x="4975" y="0"/>
                        <a:pt x="40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5" name="Google Shape;635;p20"/>
                <p:cNvSpPr/>
                <p:nvPr/>
              </p:nvSpPr>
              <p:spPr>
                <a:xfrm>
                  <a:off x="732925" y="4767950"/>
                  <a:ext cx="147450" cy="14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8" h="5680" extrusionOk="0">
                      <a:moveTo>
                        <a:pt x="4577" y="1"/>
                      </a:moveTo>
                      <a:cubicBezTo>
                        <a:pt x="4372" y="1"/>
                        <a:pt x="4167" y="56"/>
                        <a:pt x="3983" y="178"/>
                      </a:cubicBezTo>
                      <a:cubicBezTo>
                        <a:pt x="2979" y="604"/>
                        <a:pt x="1885" y="999"/>
                        <a:pt x="1065" y="1789"/>
                      </a:cubicBezTo>
                      <a:cubicBezTo>
                        <a:pt x="1" y="2823"/>
                        <a:pt x="122" y="4221"/>
                        <a:pt x="1034" y="5315"/>
                      </a:cubicBezTo>
                      <a:cubicBezTo>
                        <a:pt x="1263" y="5563"/>
                        <a:pt x="1587" y="5679"/>
                        <a:pt x="1909" y="5679"/>
                      </a:cubicBezTo>
                      <a:cubicBezTo>
                        <a:pt x="2101" y="5679"/>
                        <a:pt x="2293" y="5638"/>
                        <a:pt x="2463" y="5558"/>
                      </a:cubicBezTo>
                      <a:cubicBezTo>
                        <a:pt x="3922" y="4920"/>
                        <a:pt x="4773" y="3339"/>
                        <a:pt x="5563" y="2032"/>
                      </a:cubicBezTo>
                      <a:cubicBezTo>
                        <a:pt x="5806" y="1789"/>
                        <a:pt x="5897" y="1455"/>
                        <a:pt x="5837" y="1121"/>
                      </a:cubicBezTo>
                      <a:cubicBezTo>
                        <a:pt x="5791" y="484"/>
                        <a:pt x="5185" y="1"/>
                        <a:pt x="457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6" name="Google Shape;636;p20"/>
                <p:cNvSpPr/>
                <p:nvPr/>
              </p:nvSpPr>
              <p:spPr>
                <a:xfrm>
                  <a:off x="820050" y="4957225"/>
                  <a:ext cx="14315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6" h="5120" extrusionOk="0">
                      <a:moveTo>
                        <a:pt x="3752" y="0"/>
                      </a:moveTo>
                      <a:cubicBezTo>
                        <a:pt x="1793" y="0"/>
                        <a:pt x="0" y="2247"/>
                        <a:pt x="224" y="4188"/>
                      </a:cubicBezTo>
                      <a:cubicBezTo>
                        <a:pt x="316" y="4783"/>
                        <a:pt x="873" y="5120"/>
                        <a:pt x="1415" y="5120"/>
                      </a:cubicBezTo>
                      <a:cubicBezTo>
                        <a:pt x="1593" y="5120"/>
                        <a:pt x="1769" y="5084"/>
                        <a:pt x="1926" y="5009"/>
                      </a:cubicBezTo>
                      <a:cubicBezTo>
                        <a:pt x="3172" y="4431"/>
                        <a:pt x="4115" y="3489"/>
                        <a:pt x="5118" y="2577"/>
                      </a:cubicBezTo>
                      <a:cubicBezTo>
                        <a:pt x="5361" y="2334"/>
                        <a:pt x="5452" y="2091"/>
                        <a:pt x="5482" y="1848"/>
                      </a:cubicBezTo>
                      <a:cubicBezTo>
                        <a:pt x="5726" y="1361"/>
                        <a:pt x="5665" y="723"/>
                        <a:pt x="5057" y="358"/>
                      </a:cubicBezTo>
                      <a:cubicBezTo>
                        <a:pt x="4627" y="110"/>
                        <a:pt x="4185" y="0"/>
                        <a:pt x="37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7" name="Google Shape;637;p20"/>
                <p:cNvSpPr/>
                <p:nvPr/>
              </p:nvSpPr>
              <p:spPr>
                <a:xfrm>
                  <a:off x="593100" y="5021925"/>
                  <a:ext cx="1695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0" h="5387" extrusionOk="0">
                      <a:moveTo>
                        <a:pt x="5206" y="0"/>
                      </a:moveTo>
                      <a:cubicBezTo>
                        <a:pt x="5032" y="0"/>
                        <a:pt x="4846" y="44"/>
                        <a:pt x="4651" y="141"/>
                      </a:cubicBezTo>
                      <a:cubicBezTo>
                        <a:pt x="3192" y="931"/>
                        <a:pt x="1" y="2755"/>
                        <a:pt x="1855" y="4792"/>
                      </a:cubicBezTo>
                      <a:cubicBezTo>
                        <a:pt x="2251" y="5214"/>
                        <a:pt x="2649" y="5387"/>
                        <a:pt x="3039" y="5387"/>
                      </a:cubicBezTo>
                      <a:cubicBezTo>
                        <a:pt x="4448" y="5387"/>
                        <a:pt x="5748" y="3130"/>
                        <a:pt x="6414" y="2178"/>
                      </a:cubicBezTo>
                      <a:cubicBezTo>
                        <a:pt x="6779" y="1630"/>
                        <a:pt x="6627" y="1083"/>
                        <a:pt x="6262" y="749"/>
                      </a:cubicBezTo>
                      <a:cubicBezTo>
                        <a:pt x="6062" y="326"/>
                        <a:pt x="5682" y="0"/>
                        <a:pt x="520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8" name="Google Shape;638;p20"/>
                <p:cNvSpPr/>
                <p:nvPr/>
              </p:nvSpPr>
              <p:spPr>
                <a:xfrm>
                  <a:off x="1115150" y="4931025"/>
                  <a:ext cx="148200" cy="1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8" h="4706" extrusionOk="0">
                      <a:moveTo>
                        <a:pt x="4546" y="0"/>
                      </a:moveTo>
                      <a:cubicBezTo>
                        <a:pt x="4396" y="0"/>
                        <a:pt x="4237" y="40"/>
                        <a:pt x="4074" y="130"/>
                      </a:cubicBezTo>
                      <a:cubicBezTo>
                        <a:pt x="2797" y="829"/>
                        <a:pt x="1" y="2409"/>
                        <a:pt x="1612" y="4172"/>
                      </a:cubicBezTo>
                      <a:cubicBezTo>
                        <a:pt x="1957" y="4551"/>
                        <a:pt x="2306" y="4706"/>
                        <a:pt x="2647" y="4706"/>
                      </a:cubicBezTo>
                      <a:cubicBezTo>
                        <a:pt x="3868" y="4706"/>
                        <a:pt x="5000" y="2724"/>
                        <a:pt x="5594" y="1893"/>
                      </a:cubicBezTo>
                      <a:cubicBezTo>
                        <a:pt x="5928" y="1437"/>
                        <a:pt x="5776" y="950"/>
                        <a:pt x="5442" y="646"/>
                      </a:cubicBezTo>
                      <a:cubicBezTo>
                        <a:pt x="5286" y="291"/>
                        <a:pt x="4952" y="0"/>
                        <a:pt x="45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</p:grpSp>
        <p:sp>
          <p:nvSpPr>
            <p:cNvPr id="639" name="Google Shape;639;p20"/>
            <p:cNvSpPr/>
            <p:nvPr/>
          </p:nvSpPr>
          <p:spPr>
            <a:xfrm rot="-7037420" flipH="1">
              <a:off x="8416010" y="168143"/>
              <a:ext cx="622591" cy="511292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55037" y="539504"/>
              <a:ext cx="209372" cy="168853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rgbClr val="FF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41" name="Google Shape;641;p20"/>
            <p:cNvSpPr/>
            <p:nvPr/>
          </p:nvSpPr>
          <p:spPr>
            <a:xfrm rot="10800000">
              <a:off x="8686757" y="876604"/>
              <a:ext cx="410470" cy="318505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42" name="Google Shape;642;p20"/>
            <p:cNvSpPr/>
            <p:nvPr/>
          </p:nvSpPr>
          <p:spPr>
            <a:xfrm rot="10800000" flipH="1">
              <a:off x="8723500" y="4873088"/>
              <a:ext cx="171750" cy="133000"/>
            </a:xfrm>
            <a:custGeom>
              <a:avLst/>
              <a:gdLst/>
              <a:ahLst/>
              <a:cxnLst/>
              <a:rect l="l" t="t" r="r" b="b"/>
              <a:pathLst>
                <a:path w="6870" h="5320" extrusionOk="0">
                  <a:moveTo>
                    <a:pt x="3435" y="0"/>
                  </a:moveTo>
                  <a:cubicBezTo>
                    <a:pt x="31" y="0"/>
                    <a:pt x="0" y="5319"/>
                    <a:pt x="3435" y="5319"/>
                  </a:cubicBezTo>
                  <a:cubicBezTo>
                    <a:pt x="6870" y="5319"/>
                    <a:pt x="6870" y="0"/>
                    <a:pt x="3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43" name="Google Shape;643;p20"/>
            <p:cNvSpPr/>
            <p:nvPr/>
          </p:nvSpPr>
          <p:spPr>
            <a:xfrm rot="10800000" flipH="1">
              <a:off x="9005350" y="5034925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0" y="1"/>
                    <a:pt x="0" y="1521"/>
                    <a:pt x="1004" y="1521"/>
                  </a:cubicBezTo>
                  <a:cubicBezTo>
                    <a:pt x="1976" y="1521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44" name="Google Shape;644;p20"/>
            <p:cNvSpPr/>
            <p:nvPr/>
          </p:nvSpPr>
          <p:spPr>
            <a:xfrm rot="10800000" flipH="1">
              <a:off x="191650" y="492057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5" y="1521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45" name="Google Shape;645;p20"/>
            <p:cNvSpPr/>
            <p:nvPr/>
          </p:nvSpPr>
          <p:spPr>
            <a:xfrm rot="10800000" flipH="1">
              <a:off x="909538" y="5011000"/>
              <a:ext cx="110200" cy="85875"/>
            </a:xfrm>
            <a:custGeom>
              <a:avLst/>
              <a:gdLst/>
              <a:ahLst/>
              <a:cxnLst/>
              <a:rect l="l" t="t" r="r" b="b"/>
              <a:pathLst>
                <a:path w="4408" h="3435" extrusionOk="0">
                  <a:moveTo>
                    <a:pt x="2189" y="0"/>
                  </a:moveTo>
                  <a:cubicBezTo>
                    <a:pt x="0" y="0"/>
                    <a:pt x="0" y="3435"/>
                    <a:pt x="2189" y="3435"/>
                  </a:cubicBezTo>
                  <a:cubicBezTo>
                    <a:pt x="4408" y="3435"/>
                    <a:pt x="4408" y="0"/>
                    <a:pt x="2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46" name="Google Shape;646;p20"/>
            <p:cNvSpPr/>
            <p:nvPr/>
          </p:nvSpPr>
          <p:spPr>
            <a:xfrm rot="10800000" flipH="1">
              <a:off x="45913" y="4243175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189" y="1"/>
                  </a:moveTo>
                  <a:cubicBezTo>
                    <a:pt x="1" y="1"/>
                    <a:pt x="1" y="3435"/>
                    <a:pt x="2189" y="3435"/>
                  </a:cubicBezTo>
                  <a:cubicBezTo>
                    <a:pt x="4408" y="3435"/>
                    <a:pt x="4408" y="1"/>
                    <a:pt x="2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47" name="Google Shape;647;p20"/>
            <p:cNvSpPr/>
            <p:nvPr/>
          </p:nvSpPr>
          <p:spPr>
            <a:xfrm rot="10800000" flipH="1">
              <a:off x="450700" y="4845250"/>
              <a:ext cx="36500" cy="28900"/>
            </a:xfrm>
            <a:custGeom>
              <a:avLst/>
              <a:gdLst/>
              <a:ahLst/>
              <a:cxnLst/>
              <a:rect l="l" t="t" r="r" b="b"/>
              <a:pathLst>
                <a:path w="1460" h="1156" extrusionOk="0">
                  <a:moveTo>
                    <a:pt x="730" y="0"/>
                  </a:moveTo>
                  <a:cubicBezTo>
                    <a:pt x="0" y="0"/>
                    <a:pt x="0" y="1155"/>
                    <a:pt x="730" y="1155"/>
                  </a:cubicBezTo>
                  <a:cubicBezTo>
                    <a:pt x="1459" y="1155"/>
                    <a:pt x="1459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648" name="Google Shape;648;p20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1"/>
          <p:cNvGrpSpPr/>
          <p:nvPr/>
        </p:nvGrpSpPr>
        <p:grpSpPr>
          <a:xfrm>
            <a:off x="317709" y="49513"/>
            <a:ext cx="16725239" cy="2584288"/>
            <a:chOff x="170200" y="26525"/>
            <a:chExt cx="8959949" cy="1384440"/>
          </a:xfrm>
        </p:grpSpPr>
        <p:grpSp>
          <p:nvGrpSpPr>
            <p:cNvPr id="651" name="Google Shape;651;p21"/>
            <p:cNvGrpSpPr/>
            <p:nvPr/>
          </p:nvGrpSpPr>
          <p:grpSpPr>
            <a:xfrm>
              <a:off x="170200" y="26525"/>
              <a:ext cx="8949500" cy="751975"/>
              <a:chOff x="170200" y="26525"/>
              <a:chExt cx="8949500" cy="751975"/>
            </a:xfrm>
          </p:grpSpPr>
          <p:sp>
            <p:nvSpPr>
              <p:cNvPr id="652" name="Google Shape;652;p21"/>
              <p:cNvSpPr/>
              <p:nvPr/>
            </p:nvSpPr>
            <p:spPr>
              <a:xfrm>
                <a:off x="8972175" y="740500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8703175" y="690300"/>
                <a:ext cx="243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1" extrusionOk="0">
                    <a:moveTo>
                      <a:pt x="487" y="0"/>
                    </a:moveTo>
                    <a:cubicBezTo>
                      <a:pt x="1" y="0"/>
                      <a:pt x="1" y="760"/>
                      <a:pt x="487" y="760"/>
                    </a:cubicBezTo>
                    <a:cubicBezTo>
                      <a:pt x="973" y="760"/>
                      <a:pt x="97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8459575" y="135413"/>
                <a:ext cx="660125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26405" h="17847" extrusionOk="0">
                    <a:moveTo>
                      <a:pt x="11374" y="1"/>
                    </a:moveTo>
                    <a:cubicBezTo>
                      <a:pt x="10034" y="1"/>
                      <a:pt x="8739" y="165"/>
                      <a:pt x="7570" y="497"/>
                    </a:cubicBezTo>
                    <a:cubicBezTo>
                      <a:pt x="6658" y="771"/>
                      <a:pt x="5928" y="1166"/>
                      <a:pt x="5351" y="1683"/>
                    </a:cubicBezTo>
                    <a:cubicBezTo>
                      <a:pt x="3709" y="2291"/>
                      <a:pt x="2433" y="3476"/>
                      <a:pt x="1855" y="5513"/>
                    </a:cubicBezTo>
                    <a:cubicBezTo>
                      <a:pt x="1" y="12321"/>
                      <a:pt x="7357" y="17093"/>
                      <a:pt x="13102" y="17762"/>
                    </a:cubicBezTo>
                    <a:cubicBezTo>
                      <a:pt x="13589" y="17819"/>
                      <a:pt x="14090" y="17847"/>
                      <a:pt x="14598" y="17847"/>
                    </a:cubicBezTo>
                    <a:cubicBezTo>
                      <a:pt x="20086" y="17847"/>
                      <a:pt x="26404" y="14550"/>
                      <a:pt x="24652" y="8096"/>
                    </a:cubicBezTo>
                    <a:cubicBezTo>
                      <a:pt x="23184" y="2789"/>
                      <a:pt x="16895" y="1"/>
                      <a:pt x="11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170200" y="509000"/>
                <a:ext cx="250800" cy="269500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0780" extrusionOk="0">
                    <a:moveTo>
                      <a:pt x="3973" y="0"/>
                    </a:moveTo>
                    <a:cubicBezTo>
                      <a:pt x="3313" y="0"/>
                      <a:pt x="2656" y="154"/>
                      <a:pt x="2068" y="485"/>
                    </a:cubicBezTo>
                    <a:cubicBezTo>
                      <a:pt x="730" y="1244"/>
                      <a:pt x="61" y="2703"/>
                      <a:pt x="31" y="4193"/>
                    </a:cubicBezTo>
                    <a:cubicBezTo>
                      <a:pt x="1" y="6290"/>
                      <a:pt x="1034" y="8509"/>
                      <a:pt x="2706" y="9786"/>
                    </a:cubicBezTo>
                    <a:cubicBezTo>
                      <a:pt x="3581" y="10463"/>
                      <a:pt x="4617" y="10780"/>
                      <a:pt x="5630" y="10780"/>
                    </a:cubicBezTo>
                    <a:cubicBezTo>
                      <a:pt x="7887" y="10780"/>
                      <a:pt x="10031" y="9208"/>
                      <a:pt x="10031" y="6564"/>
                    </a:cubicBezTo>
                    <a:cubicBezTo>
                      <a:pt x="10031" y="4345"/>
                      <a:pt x="8420" y="1670"/>
                      <a:pt x="6414" y="697"/>
                    </a:cubicBezTo>
                    <a:cubicBezTo>
                      <a:pt x="6323" y="637"/>
                      <a:pt x="6201" y="576"/>
                      <a:pt x="6110" y="545"/>
                    </a:cubicBezTo>
                    <a:cubicBezTo>
                      <a:pt x="5453" y="193"/>
                      <a:pt x="4710" y="0"/>
                      <a:pt x="3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56" name="Google Shape;656;p21"/>
              <p:cNvSpPr/>
              <p:nvPr/>
            </p:nvSpPr>
            <p:spPr>
              <a:xfrm>
                <a:off x="8087550" y="26525"/>
                <a:ext cx="13530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4195" extrusionOk="0">
                    <a:moveTo>
                      <a:pt x="2706" y="0"/>
                    </a:moveTo>
                    <a:cubicBezTo>
                      <a:pt x="1" y="0"/>
                      <a:pt x="1" y="4195"/>
                      <a:pt x="2706" y="4195"/>
                    </a:cubicBezTo>
                    <a:cubicBezTo>
                      <a:pt x="5411" y="4195"/>
                      <a:pt x="5411" y="0"/>
                      <a:pt x="27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57" name="Google Shape;657;p21"/>
              <p:cNvSpPr/>
              <p:nvPr/>
            </p:nvSpPr>
            <p:spPr>
              <a:xfrm>
                <a:off x="8403500" y="488275"/>
                <a:ext cx="8587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676" extrusionOk="0">
                    <a:moveTo>
                      <a:pt x="1733" y="1"/>
                    </a:moveTo>
                    <a:cubicBezTo>
                      <a:pt x="0" y="1"/>
                      <a:pt x="0" y="2675"/>
                      <a:pt x="1733" y="2675"/>
                    </a:cubicBezTo>
                    <a:cubicBezTo>
                      <a:pt x="3435" y="2675"/>
                      <a:pt x="3435" y="1"/>
                      <a:pt x="173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8087550" y="347863"/>
                <a:ext cx="208250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6445" extrusionOk="0">
                    <a:moveTo>
                      <a:pt x="4165" y="0"/>
                    </a:moveTo>
                    <a:cubicBezTo>
                      <a:pt x="1" y="0"/>
                      <a:pt x="1" y="6444"/>
                      <a:pt x="4165" y="6444"/>
                    </a:cubicBezTo>
                    <a:cubicBezTo>
                      <a:pt x="8299" y="6444"/>
                      <a:pt x="8329" y="0"/>
                      <a:pt x="41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59" name="Google Shape;659;p21"/>
              <p:cNvSpPr/>
              <p:nvPr/>
            </p:nvSpPr>
            <p:spPr>
              <a:xfrm>
                <a:off x="227813" y="49800"/>
                <a:ext cx="3569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14277" h="11516" extrusionOk="0">
                    <a:moveTo>
                      <a:pt x="6159" y="0"/>
                    </a:moveTo>
                    <a:cubicBezTo>
                      <a:pt x="5795" y="0"/>
                      <a:pt x="5431" y="54"/>
                      <a:pt x="5077" y="155"/>
                    </a:cubicBezTo>
                    <a:cubicBezTo>
                      <a:pt x="3253" y="489"/>
                      <a:pt x="1855" y="1918"/>
                      <a:pt x="1247" y="3742"/>
                    </a:cubicBezTo>
                    <a:cubicBezTo>
                      <a:pt x="1" y="7572"/>
                      <a:pt x="3071" y="10702"/>
                      <a:pt x="6627" y="11371"/>
                    </a:cubicBezTo>
                    <a:cubicBezTo>
                      <a:pt x="7121" y="11467"/>
                      <a:pt x="7624" y="11515"/>
                      <a:pt x="8125" y="11515"/>
                    </a:cubicBezTo>
                    <a:cubicBezTo>
                      <a:pt x="11263" y="11515"/>
                      <a:pt x="14277" y="9635"/>
                      <a:pt x="13831" y="5991"/>
                    </a:cubicBezTo>
                    <a:cubicBezTo>
                      <a:pt x="13588" y="4167"/>
                      <a:pt x="12585" y="2465"/>
                      <a:pt x="10943" y="1523"/>
                    </a:cubicBezTo>
                    <a:cubicBezTo>
                      <a:pt x="10366" y="1189"/>
                      <a:pt x="9727" y="976"/>
                      <a:pt x="9089" y="793"/>
                    </a:cubicBezTo>
                    <a:cubicBezTo>
                      <a:pt x="8603" y="611"/>
                      <a:pt x="8147" y="459"/>
                      <a:pt x="7661" y="337"/>
                    </a:cubicBezTo>
                    <a:cubicBezTo>
                      <a:pt x="7181" y="107"/>
                      <a:pt x="6670" y="0"/>
                      <a:pt x="61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660" name="Google Shape;660;p21"/>
            <p:cNvSpPr/>
            <p:nvPr/>
          </p:nvSpPr>
          <p:spPr>
            <a:xfrm rot="3925243" flipH="1">
              <a:off x="8203412" y="517329"/>
              <a:ext cx="848082" cy="71762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61" name="Google Shape;661;p21"/>
            <p:cNvSpPr/>
            <p:nvPr/>
          </p:nvSpPr>
          <p:spPr>
            <a:xfrm rot="10800000" flipH="1">
              <a:off x="872450" y="46350"/>
              <a:ext cx="848825" cy="493150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662" name="Google Shape;662;p21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17525" y="0"/>
            <a:ext cx="17470805" cy="9601200"/>
            <a:chOff x="-62960" y="0"/>
            <a:chExt cx="9359360" cy="51435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grpSp>
            <p:nvGrpSpPr>
              <p:cNvPr id="59" name="Google Shape;59;p3"/>
              <p:cNvGrpSpPr/>
              <p:nvPr/>
            </p:nvGrpSpPr>
            <p:grpSpPr>
              <a:xfrm>
                <a:off x="0" y="0"/>
                <a:ext cx="2674075" cy="2497000"/>
                <a:chOff x="0" y="0"/>
                <a:chExt cx="2674075" cy="2497000"/>
              </a:xfrm>
            </p:grpSpPr>
            <p:sp>
              <p:nvSpPr>
                <p:cNvPr id="60" name="Google Shape;60;p3"/>
                <p:cNvSpPr/>
                <p:nvPr/>
              </p:nvSpPr>
              <p:spPr>
                <a:xfrm flipH="1">
                  <a:off x="0" y="0"/>
                  <a:ext cx="2535775" cy="193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31" h="77301" extrusionOk="0">
                      <a:moveTo>
                        <a:pt x="14925" y="0"/>
                      </a:moveTo>
                      <a:cubicBezTo>
                        <a:pt x="14317" y="1277"/>
                        <a:pt x="13587" y="2796"/>
                        <a:pt x="12523" y="4681"/>
                      </a:cubicBezTo>
                      <a:cubicBezTo>
                        <a:pt x="7690" y="13252"/>
                        <a:pt x="0" y="23617"/>
                        <a:pt x="6231" y="34377"/>
                      </a:cubicBezTo>
                      <a:cubicBezTo>
                        <a:pt x="12675" y="45472"/>
                        <a:pt x="24742" y="43800"/>
                        <a:pt x="35563" y="45928"/>
                      </a:cubicBezTo>
                      <a:cubicBezTo>
                        <a:pt x="55260" y="49788"/>
                        <a:pt x="53922" y="66506"/>
                        <a:pt x="69515" y="74864"/>
                      </a:cubicBezTo>
                      <a:cubicBezTo>
                        <a:pt x="72638" y="76540"/>
                        <a:pt x="75607" y="77301"/>
                        <a:pt x="78417" y="77301"/>
                      </a:cubicBezTo>
                      <a:cubicBezTo>
                        <a:pt x="87944" y="77301"/>
                        <a:pt x="95657" y="68560"/>
                        <a:pt x="101431" y="57083"/>
                      </a:cubicBezTo>
                      <a:lnTo>
                        <a:pt x="1014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 flipH="1">
                  <a:off x="0" y="0"/>
                  <a:ext cx="2294900" cy="24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6" h="96537" extrusionOk="0">
                      <a:moveTo>
                        <a:pt x="1" y="0"/>
                      </a:moveTo>
                      <a:cubicBezTo>
                        <a:pt x="639" y="3222"/>
                        <a:pt x="730" y="6778"/>
                        <a:pt x="821" y="10426"/>
                      </a:cubicBezTo>
                      <a:cubicBezTo>
                        <a:pt x="1034" y="19939"/>
                        <a:pt x="1308" y="29788"/>
                        <a:pt x="12068" y="33222"/>
                      </a:cubicBezTo>
                      <a:cubicBezTo>
                        <a:pt x="14326" y="33945"/>
                        <a:pt x="16704" y="34207"/>
                        <a:pt x="19136" y="34207"/>
                      </a:cubicBezTo>
                      <a:cubicBezTo>
                        <a:pt x="22433" y="34207"/>
                        <a:pt x="25827" y="33725"/>
                        <a:pt x="29150" y="33253"/>
                      </a:cubicBezTo>
                      <a:cubicBezTo>
                        <a:pt x="32430" y="32792"/>
                        <a:pt x="35656" y="32339"/>
                        <a:pt x="38705" y="32339"/>
                      </a:cubicBezTo>
                      <a:cubicBezTo>
                        <a:pt x="45912" y="32339"/>
                        <a:pt x="52127" y="34870"/>
                        <a:pt x="55716" y="45806"/>
                      </a:cubicBezTo>
                      <a:cubicBezTo>
                        <a:pt x="57996" y="52828"/>
                        <a:pt x="56142" y="59545"/>
                        <a:pt x="54318" y="66050"/>
                      </a:cubicBezTo>
                      <a:cubicBezTo>
                        <a:pt x="52038" y="74226"/>
                        <a:pt x="49910" y="81977"/>
                        <a:pt x="56446" y="89150"/>
                      </a:cubicBezTo>
                      <a:cubicBezTo>
                        <a:pt x="60853" y="93983"/>
                        <a:pt x="66537" y="96536"/>
                        <a:pt x="72586" y="96536"/>
                      </a:cubicBezTo>
                      <a:cubicBezTo>
                        <a:pt x="74805" y="96536"/>
                        <a:pt x="77054" y="96202"/>
                        <a:pt x="79303" y="95533"/>
                      </a:cubicBezTo>
                      <a:cubicBezTo>
                        <a:pt x="84166" y="94074"/>
                        <a:pt x="88483" y="91187"/>
                        <a:pt x="91796" y="87448"/>
                      </a:cubicBezTo>
                      <a:lnTo>
                        <a:pt x="91796" y="86871"/>
                      </a:lnTo>
                      <a:cubicBezTo>
                        <a:pt x="88513" y="90731"/>
                        <a:pt x="84136" y="93679"/>
                        <a:pt x="79182" y="95169"/>
                      </a:cubicBezTo>
                      <a:cubicBezTo>
                        <a:pt x="76963" y="95830"/>
                        <a:pt x="74757" y="96155"/>
                        <a:pt x="72603" y="96155"/>
                      </a:cubicBezTo>
                      <a:cubicBezTo>
                        <a:pt x="66641" y="96155"/>
                        <a:pt x="61073" y="93663"/>
                        <a:pt x="56719" y="88907"/>
                      </a:cubicBezTo>
                      <a:cubicBezTo>
                        <a:pt x="50336" y="81855"/>
                        <a:pt x="52433" y="74226"/>
                        <a:pt x="54683" y="66171"/>
                      </a:cubicBezTo>
                      <a:cubicBezTo>
                        <a:pt x="56506" y="59606"/>
                        <a:pt x="58391" y="52797"/>
                        <a:pt x="56050" y="45685"/>
                      </a:cubicBezTo>
                      <a:cubicBezTo>
                        <a:pt x="52420" y="34536"/>
                        <a:pt x="46117" y="31956"/>
                        <a:pt x="38799" y="31956"/>
                      </a:cubicBezTo>
                      <a:cubicBezTo>
                        <a:pt x="35703" y="31956"/>
                        <a:pt x="32424" y="32418"/>
                        <a:pt x="29089" y="32888"/>
                      </a:cubicBezTo>
                      <a:cubicBezTo>
                        <a:pt x="25774" y="33344"/>
                        <a:pt x="22398" y="33820"/>
                        <a:pt x="19125" y="33820"/>
                      </a:cubicBezTo>
                      <a:cubicBezTo>
                        <a:pt x="16726" y="33820"/>
                        <a:pt x="14383" y="33565"/>
                        <a:pt x="12159" y="32858"/>
                      </a:cubicBezTo>
                      <a:cubicBezTo>
                        <a:pt x="1672" y="29514"/>
                        <a:pt x="1429" y="19788"/>
                        <a:pt x="1186" y="10395"/>
                      </a:cubicBezTo>
                      <a:cubicBezTo>
                        <a:pt x="1095" y="6869"/>
                        <a:pt x="1004" y="3283"/>
                        <a:pt x="36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 flipH="1">
                  <a:off x="2453700" y="389800"/>
                  <a:ext cx="2203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5" h="6840" extrusionOk="0">
                      <a:moveTo>
                        <a:pt x="4408" y="1"/>
                      </a:moveTo>
                      <a:cubicBezTo>
                        <a:pt x="31" y="1"/>
                        <a:pt x="0" y="6840"/>
                        <a:pt x="4408" y="6840"/>
                      </a:cubicBezTo>
                      <a:cubicBezTo>
                        <a:pt x="8815" y="6840"/>
                        <a:pt x="8815" y="1"/>
                        <a:pt x="440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 flipH="1">
                  <a:off x="2471175" y="828275"/>
                  <a:ext cx="49400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520" extrusionOk="0">
                      <a:moveTo>
                        <a:pt x="973" y="0"/>
                      </a:moveTo>
                      <a:cubicBezTo>
                        <a:pt x="0" y="0"/>
                        <a:pt x="0" y="1520"/>
                        <a:pt x="973" y="1520"/>
                      </a:cubicBezTo>
                      <a:cubicBezTo>
                        <a:pt x="1976" y="1520"/>
                        <a:pt x="1976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 flipH="1">
                  <a:off x="1053200" y="1737850"/>
                  <a:ext cx="159600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4925" extrusionOk="0">
                      <a:moveTo>
                        <a:pt x="3192" y="1"/>
                      </a:moveTo>
                      <a:cubicBezTo>
                        <a:pt x="0" y="1"/>
                        <a:pt x="0" y="4925"/>
                        <a:pt x="3192" y="4925"/>
                      </a:cubicBezTo>
                      <a:cubicBezTo>
                        <a:pt x="6353" y="4925"/>
                        <a:pt x="6383" y="1"/>
                        <a:pt x="319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 flipH="1">
                  <a:off x="1215075" y="1567650"/>
                  <a:ext cx="48650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0" extrusionOk="0">
                      <a:moveTo>
                        <a:pt x="973" y="0"/>
                      </a:moveTo>
                      <a:cubicBezTo>
                        <a:pt x="1" y="0"/>
                        <a:pt x="1" y="1520"/>
                        <a:pt x="973" y="1520"/>
                      </a:cubicBezTo>
                      <a:cubicBezTo>
                        <a:pt x="1946" y="1520"/>
                        <a:pt x="1946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 flipH="1">
                  <a:off x="1495475" y="1369300"/>
                  <a:ext cx="486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1" extrusionOk="0">
                      <a:moveTo>
                        <a:pt x="973" y="1"/>
                      </a:moveTo>
                      <a:cubicBezTo>
                        <a:pt x="1" y="1"/>
                        <a:pt x="1" y="1521"/>
                        <a:pt x="973" y="1521"/>
                      </a:cubicBezTo>
                      <a:cubicBezTo>
                        <a:pt x="1946" y="1521"/>
                        <a:pt x="1946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7" name="Google Shape;67;p3"/>
                <p:cNvSpPr/>
                <p:nvPr/>
              </p:nvSpPr>
              <p:spPr>
                <a:xfrm flipH="1">
                  <a:off x="1133000" y="2065375"/>
                  <a:ext cx="48650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0" extrusionOk="0">
                      <a:moveTo>
                        <a:pt x="973" y="0"/>
                      </a:moveTo>
                      <a:cubicBezTo>
                        <a:pt x="0" y="0"/>
                        <a:pt x="0" y="1520"/>
                        <a:pt x="973" y="1520"/>
                      </a:cubicBezTo>
                      <a:cubicBezTo>
                        <a:pt x="1946" y="1520"/>
                        <a:pt x="1946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8" name="Google Shape;68;p3"/>
                <p:cNvSpPr/>
                <p:nvPr/>
              </p:nvSpPr>
              <p:spPr>
                <a:xfrm flipH="1">
                  <a:off x="983300" y="2181625"/>
                  <a:ext cx="486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1" extrusionOk="0">
                      <a:moveTo>
                        <a:pt x="973" y="1"/>
                      </a:moveTo>
                      <a:cubicBezTo>
                        <a:pt x="0" y="1"/>
                        <a:pt x="0" y="1520"/>
                        <a:pt x="973" y="1520"/>
                      </a:cubicBezTo>
                      <a:cubicBezTo>
                        <a:pt x="1946" y="1520"/>
                        <a:pt x="1946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69" name="Google Shape;69;p3"/>
                <p:cNvSpPr/>
                <p:nvPr/>
              </p:nvSpPr>
              <p:spPr>
                <a:xfrm flipH="1">
                  <a:off x="57750" y="2408825"/>
                  <a:ext cx="486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1" extrusionOk="0">
                      <a:moveTo>
                        <a:pt x="973" y="1"/>
                      </a:moveTo>
                      <a:cubicBezTo>
                        <a:pt x="0" y="1"/>
                        <a:pt x="0" y="1521"/>
                        <a:pt x="973" y="1521"/>
                      </a:cubicBezTo>
                      <a:cubicBezTo>
                        <a:pt x="1946" y="1521"/>
                        <a:pt x="1946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0" name="Google Shape;70;p3"/>
                <p:cNvSpPr/>
                <p:nvPr/>
              </p:nvSpPr>
              <p:spPr>
                <a:xfrm flipH="1">
                  <a:off x="131450" y="1929350"/>
                  <a:ext cx="171775" cy="1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1" h="5320" extrusionOk="0">
                      <a:moveTo>
                        <a:pt x="3436" y="0"/>
                      </a:moveTo>
                      <a:cubicBezTo>
                        <a:pt x="1" y="0"/>
                        <a:pt x="1" y="5320"/>
                        <a:pt x="3436" y="5320"/>
                      </a:cubicBezTo>
                      <a:cubicBezTo>
                        <a:pt x="6840" y="5320"/>
                        <a:pt x="6870" y="0"/>
                        <a:pt x="34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 flipH="1">
                  <a:off x="279625" y="2198350"/>
                  <a:ext cx="85900" cy="6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2645" extrusionOk="0">
                      <a:moveTo>
                        <a:pt x="1733" y="0"/>
                      </a:moveTo>
                      <a:cubicBezTo>
                        <a:pt x="31" y="0"/>
                        <a:pt x="0" y="2645"/>
                        <a:pt x="1733" y="2645"/>
                      </a:cubicBezTo>
                      <a:cubicBezTo>
                        <a:pt x="3435" y="2645"/>
                        <a:pt x="3435" y="0"/>
                        <a:pt x="17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 flipH="1">
                  <a:off x="835125" y="1930875"/>
                  <a:ext cx="49400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520" extrusionOk="0">
                      <a:moveTo>
                        <a:pt x="973" y="0"/>
                      </a:moveTo>
                      <a:cubicBezTo>
                        <a:pt x="0" y="0"/>
                        <a:pt x="0" y="1520"/>
                        <a:pt x="973" y="1520"/>
                      </a:cubicBezTo>
                      <a:cubicBezTo>
                        <a:pt x="1976" y="1520"/>
                        <a:pt x="1976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 flipH="1">
                  <a:off x="670975" y="2012175"/>
                  <a:ext cx="2435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1" extrusionOk="0">
                      <a:moveTo>
                        <a:pt x="487" y="0"/>
                      </a:moveTo>
                      <a:cubicBezTo>
                        <a:pt x="1" y="0"/>
                        <a:pt x="1" y="760"/>
                        <a:pt x="487" y="760"/>
                      </a:cubicBezTo>
                      <a:cubicBezTo>
                        <a:pt x="973" y="760"/>
                        <a:pt x="97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 flipH="1">
                  <a:off x="631475" y="2477975"/>
                  <a:ext cx="24325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761" extrusionOk="0">
                      <a:moveTo>
                        <a:pt x="487" y="1"/>
                      </a:moveTo>
                      <a:cubicBezTo>
                        <a:pt x="0" y="1"/>
                        <a:pt x="0" y="761"/>
                        <a:pt x="487" y="761"/>
                      </a:cubicBezTo>
                      <a:cubicBezTo>
                        <a:pt x="973" y="761"/>
                        <a:pt x="973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 flipH="1">
                  <a:off x="0" y="0"/>
                  <a:ext cx="1960550" cy="149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22" h="59670" extrusionOk="0">
                      <a:moveTo>
                        <a:pt x="2189" y="0"/>
                      </a:moveTo>
                      <a:cubicBezTo>
                        <a:pt x="426" y="4985"/>
                        <a:pt x="1" y="10091"/>
                        <a:pt x="1673" y="13708"/>
                      </a:cubicBezTo>
                      <a:cubicBezTo>
                        <a:pt x="4602" y="19963"/>
                        <a:pt x="9708" y="21470"/>
                        <a:pt x="15404" y="21470"/>
                      </a:cubicBezTo>
                      <a:cubicBezTo>
                        <a:pt x="19757" y="21470"/>
                        <a:pt x="24454" y="20590"/>
                        <a:pt x="28786" y="20274"/>
                      </a:cubicBezTo>
                      <a:cubicBezTo>
                        <a:pt x="32688" y="19983"/>
                        <a:pt x="36623" y="19577"/>
                        <a:pt x="40322" y="19577"/>
                      </a:cubicBezTo>
                      <a:cubicBezTo>
                        <a:pt x="48983" y="19577"/>
                        <a:pt x="56349" y="21800"/>
                        <a:pt x="58968" y="32918"/>
                      </a:cubicBezTo>
                      <a:cubicBezTo>
                        <a:pt x="61096" y="42007"/>
                        <a:pt x="50974" y="54742"/>
                        <a:pt x="64197" y="59028"/>
                      </a:cubicBezTo>
                      <a:cubicBezTo>
                        <a:pt x="65521" y="59463"/>
                        <a:pt x="66776" y="59670"/>
                        <a:pt x="67964" y="59670"/>
                      </a:cubicBezTo>
                      <a:cubicBezTo>
                        <a:pt x="72257" y="59670"/>
                        <a:pt x="75684" y="56978"/>
                        <a:pt x="78422" y="52645"/>
                      </a:cubicBezTo>
                      <a:lnTo>
                        <a:pt x="784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 rot="10800000">
                  <a:off x="1831457" y="1229054"/>
                  <a:ext cx="410470" cy="3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5" h="6840" extrusionOk="0">
                      <a:moveTo>
                        <a:pt x="4408" y="1"/>
                      </a:moveTo>
                      <a:cubicBezTo>
                        <a:pt x="31" y="1"/>
                        <a:pt x="0" y="6840"/>
                        <a:pt x="4408" y="6840"/>
                      </a:cubicBezTo>
                      <a:cubicBezTo>
                        <a:pt x="8815" y="6840"/>
                        <a:pt x="8815" y="1"/>
                        <a:pt x="44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  <p:grpSp>
            <p:nvGrpSpPr>
              <p:cNvPr id="77" name="Google Shape;77;p3"/>
              <p:cNvGrpSpPr/>
              <p:nvPr/>
            </p:nvGrpSpPr>
            <p:grpSpPr>
              <a:xfrm>
                <a:off x="7296832" y="3833329"/>
                <a:ext cx="1847168" cy="1310171"/>
                <a:chOff x="7296832" y="3833329"/>
                <a:chExt cx="1847168" cy="1310171"/>
              </a:xfrm>
            </p:grpSpPr>
            <p:sp>
              <p:nvSpPr>
                <p:cNvPr id="78" name="Google Shape;78;p3"/>
                <p:cNvSpPr/>
                <p:nvPr/>
              </p:nvSpPr>
              <p:spPr>
                <a:xfrm rot="10800000">
                  <a:off x="7296832" y="3907832"/>
                  <a:ext cx="159997" cy="124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2676" extrusionOk="0">
                      <a:moveTo>
                        <a:pt x="1703" y="1"/>
                      </a:moveTo>
                      <a:cubicBezTo>
                        <a:pt x="1" y="1"/>
                        <a:pt x="1" y="2675"/>
                        <a:pt x="1703" y="2675"/>
                      </a:cubicBezTo>
                      <a:cubicBezTo>
                        <a:pt x="3435" y="2675"/>
                        <a:pt x="3435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 rot="10800000">
                  <a:off x="8906146" y="4647764"/>
                  <a:ext cx="237854" cy="227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4888" extrusionOk="0">
                      <a:moveTo>
                        <a:pt x="1220" y="0"/>
                      </a:moveTo>
                      <a:cubicBezTo>
                        <a:pt x="683" y="0"/>
                        <a:pt x="116" y="347"/>
                        <a:pt x="62" y="1020"/>
                      </a:cubicBezTo>
                      <a:cubicBezTo>
                        <a:pt x="1" y="1932"/>
                        <a:pt x="62" y="2905"/>
                        <a:pt x="457" y="3725"/>
                      </a:cubicBezTo>
                      <a:cubicBezTo>
                        <a:pt x="824" y="4460"/>
                        <a:pt x="1545" y="4888"/>
                        <a:pt x="2302" y="4888"/>
                      </a:cubicBezTo>
                      <a:cubicBezTo>
                        <a:pt x="2610" y="4888"/>
                        <a:pt x="2924" y="4817"/>
                        <a:pt x="3223" y="4668"/>
                      </a:cubicBezTo>
                      <a:cubicBezTo>
                        <a:pt x="5107" y="3725"/>
                        <a:pt x="3496" y="1689"/>
                        <a:pt x="2554" y="747"/>
                      </a:cubicBezTo>
                      <a:cubicBezTo>
                        <a:pt x="2402" y="595"/>
                        <a:pt x="2250" y="503"/>
                        <a:pt x="2098" y="473"/>
                      </a:cubicBezTo>
                      <a:cubicBezTo>
                        <a:pt x="1927" y="156"/>
                        <a:pt x="1581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 rot="10800000">
                  <a:off x="8640069" y="4735308"/>
                  <a:ext cx="243488" cy="21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4632" extrusionOk="0">
                      <a:moveTo>
                        <a:pt x="1661" y="0"/>
                      </a:moveTo>
                      <a:cubicBezTo>
                        <a:pt x="1376" y="0"/>
                        <a:pt x="1150" y="135"/>
                        <a:pt x="973" y="334"/>
                      </a:cubicBezTo>
                      <a:cubicBezTo>
                        <a:pt x="457" y="456"/>
                        <a:pt x="1" y="912"/>
                        <a:pt x="183" y="1580"/>
                      </a:cubicBezTo>
                      <a:cubicBezTo>
                        <a:pt x="426" y="2492"/>
                        <a:pt x="1004" y="3526"/>
                        <a:pt x="1672" y="4134"/>
                      </a:cubicBezTo>
                      <a:cubicBezTo>
                        <a:pt x="2049" y="4487"/>
                        <a:pt x="2468" y="4631"/>
                        <a:pt x="2891" y="4631"/>
                      </a:cubicBezTo>
                      <a:cubicBezTo>
                        <a:pt x="3596" y="4631"/>
                        <a:pt x="4313" y="4232"/>
                        <a:pt x="4864" y="3738"/>
                      </a:cubicBezTo>
                      <a:cubicBezTo>
                        <a:pt x="5198" y="3404"/>
                        <a:pt x="5229" y="2857"/>
                        <a:pt x="5016" y="2431"/>
                      </a:cubicBezTo>
                      <a:cubicBezTo>
                        <a:pt x="4438" y="1276"/>
                        <a:pt x="3223" y="456"/>
                        <a:pt x="2007" y="61"/>
                      </a:cubicBezTo>
                      <a:cubicBezTo>
                        <a:pt x="1883" y="19"/>
                        <a:pt x="1768" y="0"/>
                        <a:pt x="16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 rot="10800000">
                  <a:off x="8705167" y="5065224"/>
                  <a:ext cx="171313" cy="7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1681" extrusionOk="0">
                      <a:moveTo>
                        <a:pt x="1" y="0"/>
                      </a:moveTo>
                      <a:cubicBezTo>
                        <a:pt x="31" y="182"/>
                        <a:pt x="122" y="334"/>
                        <a:pt x="274" y="486"/>
                      </a:cubicBezTo>
                      <a:cubicBezTo>
                        <a:pt x="700" y="942"/>
                        <a:pt x="1095" y="1459"/>
                        <a:pt x="1703" y="1611"/>
                      </a:cubicBezTo>
                      <a:cubicBezTo>
                        <a:pt x="1861" y="1656"/>
                        <a:pt x="2024" y="1680"/>
                        <a:pt x="2184" y="1680"/>
                      </a:cubicBezTo>
                      <a:cubicBezTo>
                        <a:pt x="2455" y="1680"/>
                        <a:pt x="2720" y="1612"/>
                        <a:pt x="2949" y="1459"/>
                      </a:cubicBezTo>
                      <a:cubicBezTo>
                        <a:pt x="3527" y="1155"/>
                        <a:pt x="3679" y="547"/>
                        <a:pt x="34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 rot="10800000">
                  <a:off x="8281979" y="5009765"/>
                  <a:ext cx="250566" cy="133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2872" extrusionOk="0">
                      <a:moveTo>
                        <a:pt x="62" y="0"/>
                      </a:moveTo>
                      <a:cubicBezTo>
                        <a:pt x="1" y="213"/>
                        <a:pt x="31" y="486"/>
                        <a:pt x="153" y="729"/>
                      </a:cubicBezTo>
                      <a:cubicBezTo>
                        <a:pt x="680" y="1761"/>
                        <a:pt x="2078" y="2872"/>
                        <a:pt x="3341" y="2872"/>
                      </a:cubicBezTo>
                      <a:cubicBezTo>
                        <a:pt x="3827" y="2872"/>
                        <a:pt x="4293" y="2707"/>
                        <a:pt x="4682" y="2310"/>
                      </a:cubicBezTo>
                      <a:cubicBezTo>
                        <a:pt x="5381" y="1581"/>
                        <a:pt x="5138" y="699"/>
                        <a:pt x="45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 rot="10800000">
                  <a:off x="7916810" y="4975028"/>
                  <a:ext cx="216574" cy="168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3618" extrusionOk="0">
                      <a:moveTo>
                        <a:pt x="639" y="0"/>
                      </a:moveTo>
                      <a:cubicBezTo>
                        <a:pt x="152" y="274"/>
                        <a:pt x="0" y="942"/>
                        <a:pt x="274" y="1429"/>
                      </a:cubicBezTo>
                      <a:cubicBezTo>
                        <a:pt x="426" y="1733"/>
                        <a:pt x="365" y="2128"/>
                        <a:pt x="578" y="2462"/>
                      </a:cubicBezTo>
                      <a:cubicBezTo>
                        <a:pt x="882" y="3009"/>
                        <a:pt x="1490" y="3161"/>
                        <a:pt x="2067" y="3192"/>
                      </a:cubicBezTo>
                      <a:cubicBezTo>
                        <a:pt x="2462" y="3465"/>
                        <a:pt x="2918" y="3617"/>
                        <a:pt x="3435" y="3617"/>
                      </a:cubicBezTo>
                      <a:cubicBezTo>
                        <a:pt x="4134" y="3617"/>
                        <a:pt x="4651" y="2948"/>
                        <a:pt x="4469" y="2280"/>
                      </a:cubicBezTo>
                      <a:cubicBezTo>
                        <a:pt x="4317" y="1550"/>
                        <a:pt x="3557" y="1003"/>
                        <a:pt x="3010" y="578"/>
                      </a:cubicBezTo>
                      <a:cubicBezTo>
                        <a:pt x="2736" y="365"/>
                        <a:pt x="2402" y="152"/>
                        <a:pt x="20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 rot="10800000">
                  <a:off x="7693154" y="4826762"/>
                  <a:ext cx="188309" cy="123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4" h="2658" extrusionOk="0">
                      <a:moveTo>
                        <a:pt x="1902" y="1"/>
                      </a:moveTo>
                      <a:cubicBezTo>
                        <a:pt x="1572" y="1"/>
                        <a:pt x="1242" y="71"/>
                        <a:pt x="913" y="142"/>
                      </a:cubicBezTo>
                      <a:cubicBezTo>
                        <a:pt x="366" y="233"/>
                        <a:pt x="1" y="902"/>
                        <a:pt x="153" y="1449"/>
                      </a:cubicBezTo>
                      <a:cubicBezTo>
                        <a:pt x="305" y="1874"/>
                        <a:pt x="639" y="2148"/>
                        <a:pt x="1065" y="2209"/>
                      </a:cubicBezTo>
                      <a:cubicBezTo>
                        <a:pt x="1186" y="2239"/>
                        <a:pt x="1308" y="2269"/>
                        <a:pt x="1429" y="2269"/>
                      </a:cubicBezTo>
                      <a:cubicBezTo>
                        <a:pt x="1581" y="2330"/>
                        <a:pt x="1673" y="2421"/>
                        <a:pt x="1825" y="2482"/>
                      </a:cubicBezTo>
                      <a:cubicBezTo>
                        <a:pt x="2070" y="2599"/>
                        <a:pt x="2316" y="2658"/>
                        <a:pt x="2554" y="2658"/>
                      </a:cubicBezTo>
                      <a:cubicBezTo>
                        <a:pt x="2936" y="2658"/>
                        <a:pt x="3300" y="2508"/>
                        <a:pt x="3618" y="2209"/>
                      </a:cubicBezTo>
                      <a:cubicBezTo>
                        <a:pt x="3952" y="1935"/>
                        <a:pt x="4044" y="1297"/>
                        <a:pt x="3800" y="932"/>
                      </a:cubicBezTo>
                      <a:cubicBezTo>
                        <a:pt x="3405" y="385"/>
                        <a:pt x="2888" y="81"/>
                        <a:pt x="2189" y="20"/>
                      </a:cubicBezTo>
                      <a:cubicBezTo>
                        <a:pt x="2093" y="6"/>
                        <a:pt x="1998" y="1"/>
                        <a:pt x="19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 rot="10800000">
                  <a:off x="7916810" y="4504528"/>
                  <a:ext cx="250566" cy="231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4974" extrusionOk="0">
                      <a:moveTo>
                        <a:pt x="1950" y="0"/>
                      </a:moveTo>
                      <a:cubicBezTo>
                        <a:pt x="1623" y="0"/>
                        <a:pt x="1280" y="54"/>
                        <a:pt x="913" y="158"/>
                      </a:cubicBezTo>
                      <a:cubicBezTo>
                        <a:pt x="31" y="431"/>
                        <a:pt x="1" y="1465"/>
                        <a:pt x="487" y="1982"/>
                      </a:cubicBezTo>
                      <a:cubicBezTo>
                        <a:pt x="487" y="2194"/>
                        <a:pt x="578" y="2377"/>
                        <a:pt x="761" y="2559"/>
                      </a:cubicBezTo>
                      <a:cubicBezTo>
                        <a:pt x="1430" y="3258"/>
                        <a:pt x="1673" y="4352"/>
                        <a:pt x="2615" y="4808"/>
                      </a:cubicBezTo>
                      <a:cubicBezTo>
                        <a:pt x="2835" y="4922"/>
                        <a:pt x="3083" y="4973"/>
                        <a:pt x="3339" y="4973"/>
                      </a:cubicBezTo>
                      <a:cubicBezTo>
                        <a:pt x="4249" y="4973"/>
                        <a:pt x="5242" y="4312"/>
                        <a:pt x="5290" y="3410"/>
                      </a:cubicBezTo>
                      <a:cubicBezTo>
                        <a:pt x="5381" y="2438"/>
                        <a:pt x="4591" y="1495"/>
                        <a:pt x="3952" y="857"/>
                      </a:cubicBezTo>
                      <a:cubicBezTo>
                        <a:pt x="3323" y="269"/>
                        <a:pt x="2679" y="0"/>
                        <a:pt x="19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 rot="10800000">
                  <a:off x="8518347" y="4373865"/>
                  <a:ext cx="304349" cy="251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6" h="5404" extrusionOk="0">
                      <a:moveTo>
                        <a:pt x="1286" y="0"/>
                      </a:moveTo>
                      <a:cubicBezTo>
                        <a:pt x="913" y="0"/>
                        <a:pt x="628" y="220"/>
                        <a:pt x="487" y="548"/>
                      </a:cubicBezTo>
                      <a:cubicBezTo>
                        <a:pt x="153" y="852"/>
                        <a:pt x="1" y="1308"/>
                        <a:pt x="244" y="1794"/>
                      </a:cubicBezTo>
                      <a:cubicBezTo>
                        <a:pt x="730" y="2767"/>
                        <a:pt x="1004" y="3831"/>
                        <a:pt x="1733" y="4651"/>
                      </a:cubicBezTo>
                      <a:cubicBezTo>
                        <a:pt x="2181" y="5145"/>
                        <a:pt x="2753" y="5404"/>
                        <a:pt x="3324" y="5404"/>
                      </a:cubicBezTo>
                      <a:cubicBezTo>
                        <a:pt x="3878" y="5404"/>
                        <a:pt x="4430" y="5160"/>
                        <a:pt x="4864" y="4651"/>
                      </a:cubicBezTo>
                      <a:cubicBezTo>
                        <a:pt x="6536" y="2706"/>
                        <a:pt x="3192" y="609"/>
                        <a:pt x="1642" y="62"/>
                      </a:cubicBezTo>
                      <a:cubicBezTo>
                        <a:pt x="1517" y="20"/>
                        <a:pt x="1398" y="0"/>
                        <a:pt x="12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 rot="10800000">
                  <a:off x="8890592" y="4341827"/>
                  <a:ext cx="189333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6" h="4185" extrusionOk="0">
                      <a:moveTo>
                        <a:pt x="1563" y="0"/>
                      </a:moveTo>
                      <a:cubicBezTo>
                        <a:pt x="739" y="0"/>
                        <a:pt x="0" y="1080"/>
                        <a:pt x="753" y="1832"/>
                      </a:cubicBezTo>
                      <a:cubicBezTo>
                        <a:pt x="1178" y="2258"/>
                        <a:pt x="1361" y="3109"/>
                        <a:pt x="1725" y="3687"/>
                      </a:cubicBezTo>
                      <a:cubicBezTo>
                        <a:pt x="1938" y="4039"/>
                        <a:pt x="2259" y="4185"/>
                        <a:pt x="2582" y="4185"/>
                      </a:cubicBezTo>
                      <a:cubicBezTo>
                        <a:pt x="3318" y="4185"/>
                        <a:pt x="4065" y="3426"/>
                        <a:pt x="3579" y="2623"/>
                      </a:cubicBezTo>
                      <a:cubicBezTo>
                        <a:pt x="3093" y="1863"/>
                        <a:pt x="2911" y="981"/>
                        <a:pt x="2272" y="313"/>
                      </a:cubicBezTo>
                      <a:cubicBezTo>
                        <a:pt x="2052" y="92"/>
                        <a:pt x="1804" y="0"/>
                        <a:pt x="15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 rot="10800000">
                  <a:off x="8492875" y="4005995"/>
                  <a:ext cx="259041" cy="22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3" h="4876" extrusionOk="0">
                      <a:moveTo>
                        <a:pt x="1467" y="0"/>
                      </a:moveTo>
                      <a:cubicBezTo>
                        <a:pt x="1394" y="0"/>
                        <a:pt x="1320" y="8"/>
                        <a:pt x="1247" y="23"/>
                      </a:cubicBezTo>
                      <a:cubicBezTo>
                        <a:pt x="487" y="114"/>
                        <a:pt x="1" y="1087"/>
                        <a:pt x="487" y="1725"/>
                      </a:cubicBezTo>
                      <a:cubicBezTo>
                        <a:pt x="912" y="2606"/>
                        <a:pt x="1308" y="3579"/>
                        <a:pt x="2037" y="4248"/>
                      </a:cubicBezTo>
                      <a:cubicBezTo>
                        <a:pt x="2483" y="4680"/>
                        <a:pt x="2981" y="4876"/>
                        <a:pt x="3482" y="4876"/>
                      </a:cubicBezTo>
                      <a:cubicBezTo>
                        <a:pt x="4074" y="4876"/>
                        <a:pt x="4672" y="4603"/>
                        <a:pt x="5198" y="4126"/>
                      </a:cubicBezTo>
                      <a:cubicBezTo>
                        <a:pt x="5533" y="3792"/>
                        <a:pt x="5563" y="3275"/>
                        <a:pt x="5350" y="2850"/>
                      </a:cubicBezTo>
                      <a:cubicBezTo>
                        <a:pt x="4742" y="1603"/>
                        <a:pt x="3283" y="874"/>
                        <a:pt x="2067" y="236"/>
                      </a:cubicBezTo>
                      <a:cubicBezTo>
                        <a:pt x="1906" y="74"/>
                        <a:pt x="1693" y="0"/>
                        <a:pt x="14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 rot="10800000">
                  <a:off x="8202678" y="4162269"/>
                  <a:ext cx="262394" cy="220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4734" extrusionOk="0">
                      <a:moveTo>
                        <a:pt x="1922" y="0"/>
                      </a:moveTo>
                      <a:cubicBezTo>
                        <a:pt x="1597" y="0"/>
                        <a:pt x="1280" y="162"/>
                        <a:pt x="1075" y="532"/>
                      </a:cubicBezTo>
                      <a:cubicBezTo>
                        <a:pt x="1" y="2567"/>
                        <a:pt x="2212" y="4734"/>
                        <a:pt x="4239" y="4734"/>
                      </a:cubicBezTo>
                      <a:cubicBezTo>
                        <a:pt x="4391" y="4734"/>
                        <a:pt x="4543" y="4721"/>
                        <a:pt x="4692" y="4696"/>
                      </a:cubicBezTo>
                      <a:cubicBezTo>
                        <a:pt x="5391" y="4574"/>
                        <a:pt x="5634" y="3693"/>
                        <a:pt x="5360" y="3146"/>
                      </a:cubicBezTo>
                      <a:cubicBezTo>
                        <a:pt x="4783" y="2082"/>
                        <a:pt x="3901" y="1261"/>
                        <a:pt x="3050" y="410"/>
                      </a:cubicBezTo>
                      <a:cubicBezTo>
                        <a:pt x="2838" y="197"/>
                        <a:pt x="2594" y="106"/>
                        <a:pt x="2382" y="106"/>
                      </a:cubicBezTo>
                      <a:cubicBezTo>
                        <a:pt x="2234" y="37"/>
                        <a:pt x="2077" y="0"/>
                        <a:pt x="19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 rot="10800000">
                  <a:off x="7814878" y="4114260"/>
                  <a:ext cx="257272" cy="20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4311" extrusionOk="0">
                      <a:moveTo>
                        <a:pt x="1035" y="1"/>
                      </a:moveTo>
                      <a:cubicBezTo>
                        <a:pt x="399" y="1"/>
                        <a:pt x="1" y="599"/>
                        <a:pt x="53" y="1175"/>
                      </a:cubicBezTo>
                      <a:cubicBezTo>
                        <a:pt x="23" y="1540"/>
                        <a:pt x="144" y="1874"/>
                        <a:pt x="509" y="2117"/>
                      </a:cubicBezTo>
                      <a:cubicBezTo>
                        <a:pt x="600" y="2208"/>
                        <a:pt x="661" y="2330"/>
                        <a:pt x="722" y="2421"/>
                      </a:cubicBezTo>
                      <a:cubicBezTo>
                        <a:pt x="965" y="2786"/>
                        <a:pt x="1208" y="3151"/>
                        <a:pt x="1482" y="3485"/>
                      </a:cubicBezTo>
                      <a:cubicBezTo>
                        <a:pt x="1834" y="3954"/>
                        <a:pt x="2387" y="4310"/>
                        <a:pt x="2939" y="4310"/>
                      </a:cubicBezTo>
                      <a:cubicBezTo>
                        <a:pt x="3246" y="4310"/>
                        <a:pt x="3551" y="4201"/>
                        <a:pt x="3822" y="3941"/>
                      </a:cubicBezTo>
                      <a:cubicBezTo>
                        <a:pt x="5524" y="2330"/>
                        <a:pt x="2728" y="476"/>
                        <a:pt x="1360" y="50"/>
                      </a:cubicBezTo>
                      <a:cubicBezTo>
                        <a:pt x="1246" y="16"/>
                        <a:pt x="1137" y="1"/>
                        <a:pt x="10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 rot="10800000">
                  <a:off x="7572829" y="4188765"/>
                  <a:ext cx="224164" cy="179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4" h="3849" extrusionOk="0">
                      <a:moveTo>
                        <a:pt x="1800" y="0"/>
                      </a:moveTo>
                      <a:cubicBezTo>
                        <a:pt x="1731" y="0"/>
                        <a:pt x="1661" y="10"/>
                        <a:pt x="1591" y="33"/>
                      </a:cubicBezTo>
                      <a:cubicBezTo>
                        <a:pt x="1569" y="32"/>
                        <a:pt x="1547" y="31"/>
                        <a:pt x="1525" y="31"/>
                      </a:cubicBezTo>
                      <a:cubicBezTo>
                        <a:pt x="729" y="31"/>
                        <a:pt x="1" y="1087"/>
                        <a:pt x="740" y="1827"/>
                      </a:cubicBezTo>
                      <a:cubicBezTo>
                        <a:pt x="1166" y="2282"/>
                        <a:pt x="1500" y="2799"/>
                        <a:pt x="1956" y="3225"/>
                      </a:cubicBezTo>
                      <a:cubicBezTo>
                        <a:pt x="2384" y="3600"/>
                        <a:pt x="2886" y="3849"/>
                        <a:pt x="3388" y="3849"/>
                      </a:cubicBezTo>
                      <a:cubicBezTo>
                        <a:pt x="3740" y="3849"/>
                        <a:pt x="4092" y="3726"/>
                        <a:pt x="4418" y="3437"/>
                      </a:cubicBezTo>
                      <a:cubicBezTo>
                        <a:pt x="4661" y="3194"/>
                        <a:pt x="4813" y="2738"/>
                        <a:pt x="4692" y="2404"/>
                      </a:cubicBezTo>
                      <a:cubicBezTo>
                        <a:pt x="4266" y="1219"/>
                        <a:pt x="3354" y="428"/>
                        <a:pt x="2138" y="64"/>
                      </a:cubicBezTo>
                      <a:cubicBezTo>
                        <a:pt x="2026" y="26"/>
                        <a:pt x="1913" y="0"/>
                        <a:pt x="1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 rot="10800000">
                  <a:off x="7630896" y="4550209"/>
                  <a:ext cx="230730" cy="207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" h="4449" extrusionOk="0">
                      <a:moveTo>
                        <a:pt x="1247" y="0"/>
                      </a:moveTo>
                      <a:cubicBezTo>
                        <a:pt x="896" y="0"/>
                        <a:pt x="565" y="163"/>
                        <a:pt x="365" y="523"/>
                      </a:cubicBezTo>
                      <a:cubicBezTo>
                        <a:pt x="304" y="614"/>
                        <a:pt x="244" y="735"/>
                        <a:pt x="244" y="887"/>
                      </a:cubicBezTo>
                      <a:cubicBezTo>
                        <a:pt x="31" y="1252"/>
                        <a:pt x="0" y="1739"/>
                        <a:pt x="396" y="2134"/>
                      </a:cubicBezTo>
                      <a:cubicBezTo>
                        <a:pt x="1034" y="2802"/>
                        <a:pt x="1611" y="3593"/>
                        <a:pt x="2402" y="4140"/>
                      </a:cubicBezTo>
                      <a:cubicBezTo>
                        <a:pt x="2684" y="4340"/>
                        <a:pt x="3022" y="4449"/>
                        <a:pt x="3345" y="4449"/>
                      </a:cubicBezTo>
                      <a:cubicBezTo>
                        <a:pt x="3856" y="4449"/>
                        <a:pt x="4331" y="4177"/>
                        <a:pt x="4499" y="3562"/>
                      </a:cubicBezTo>
                      <a:cubicBezTo>
                        <a:pt x="4955" y="1891"/>
                        <a:pt x="3070" y="705"/>
                        <a:pt x="1794" y="128"/>
                      </a:cubicBezTo>
                      <a:cubicBezTo>
                        <a:pt x="1617" y="44"/>
                        <a:pt x="1429" y="0"/>
                        <a:pt x="12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 rot="10800000">
                  <a:off x="8021537" y="3833329"/>
                  <a:ext cx="294430" cy="21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697" extrusionOk="0">
                      <a:moveTo>
                        <a:pt x="1573" y="1"/>
                      </a:moveTo>
                      <a:cubicBezTo>
                        <a:pt x="1279" y="1"/>
                        <a:pt x="1023" y="151"/>
                        <a:pt x="851" y="361"/>
                      </a:cubicBezTo>
                      <a:cubicBezTo>
                        <a:pt x="335" y="634"/>
                        <a:pt x="0" y="1212"/>
                        <a:pt x="365" y="1820"/>
                      </a:cubicBezTo>
                      <a:cubicBezTo>
                        <a:pt x="975" y="2805"/>
                        <a:pt x="2165" y="4697"/>
                        <a:pt x="3473" y="4697"/>
                      </a:cubicBezTo>
                      <a:cubicBezTo>
                        <a:pt x="3859" y="4697"/>
                        <a:pt x="4256" y="4532"/>
                        <a:pt x="4651" y="4130"/>
                      </a:cubicBezTo>
                      <a:cubicBezTo>
                        <a:pt x="6323" y="2428"/>
                        <a:pt x="3222" y="877"/>
                        <a:pt x="2128" y="178"/>
                      </a:cubicBezTo>
                      <a:cubicBezTo>
                        <a:pt x="1936" y="54"/>
                        <a:pt x="1747" y="1"/>
                        <a:pt x="15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 rot="10800000">
                  <a:off x="8247986" y="4687764"/>
                  <a:ext cx="254804" cy="19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4094" extrusionOk="0">
                      <a:moveTo>
                        <a:pt x="1367" y="0"/>
                      </a:moveTo>
                      <a:cubicBezTo>
                        <a:pt x="1109" y="0"/>
                        <a:pt x="873" y="132"/>
                        <a:pt x="699" y="325"/>
                      </a:cubicBezTo>
                      <a:cubicBezTo>
                        <a:pt x="274" y="538"/>
                        <a:pt x="0" y="1024"/>
                        <a:pt x="304" y="1572"/>
                      </a:cubicBezTo>
                      <a:cubicBezTo>
                        <a:pt x="821" y="2442"/>
                        <a:pt x="1866" y="4094"/>
                        <a:pt x="3002" y="4094"/>
                      </a:cubicBezTo>
                      <a:cubicBezTo>
                        <a:pt x="3335" y="4094"/>
                        <a:pt x="3675" y="3952"/>
                        <a:pt x="4012" y="3608"/>
                      </a:cubicBezTo>
                      <a:cubicBezTo>
                        <a:pt x="5471" y="2119"/>
                        <a:pt x="2797" y="781"/>
                        <a:pt x="1824" y="143"/>
                      </a:cubicBezTo>
                      <a:cubicBezTo>
                        <a:pt x="1669" y="43"/>
                        <a:pt x="1514" y="0"/>
                        <a:pt x="13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</p:grpSp>
        <p:grpSp>
          <p:nvGrpSpPr>
            <p:cNvPr id="95" name="Google Shape;95;p3"/>
            <p:cNvGrpSpPr/>
            <p:nvPr/>
          </p:nvGrpSpPr>
          <p:grpSpPr>
            <a:xfrm rot="10800000">
              <a:off x="-62960" y="0"/>
              <a:ext cx="9359360" cy="5107180"/>
              <a:chOff x="-53175" y="36345"/>
              <a:chExt cx="9359360" cy="5107180"/>
            </a:xfrm>
          </p:grpSpPr>
          <p:sp>
            <p:nvSpPr>
              <p:cNvPr id="96" name="Google Shape;96;p3"/>
              <p:cNvSpPr/>
              <p:nvPr/>
            </p:nvSpPr>
            <p:spPr>
              <a:xfrm rot="10800000" flipH="1">
                <a:off x="0" y="3000300"/>
                <a:ext cx="658850" cy="2143200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85728" extrusionOk="0">
                    <a:moveTo>
                      <a:pt x="0" y="0"/>
                    </a:moveTo>
                    <a:lnTo>
                      <a:pt x="0" y="85442"/>
                    </a:lnTo>
                    <a:cubicBezTo>
                      <a:pt x="1037" y="85610"/>
                      <a:pt x="2093" y="85727"/>
                      <a:pt x="3146" y="85727"/>
                    </a:cubicBezTo>
                    <a:cubicBezTo>
                      <a:pt x="6476" y="85727"/>
                      <a:pt x="9770" y="84556"/>
                      <a:pt x="12310" y="80123"/>
                    </a:cubicBezTo>
                    <a:cubicBezTo>
                      <a:pt x="18055" y="70001"/>
                      <a:pt x="7477" y="58694"/>
                      <a:pt x="10426" y="47751"/>
                    </a:cubicBezTo>
                    <a:cubicBezTo>
                      <a:pt x="11824" y="42584"/>
                      <a:pt x="17204" y="39940"/>
                      <a:pt x="18815" y="35198"/>
                    </a:cubicBezTo>
                    <a:cubicBezTo>
                      <a:pt x="20699" y="29757"/>
                      <a:pt x="18997" y="24894"/>
                      <a:pt x="19696" y="19240"/>
                    </a:cubicBezTo>
                    <a:cubicBezTo>
                      <a:pt x="20365" y="13982"/>
                      <a:pt x="22797" y="6018"/>
                      <a:pt x="263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 rot="10800000">
                <a:off x="371357" y="3620929"/>
                <a:ext cx="410470" cy="318505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840" extrusionOk="0">
                    <a:moveTo>
                      <a:pt x="4408" y="1"/>
                    </a:moveTo>
                    <a:cubicBezTo>
                      <a:pt x="31" y="1"/>
                      <a:pt x="0" y="6840"/>
                      <a:pt x="4408" y="6840"/>
                    </a:cubicBezTo>
                    <a:cubicBezTo>
                      <a:pt x="8815" y="6840"/>
                      <a:pt x="8815" y="1"/>
                      <a:pt x="4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415900" y="992925"/>
                <a:ext cx="660125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26405" h="17847" extrusionOk="0">
                    <a:moveTo>
                      <a:pt x="11374" y="1"/>
                    </a:moveTo>
                    <a:cubicBezTo>
                      <a:pt x="10034" y="1"/>
                      <a:pt x="8739" y="165"/>
                      <a:pt x="7570" y="497"/>
                    </a:cubicBezTo>
                    <a:cubicBezTo>
                      <a:pt x="6658" y="771"/>
                      <a:pt x="5928" y="1166"/>
                      <a:pt x="5351" y="1683"/>
                    </a:cubicBezTo>
                    <a:cubicBezTo>
                      <a:pt x="3709" y="2291"/>
                      <a:pt x="2433" y="3476"/>
                      <a:pt x="1855" y="5513"/>
                    </a:cubicBezTo>
                    <a:cubicBezTo>
                      <a:pt x="1" y="12321"/>
                      <a:pt x="7357" y="17093"/>
                      <a:pt x="13102" y="17762"/>
                    </a:cubicBezTo>
                    <a:cubicBezTo>
                      <a:pt x="13589" y="17819"/>
                      <a:pt x="14090" y="17847"/>
                      <a:pt x="14598" y="17847"/>
                    </a:cubicBezTo>
                    <a:cubicBezTo>
                      <a:pt x="20086" y="17847"/>
                      <a:pt x="26404" y="14550"/>
                      <a:pt x="24652" y="8096"/>
                    </a:cubicBezTo>
                    <a:cubicBezTo>
                      <a:pt x="23184" y="2789"/>
                      <a:pt x="16895" y="1"/>
                      <a:pt x="11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 rot="10800000" flipH="1">
                <a:off x="-53175" y="2225550"/>
                <a:ext cx="1095775" cy="2917975"/>
              </a:xfrm>
              <a:custGeom>
                <a:avLst/>
                <a:gdLst/>
                <a:ahLst/>
                <a:cxnLst/>
                <a:rect l="l" t="t" r="r" b="b"/>
                <a:pathLst>
                  <a:path w="43831" h="116719" extrusionOk="0">
                    <a:moveTo>
                      <a:pt x="32736" y="0"/>
                    </a:moveTo>
                    <a:cubicBezTo>
                      <a:pt x="30213" y="10486"/>
                      <a:pt x="33648" y="20304"/>
                      <a:pt x="37235" y="30548"/>
                    </a:cubicBezTo>
                    <a:cubicBezTo>
                      <a:pt x="37995" y="32736"/>
                      <a:pt x="38785" y="34985"/>
                      <a:pt x="39514" y="37265"/>
                    </a:cubicBezTo>
                    <a:cubicBezTo>
                      <a:pt x="43405" y="49302"/>
                      <a:pt x="40214" y="55350"/>
                      <a:pt x="36870" y="61733"/>
                    </a:cubicBezTo>
                    <a:cubicBezTo>
                      <a:pt x="34408" y="66354"/>
                      <a:pt x="31915" y="71126"/>
                      <a:pt x="31520" y="78512"/>
                    </a:cubicBezTo>
                    <a:cubicBezTo>
                      <a:pt x="31368" y="82007"/>
                      <a:pt x="31490" y="85138"/>
                      <a:pt x="31612" y="88178"/>
                    </a:cubicBezTo>
                    <a:cubicBezTo>
                      <a:pt x="32067" y="98360"/>
                      <a:pt x="32371" y="105716"/>
                      <a:pt x="19575" y="112737"/>
                    </a:cubicBezTo>
                    <a:cubicBezTo>
                      <a:pt x="14936" y="115295"/>
                      <a:pt x="10313" y="116353"/>
                      <a:pt x="5651" y="116353"/>
                    </a:cubicBezTo>
                    <a:cubicBezTo>
                      <a:pt x="3775" y="116353"/>
                      <a:pt x="1892" y="116182"/>
                      <a:pt x="0" y="115868"/>
                    </a:cubicBezTo>
                    <a:lnTo>
                      <a:pt x="0" y="116263"/>
                    </a:lnTo>
                    <a:cubicBezTo>
                      <a:pt x="1885" y="116567"/>
                      <a:pt x="3769" y="116719"/>
                      <a:pt x="5654" y="116719"/>
                    </a:cubicBezTo>
                    <a:cubicBezTo>
                      <a:pt x="10365" y="116719"/>
                      <a:pt x="15046" y="115655"/>
                      <a:pt x="19757" y="113072"/>
                    </a:cubicBezTo>
                    <a:cubicBezTo>
                      <a:pt x="32767" y="105929"/>
                      <a:pt x="32432" y="98482"/>
                      <a:pt x="32007" y="88178"/>
                    </a:cubicBezTo>
                    <a:cubicBezTo>
                      <a:pt x="31885" y="85138"/>
                      <a:pt x="31733" y="82007"/>
                      <a:pt x="31915" y="78512"/>
                    </a:cubicBezTo>
                    <a:cubicBezTo>
                      <a:pt x="32280" y="71217"/>
                      <a:pt x="34773" y="66475"/>
                      <a:pt x="37204" y="61916"/>
                    </a:cubicBezTo>
                    <a:cubicBezTo>
                      <a:pt x="40609" y="55442"/>
                      <a:pt x="43831" y="49362"/>
                      <a:pt x="39879" y="37143"/>
                    </a:cubicBezTo>
                    <a:cubicBezTo>
                      <a:pt x="39150" y="34894"/>
                      <a:pt x="38359" y="32614"/>
                      <a:pt x="37599" y="30426"/>
                    </a:cubicBezTo>
                    <a:cubicBezTo>
                      <a:pt x="34013" y="20213"/>
                      <a:pt x="30578" y="10426"/>
                      <a:pt x="331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 rot="10800000" flipH="1">
                <a:off x="1098800" y="4023400"/>
                <a:ext cx="737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281" extrusionOk="0">
                    <a:moveTo>
                      <a:pt x="1459" y="0"/>
                    </a:moveTo>
                    <a:cubicBezTo>
                      <a:pt x="0" y="0"/>
                      <a:pt x="0" y="2280"/>
                      <a:pt x="1459" y="2280"/>
                    </a:cubicBezTo>
                    <a:cubicBezTo>
                      <a:pt x="2949" y="2280"/>
                      <a:pt x="2949" y="0"/>
                      <a:pt x="14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 rot="10800000" flipH="1">
                <a:off x="977975" y="3521875"/>
                <a:ext cx="4940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1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 rot="10800000" flipH="1">
                <a:off x="996200" y="4451225"/>
                <a:ext cx="494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21" extrusionOk="0">
                    <a:moveTo>
                      <a:pt x="1004" y="1"/>
                    </a:moveTo>
                    <a:cubicBezTo>
                      <a:pt x="1" y="1"/>
                      <a:pt x="1" y="1520"/>
                      <a:pt x="1004" y="1520"/>
                    </a:cubicBezTo>
                    <a:cubicBezTo>
                      <a:pt x="1976" y="1520"/>
                      <a:pt x="1976" y="1"/>
                      <a:pt x="10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 rot="10800000" flipH="1">
                <a:off x="879950" y="4098650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1003" y="0"/>
                    </a:moveTo>
                    <a:cubicBezTo>
                      <a:pt x="31" y="0"/>
                      <a:pt x="0" y="1520"/>
                      <a:pt x="1003" y="1520"/>
                    </a:cubicBezTo>
                    <a:cubicBezTo>
                      <a:pt x="1976" y="1520"/>
                      <a:pt x="1976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-8997185" flipH="1">
                <a:off x="8390949" y="215713"/>
                <a:ext cx="848810" cy="493141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9726" extrusionOk="0">
                    <a:moveTo>
                      <a:pt x="20051" y="0"/>
                    </a:moveTo>
                    <a:cubicBezTo>
                      <a:pt x="17303" y="0"/>
                      <a:pt x="14567" y="691"/>
                      <a:pt x="12310" y="2144"/>
                    </a:cubicBezTo>
                    <a:lnTo>
                      <a:pt x="12280" y="2144"/>
                    </a:lnTo>
                    <a:cubicBezTo>
                      <a:pt x="10973" y="2813"/>
                      <a:pt x="9757" y="3694"/>
                      <a:pt x="8450" y="4332"/>
                    </a:cubicBezTo>
                    <a:cubicBezTo>
                      <a:pt x="6778" y="5123"/>
                      <a:pt x="4955" y="5609"/>
                      <a:pt x="3344" y="6460"/>
                    </a:cubicBezTo>
                    <a:cubicBezTo>
                      <a:pt x="1125" y="7615"/>
                      <a:pt x="0" y="9956"/>
                      <a:pt x="91" y="12387"/>
                    </a:cubicBezTo>
                    <a:cubicBezTo>
                      <a:pt x="182" y="14788"/>
                      <a:pt x="1398" y="17251"/>
                      <a:pt x="3465" y="18497"/>
                    </a:cubicBezTo>
                    <a:cubicBezTo>
                      <a:pt x="4992" y="19419"/>
                      <a:pt x="6693" y="19726"/>
                      <a:pt x="8422" y="19726"/>
                    </a:cubicBezTo>
                    <a:cubicBezTo>
                      <a:pt x="9996" y="19726"/>
                      <a:pt x="11593" y="19471"/>
                      <a:pt x="13101" y="19196"/>
                    </a:cubicBezTo>
                    <a:cubicBezTo>
                      <a:pt x="15178" y="18807"/>
                      <a:pt x="17244" y="18704"/>
                      <a:pt x="19320" y="18704"/>
                    </a:cubicBezTo>
                    <a:cubicBezTo>
                      <a:pt x="20494" y="18704"/>
                      <a:pt x="21672" y="18737"/>
                      <a:pt x="22858" y="18770"/>
                    </a:cubicBezTo>
                    <a:cubicBezTo>
                      <a:pt x="22962" y="18772"/>
                      <a:pt x="23066" y="18773"/>
                      <a:pt x="23170" y="18773"/>
                    </a:cubicBezTo>
                    <a:cubicBezTo>
                      <a:pt x="26243" y="18773"/>
                      <a:pt x="29089" y="17889"/>
                      <a:pt x="30882" y="15214"/>
                    </a:cubicBezTo>
                    <a:cubicBezTo>
                      <a:pt x="33952" y="10655"/>
                      <a:pt x="32402" y="4454"/>
                      <a:pt x="27630" y="1870"/>
                    </a:cubicBezTo>
                    <a:cubicBezTo>
                      <a:pt x="25374" y="645"/>
                      <a:pt x="22707" y="0"/>
                      <a:pt x="20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 flipH="1">
                <a:off x="846425" y="2941100"/>
                <a:ext cx="22040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6840" extrusionOk="0">
                    <a:moveTo>
                      <a:pt x="4408" y="0"/>
                    </a:moveTo>
                    <a:cubicBezTo>
                      <a:pt x="1" y="0"/>
                      <a:pt x="1" y="6839"/>
                      <a:pt x="4408" y="6839"/>
                    </a:cubicBezTo>
                    <a:cubicBezTo>
                      <a:pt x="8816" y="6839"/>
                      <a:pt x="8816" y="0"/>
                      <a:pt x="4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147625" y="2384925"/>
                <a:ext cx="472608" cy="507846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0780" extrusionOk="0">
                    <a:moveTo>
                      <a:pt x="3973" y="0"/>
                    </a:moveTo>
                    <a:cubicBezTo>
                      <a:pt x="3313" y="0"/>
                      <a:pt x="2656" y="154"/>
                      <a:pt x="2068" y="485"/>
                    </a:cubicBezTo>
                    <a:cubicBezTo>
                      <a:pt x="730" y="1244"/>
                      <a:pt x="61" y="2703"/>
                      <a:pt x="31" y="4193"/>
                    </a:cubicBezTo>
                    <a:cubicBezTo>
                      <a:pt x="1" y="6290"/>
                      <a:pt x="1034" y="8509"/>
                      <a:pt x="2706" y="9786"/>
                    </a:cubicBezTo>
                    <a:cubicBezTo>
                      <a:pt x="3581" y="10463"/>
                      <a:pt x="4617" y="10780"/>
                      <a:pt x="5630" y="10780"/>
                    </a:cubicBezTo>
                    <a:cubicBezTo>
                      <a:pt x="7887" y="10780"/>
                      <a:pt x="10031" y="9208"/>
                      <a:pt x="10031" y="6564"/>
                    </a:cubicBezTo>
                    <a:cubicBezTo>
                      <a:pt x="10031" y="4345"/>
                      <a:pt x="8420" y="1670"/>
                      <a:pt x="6414" y="697"/>
                    </a:cubicBezTo>
                    <a:cubicBezTo>
                      <a:pt x="6323" y="637"/>
                      <a:pt x="6201" y="576"/>
                      <a:pt x="6110" y="545"/>
                    </a:cubicBezTo>
                    <a:cubicBezTo>
                      <a:pt x="5453" y="193"/>
                      <a:pt x="4710" y="0"/>
                      <a:pt x="39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</p:grpSp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2693227" y="4544260"/>
            <a:ext cx="11705680" cy="2158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557880" y="1415213"/>
            <a:ext cx="3953040" cy="3062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30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1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1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1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1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1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1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1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12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64880" y="6712067"/>
            <a:ext cx="8139040" cy="514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Krub Medium"/>
              <a:buNone/>
              <a:defRPr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Krub Medium"/>
              <a:buNone/>
              <a:defRPr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Krub Medium"/>
              <a:buNone/>
              <a:defRPr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Krub Medium"/>
              <a:buNone/>
              <a:defRPr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Krub Medium"/>
              <a:buNone/>
              <a:defRPr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Krub Medium"/>
              <a:buNone/>
              <a:defRPr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Krub Medium"/>
              <a:buNone/>
              <a:defRPr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Krub Medium"/>
              <a:buNone/>
              <a:defRPr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22"/>
          <p:cNvGrpSpPr/>
          <p:nvPr/>
        </p:nvGrpSpPr>
        <p:grpSpPr>
          <a:xfrm>
            <a:off x="-1315480" y="19"/>
            <a:ext cx="18589631" cy="9749208"/>
            <a:chOff x="-704722" y="10"/>
            <a:chExt cx="9958731" cy="5222790"/>
          </a:xfrm>
        </p:grpSpPr>
        <p:sp>
          <p:nvSpPr>
            <p:cNvPr id="665" name="Google Shape;665;p22"/>
            <p:cNvSpPr/>
            <p:nvPr/>
          </p:nvSpPr>
          <p:spPr>
            <a:xfrm rot="10800000">
              <a:off x="6846257" y="4484375"/>
              <a:ext cx="2177875" cy="659125"/>
            </a:xfrm>
            <a:custGeom>
              <a:avLst/>
              <a:gdLst/>
              <a:ahLst/>
              <a:cxnLst/>
              <a:rect l="l" t="t" r="r" b="b"/>
              <a:pathLst>
                <a:path w="87115" h="26365" extrusionOk="0">
                  <a:moveTo>
                    <a:pt x="0" y="0"/>
                  </a:moveTo>
                  <a:cubicBezTo>
                    <a:pt x="1399" y="4499"/>
                    <a:pt x="3709" y="8845"/>
                    <a:pt x="5259" y="11398"/>
                  </a:cubicBezTo>
                  <a:cubicBezTo>
                    <a:pt x="11599" y="21878"/>
                    <a:pt x="16466" y="23654"/>
                    <a:pt x="27413" y="23654"/>
                  </a:cubicBezTo>
                  <a:cubicBezTo>
                    <a:pt x="27802" y="23654"/>
                    <a:pt x="28198" y="23652"/>
                    <a:pt x="28603" y="23648"/>
                  </a:cubicBezTo>
                  <a:cubicBezTo>
                    <a:pt x="28742" y="23646"/>
                    <a:pt x="28881" y="23645"/>
                    <a:pt x="29021" y="23645"/>
                  </a:cubicBezTo>
                  <a:cubicBezTo>
                    <a:pt x="36196" y="23645"/>
                    <a:pt x="43847" y="25905"/>
                    <a:pt x="50913" y="26292"/>
                  </a:cubicBezTo>
                  <a:cubicBezTo>
                    <a:pt x="51616" y="26342"/>
                    <a:pt x="52310" y="26365"/>
                    <a:pt x="52994" y="26365"/>
                  </a:cubicBezTo>
                  <a:cubicBezTo>
                    <a:pt x="53553" y="26365"/>
                    <a:pt x="54105" y="26350"/>
                    <a:pt x="54652" y="26323"/>
                  </a:cubicBezTo>
                  <a:cubicBezTo>
                    <a:pt x="54774" y="26292"/>
                    <a:pt x="54865" y="26292"/>
                    <a:pt x="54956" y="26292"/>
                  </a:cubicBezTo>
                  <a:cubicBezTo>
                    <a:pt x="63497" y="25654"/>
                    <a:pt x="69515" y="18724"/>
                    <a:pt x="76294" y="13374"/>
                  </a:cubicBezTo>
                  <a:cubicBezTo>
                    <a:pt x="82403" y="8602"/>
                    <a:pt x="85534" y="4924"/>
                    <a:pt x="87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7831507" y="103600"/>
              <a:ext cx="1061575" cy="87180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67" name="Google Shape;667;p22"/>
            <p:cNvSpPr/>
            <p:nvPr/>
          </p:nvSpPr>
          <p:spPr>
            <a:xfrm rot="-2700000">
              <a:off x="8405251" y="150707"/>
              <a:ext cx="561316" cy="326113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668" name="Google Shape;668;p22"/>
            <p:cNvGrpSpPr/>
            <p:nvPr/>
          </p:nvGrpSpPr>
          <p:grpSpPr>
            <a:xfrm rot="-2422428" flipH="1">
              <a:off x="-527639" y="2273558"/>
              <a:ext cx="1444461" cy="1077830"/>
              <a:chOff x="7296832" y="3833329"/>
              <a:chExt cx="1915808" cy="1429541"/>
            </a:xfrm>
          </p:grpSpPr>
          <p:sp>
            <p:nvSpPr>
              <p:cNvPr id="669" name="Google Shape;669;p22"/>
              <p:cNvSpPr/>
              <p:nvPr/>
            </p:nvSpPr>
            <p:spPr>
              <a:xfrm rot="10800000">
                <a:off x="7296832" y="3907832"/>
                <a:ext cx="159997" cy="12460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 rot="10800000">
                <a:off x="8906146" y="4647764"/>
                <a:ext cx="237854" cy="22761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4888" extrusionOk="0">
                    <a:moveTo>
                      <a:pt x="1220" y="0"/>
                    </a:moveTo>
                    <a:cubicBezTo>
                      <a:pt x="683" y="0"/>
                      <a:pt x="116" y="347"/>
                      <a:pt x="62" y="1020"/>
                    </a:cubicBezTo>
                    <a:cubicBezTo>
                      <a:pt x="1" y="1932"/>
                      <a:pt x="62" y="2905"/>
                      <a:pt x="457" y="3725"/>
                    </a:cubicBezTo>
                    <a:cubicBezTo>
                      <a:pt x="824" y="4460"/>
                      <a:pt x="1545" y="4888"/>
                      <a:pt x="2302" y="4888"/>
                    </a:cubicBezTo>
                    <a:cubicBezTo>
                      <a:pt x="2610" y="4888"/>
                      <a:pt x="2924" y="4817"/>
                      <a:pt x="3223" y="4668"/>
                    </a:cubicBezTo>
                    <a:cubicBezTo>
                      <a:pt x="5107" y="3725"/>
                      <a:pt x="3496" y="1689"/>
                      <a:pt x="2554" y="747"/>
                    </a:cubicBezTo>
                    <a:cubicBezTo>
                      <a:pt x="2402" y="595"/>
                      <a:pt x="2250" y="503"/>
                      <a:pt x="2098" y="473"/>
                    </a:cubicBezTo>
                    <a:cubicBezTo>
                      <a:pt x="1927" y="156"/>
                      <a:pt x="1581" y="0"/>
                      <a:pt x="1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 rot="10800000">
                <a:off x="8640069" y="4735308"/>
                <a:ext cx="243488" cy="215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632" extrusionOk="0">
                    <a:moveTo>
                      <a:pt x="1661" y="0"/>
                    </a:moveTo>
                    <a:cubicBezTo>
                      <a:pt x="1376" y="0"/>
                      <a:pt x="1150" y="135"/>
                      <a:pt x="973" y="334"/>
                    </a:cubicBezTo>
                    <a:cubicBezTo>
                      <a:pt x="457" y="456"/>
                      <a:pt x="1" y="912"/>
                      <a:pt x="183" y="1580"/>
                    </a:cubicBezTo>
                    <a:cubicBezTo>
                      <a:pt x="426" y="2492"/>
                      <a:pt x="1004" y="3526"/>
                      <a:pt x="1672" y="4134"/>
                    </a:cubicBezTo>
                    <a:cubicBezTo>
                      <a:pt x="2049" y="4487"/>
                      <a:pt x="2468" y="4631"/>
                      <a:pt x="2891" y="4631"/>
                    </a:cubicBezTo>
                    <a:cubicBezTo>
                      <a:pt x="3596" y="4631"/>
                      <a:pt x="4313" y="4232"/>
                      <a:pt x="4864" y="3738"/>
                    </a:cubicBezTo>
                    <a:cubicBezTo>
                      <a:pt x="5198" y="3404"/>
                      <a:pt x="5229" y="2857"/>
                      <a:pt x="5016" y="2431"/>
                    </a:cubicBezTo>
                    <a:cubicBezTo>
                      <a:pt x="4438" y="1276"/>
                      <a:pt x="3223" y="456"/>
                      <a:pt x="2007" y="61"/>
                    </a:cubicBezTo>
                    <a:cubicBezTo>
                      <a:pt x="1883" y="19"/>
                      <a:pt x="1768" y="0"/>
                      <a:pt x="1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 rot="10800000">
                <a:off x="8996067" y="5094398"/>
                <a:ext cx="216574" cy="168472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618" extrusionOk="0">
                    <a:moveTo>
                      <a:pt x="639" y="0"/>
                    </a:moveTo>
                    <a:cubicBezTo>
                      <a:pt x="152" y="274"/>
                      <a:pt x="0" y="942"/>
                      <a:pt x="274" y="1429"/>
                    </a:cubicBezTo>
                    <a:cubicBezTo>
                      <a:pt x="426" y="1733"/>
                      <a:pt x="365" y="2128"/>
                      <a:pt x="578" y="2462"/>
                    </a:cubicBezTo>
                    <a:cubicBezTo>
                      <a:pt x="882" y="3009"/>
                      <a:pt x="1490" y="3161"/>
                      <a:pt x="2067" y="3192"/>
                    </a:cubicBezTo>
                    <a:cubicBezTo>
                      <a:pt x="2462" y="3465"/>
                      <a:pt x="2918" y="3617"/>
                      <a:pt x="3435" y="3617"/>
                    </a:cubicBezTo>
                    <a:cubicBezTo>
                      <a:pt x="4134" y="3617"/>
                      <a:pt x="4651" y="2948"/>
                      <a:pt x="4469" y="2280"/>
                    </a:cubicBezTo>
                    <a:cubicBezTo>
                      <a:pt x="4317" y="1550"/>
                      <a:pt x="3557" y="1003"/>
                      <a:pt x="3010" y="578"/>
                    </a:cubicBezTo>
                    <a:cubicBezTo>
                      <a:pt x="2736" y="365"/>
                      <a:pt x="2402" y="152"/>
                      <a:pt x="20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 rot="10800000">
                <a:off x="8507213" y="4986996"/>
                <a:ext cx="188309" cy="12377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2658" extrusionOk="0">
                    <a:moveTo>
                      <a:pt x="1902" y="1"/>
                    </a:moveTo>
                    <a:cubicBezTo>
                      <a:pt x="1572" y="1"/>
                      <a:pt x="1242" y="71"/>
                      <a:pt x="913" y="142"/>
                    </a:cubicBezTo>
                    <a:cubicBezTo>
                      <a:pt x="366" y="233"/>
                      <a:pt x="1" y="902"/>
                      <a:pt x="153" y="1449"/>
                    </a:cubicBezTo>
                    <a:cubicBezTo>
                      <a:pt x="305" y="1874"/>
                      <a:pt x="639" y="2148"/>
                      <a:pt x="1065" y="2209"/>
                    </a:cubicBezTo>
                    <a:cubicBezTo>
                      <a:pt x="1186" y="2239"/>
                      <a:pt x="1308" y="2269"/>
                      <a:pt x="1429" y="2269"/>
                    </a:cubicBezTo>
                    <a:cubicBezTo>
                      <a:pt x="1581" y="2330"/>
                      <a:pt x="1673" y="2421"/>
                      <a:pt x="1825" y="2482"/>
                    </a:cubicBezTo>
                    <a:cubicBezTo>
                      <a:pt x="2070" y="2599"/>
                      <a:pt x="2316" y="2658"/>
                      <a:pt x="2554" y="2658"/>
                    </a:cubicBezTo>
                    <a:cubicBezTo>
                      <a:pt x="2936" y="2658"/>
                      <a:pt x="3300" y="2508"/>
                      <a:pt x="3618" y="2209"/>
                    </a:cubicBezTo>
                    <a:cubicBezTo>
                      <a:pt x="3952" y="1935"/>
                      <a:pt x="4044" y="1297"/>
                      <a:pt x="3800" y="932"/>
                    </a:cubicBezTo>
                    <a:cubicBezTo>
                      <a:pt x="3405" y="385"/>
                      <a:pt x="2888" y="81"/>
                      <a:pt x="2189" y="20"/>
                    </a:cubicBezTo>
                    <a:cubicBezTo>
                      <a:pt x="2093" y="6"/>
                      <a:pt x="1998" y="1"/>
                      <a:pt x="1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 rot="10183558">
                <a:off x="7979100" y="4432922"/>
                <a:ext cx="250561" cy="2316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974" extrusionOk="0">
                    <a:moveTo>
                      <a:pt x="1950" y="0"/>
                    </a:moveTo>
                    <a:cubicBezTo>
                      <a:pt x="1623" y="0"/>
                      <a:pt x="1280" y="54"/>
                      <a:pt x="913" y="158"/>
                    </a:cubicBezTo>
                    <a:cubicBezTo>
                      <a:pt x="31" y="431"/>
                      <a:pt x="1" y="1465"/>
                      <a:pt x="487" y="1982"/>
                    </a:cubicBezTo>
                    <a:cubicBezTo>
                      <a:pt x="487" y="2194"/>
                      <a:pt x="578" y="2377"/>
                      <a:pt x="761" y="2559"/>
                    </a:cubicBezTo>
                    <a:cubicBezTo>
                      <a:pt x="1430" y="3258"/>
                      <a:pt x="1673" y="4352"/>
                      <a:pt x="2615" y="4808"/>
                    </a:cubicBezTo>
                    <a:cubicBezTo>
                      <a:pt x="2835" y="4922"/>
                      <a:pt x="3083" y="4973"/>
                      <a:pt x="3339" y="4973"/>
                    </a:cubicBezTo>
                    <a:cubicBezTo>
                      <a:pt x="4249" y="4973"/>
                      <a:pt x="5242" y="4312"/>
                      <a:pt x="5290" y="3410"/>
                    </a:cubicBezTo>
                    <a:cubicBezTo>
                      <a:pt x="5381" y="2438"/>
                      <a:pt x="4591" y="1495"/>
                      <a:pt x="3952" y="857"/>
                    </a:cubicBezTo>
                    <a:cubicBezTo>
                      <a:pt x="3323" y="269"/>
                      <a:pt x="2679" y="0"/>
                      <a:pt x="19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 rot="10800000">
                <a:off x="8518347" y="4373865"/>
                <a:ext cx="304349" cy="251637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404" extrusionOk="0">
                    <a:moveTo>
                      <a:pt x="1286" y="0"/>
                    </a:moveTo>
                    <a:cubicBezTo>
                      <a:pt x="913" y="0"/>
                      <a:pt x="628" y="220"/>
                      <a:pt x="487" y="548"/>
                    </a:cubicBezTo>
                    <a:cubicBezTo>
                      <a:pt x="153" y="852"/>
                      <a:pt x="1" y="1308"/>
                      <a:pt x="244" y="1794"/>
                    </a:cubicBezTo>
                    <a:cubicBezTo>
                      <a:pt x="730" y="2767"/>
                      <a:pt x="1004" y="3831"/>
                      <a:pt x="1733" y="4651"/>
                    </a:cubicBezTo>
                    <a:cubicBezTo>
                      <a:pt x="2181" y="5145"/>
                      <a:pt x="2753" y="5404"/>
                      <a:pt x="3324" y="5404"/>
                    </a:cubicBezTo>
                    <a:cubicBezTo>
                      <a:pt x="3878" y="5404"/>
                      <a:pt x="4430" y="5160"/>
                      <a:pt x="4864" y="4651"/>
                    </a:cubicBezTo>
                    <a:cubicBezTo>
                      <a:pt x="6536" y="2706"/>
                      <a:pt x="3192" y="609"/>
                      <a:pt x="1642" y="62"/>
                    </a:cubicBezTo>
                    <a:cubicBezTo>
                      <a:pt x="1517" y="20"/>
                      <a:pt x="1398" y="0"/>
                      <a:pt x="1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 rot="10800000">
                <a:off x="8890592" y="4341827"/>
                <a:ext cx="189333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4185" extrusionOk="0">
                    <a:moveTo>
                      <a:pt x="1563" y="0"/>
                    </a:moveTo>
                    <a:cubicBezTo>
                      <a:pt x="739" y="0"/>
                      <a:pt x="0" y="1080"/>
                      <a:pt x="753" y="1832"/>
                    </a:cubicBezTo>
                    <a:cubicBezTo>
                      <a:pt x="1178" y="2258"/>
                      <a:pt x="1361" y="3109"/>
                      <a:pt x="1725" y="3687"/>
                    </a:cubicBezTo>
                    <a:cubicBezTo>
                      <a:pt x="1938" y="4039"/>
                      <a:pt x="2259" y="4185"/>
                      <a:pt x="2582" y="4185"/>
                    </a:cubicBezTo>
                    <a:cubicBezTo>
                      <a:pt x="3318" y="4185"/>
                      <a:pt x="4065" y="3426"/>
                      <a:pt x="3579" y="2623"/>
                    </a:cubicBezTo>
                    <a:cubicBezTo>
                      <a:pt x="3093" y="1863"/>
                      <a:pt x="2911" y="981"/>
                      <a:pt x="2272" y="313"/>
                    </a:cubicBezTo>
                    <a:cubicBezTo>
                      <a:pt x="2052" y="92"/>
                      <a:pt x="1804" y="0"/>
                      <a:pt x="1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 rot="10800000">
                <a:off x="8492875" y="4005995"/>
                <a:ext cx="259041" cy="227051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4876" extrusionOk="0">
                    <a:moveTo>
                      <a:pt x="1467" y="0"/>
                    </a:moveTo>
                    <a:cubicBezTo>
                      <a:pt x="1394" y="0"/>
                      <a:pt x="1320" y="8"/>
                      <a:pt x="1247" y="23"/>
                    </a:cubicBezTo>
                    <a:cubicBezTo>
                      <a:pt x="487" y="114"/>
                      <a:pt x="1" y="1087"/>
                      <a:pt x="487" y="1725"/>
                    </a:cubicBezTo>
                    <a:cubicBezTo>
                      <a:pt x="912" y="2606"/>
                      <a:pt x="1308" y="3579"/>
                      <a:pt x="2037" y="4248"/>
                    </a:cubicBezTo>
                    <a:cubicBezTo>
                      <a:pt x="2483" y="4680"/>
                      <a:pt x="2981" y="4876"/>
                      <a:pt x="3482" y="4876"/>
                    </a:cubicBezTo>
                    <a:cubicBezTo>
                      <a:pt x="4074" y="4876"/>
                      <a:pt x="4672" y="4603"/>
                      <a:pt x="5198" y="4126"/>
                    </a:cubicBezTo>
                    <a:cubicBezTo>
                      <a:pt x="5533" y="3792"/>
                      <a:pt x="5563" y="3275"/>
                      <a:pt x="5350" y="2850"/>
                    </a:cubicBezTo>
                    <a:cubicBezTo>
                      <a:pt x="4742" y="1603"/>
                      <a:pt x="3283" y="874"/>
                      <a:pt x="2067" y="236"/>
                    </a:cubicBezTo>
                    <a:cubicBezTo>
                      <a:pt x="1906" y="74"/>
                      <a:pt x="1693" y="0"/>
                      <a:pt x="1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 rot="10800000">
                <a:off x="8202678" y="4162269"/>
                <a:ext cx="262394" cy="220439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4734" extrusionOk="0">
                    <a:moveTo>
                      <a:pt x="1922" y="0"/>
                    </a:moveTo>
                    <a:cubicBezTo>
                      <a:pt x="1597" y="0"/>
                      <a:pt x="1280" y="162"/>
                      <a:pt x="1075" y="532"/>
                    </a:cubicBezTo>
                    <a:cubicBezTo>
                      <a:pt x="1" y="2567"/>
                      <a:pt x="2212" y="4734"/>
                      <a:pt x="4239" y="4734"/>
                    </a:cubicBezTo>
                    <a:cubicBezTo>
                      <a:pt x="4391" y="4734"/>
                      <a:pt x="4543" y="4721"/>
                      <a:pt x="4692" y="4696"/>
                    </a:cubicBezTo>
                    <a:cubicBezTo>
                      <a:pt x="5391" y="4574"/>
                      <a:pt x="5634" y="3693"/>
                      <a:pt x="5360" y="3146"/>
                    </a:cubicBezTo>
                    <a:cubicBezTo>
                      <a:pt x="4783" y="2082"/>
                      <a:pt x="3901" y="1261"/>
                      <a:pt x="3050" y="410"/>
                    </a:cubicBezTo>
                    <a:cubicBezTo>
                      <a:pt x="2838" y="197"/>
                      <a:pt x="2594" y="106"/>
                      <a:pt x="2382" y="106"/>
                    </a:cubicBezTo>
                    <a:cubicBezTo>
                      <a:pt x="2234" y="37"/>
                      <a:pt x="2077" y="0"/>
                      <a:pt x="1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 rot="10800000">
                <a:off x="7814878" y="4114260"/>
                <a:ext cx="257272" cy="200742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311" extrusionOk="0">
                    <a:moveTo>
                      <a:pt x="1035" y="1"/>
                    </a:moveTo>
                    <a:cubicBezTo>
                      <a:pt x="399" y="1"/>
                      <a:pt x="1" y="599"/>
                      <a:pt x="53" y="1175"/>
                    </a:cubicBezTo>
                    <a:cubicBezTo>
                      <a:pt x="23" y="1540"/>
                      <a:pt x="144" y="1874"/>
                      <a:pt x="509" y="2117"/>
                    </a:cubicBezTo>
                    <a:cubicBezTo>
                      <a:pt x="600" y="2208"/>
                      <a:pt x="661" y="2330"/>
                      <a:pt x="722" y="2421"/>
                    </a:cubicBezTo>
                    <a:cubicBezTo>
                      <a:pt x="965" y="2786"/>
                      <a:pt x="1208" y="3151"/>
                      <a:pt x="1482" y="3485"/>
                    </a:cubicBezTo>
                    <a:cubicBezTo>
                      <a:pt x="1834" y="3954"/>
                      <a:pt x="2387" y="4310"/>
                      <a:pt x="2939" y="4310"/>
                    </a:cubicBezTo>
                    <a:cubicBezTo>
                      <a:pt x="3246" y="4310"/>
                      <a:pt x="3551" y="4201"/>
                      <a:pt x="3822" y="3941"/>
                    </a:cubicBezTo>
                    <a:cubicBezTo>
                      <a:pt x="5524" y="2330"/>
                      <a:pt x="2728" y="476"/>
                      <a:pt x="1360" y="50"/>
                    </a:cubicBezTo>
                    <a:cubicBezTo>
                      <a:pt x="1246" y="16"/>
                      <a:pt x="1137" y="1"/>
                      <a:pt x="10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 rot="10800000">
                <a:off x="7572829" y="4188765"/>
                <a:ext cx="224164" cy="179229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3849" extrusionOk="0">
                    <a:moveTo>
                      <a:pt x="1800" y="0"/>
                    </a:moveTo>
                    <a:cubicBezTo>
                      <a:pt x="1731" y="0"/>
                      <a:pt x="1661" y="10"/>
                      <a:pt x="1591" y="33"/>
                    </a:cubicBezTo>
                    <a:cubicBezTo>
                      <a:pt x="1569" y="32"/>
                      <a:pt x="1547" y="31"/>
                      <a:pt x="1525" y="31"/>
                    </a:cubicBezTo>
                    <a:cubicBezTo>
                      <a:pt x="729" y="31"/>
                      <a:pt x="1" y="1087"/>
                      <a:pt x="740" y="1827"/>
                    </a:cubicBezTo>
                    <a:cubicBezTo>
                      <a:pt x="1166" y="2282"/>
                      <a:pt x="1500" y="2799"/>
                      <a:pt x="1956" y="3225"/>
                    </a:cubicBezTo>
                    <a:cubicBezTo>
                      <a:pt x="2384" y="3600"/>
                      <a:pt x="2886" y="3849"/>
                      <a:pt x="3388" y="3849"/>
                    </a:cubicBezTo>
                    <a:cubicBezTo>
                      <a:pt x="3740" y="3849"/>
                      <a:pt x="4092" y="3726"/>
                      <a:pt x="4418" y="3437"/>
                    </a:cubicBezTo>
                    <a:cubicBezTo>
                      <a:pt x="4661" y="3194"/>
                      <a:pt x="4813" y="2738"/>
                      <a:pt x="4692" y="2404"/>
                    </a:cubicBezTo>
                    <a:cubicBezTo>
                      <a:pt x="4266" y="1219"/>
                      <a:pt x="3354" y="428"/>
                      <a:pt x="2138" y="64"/>
                    </a:cubicBezTo>
                    <a:cubicBezTo>
                      <a:pt x="2026" y="26"/>
                      <a:pt x="1913" y="0"/>
                      <a:pt x="1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81" name="Google Shape;681;p22"/>
              <p:cNvSpPr/>
              <p:nvPr/>
            </p:nvSpPr>
            <p:spPr>
              <a:xfrm rot="10800000">
                <a:off x="8059408" y="4850091"/>
                <a:ext cx="230730" cy="207168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449" extrusionOk="0">
                    <a:moveTo>
                      <a:pt x="1247" y="0"/>
                    </a:moveTo>
                    <a:cubicBezTo>
                      <a:pt x="896" y="0"/>
                      <a:pt x="565" y="163"/>
                      <a:pt x="365" y="523"/>
                    </a:cubicBezTo>
                    <a:cubicBezTo>
                      <a:pt x="304" y="614"/>
                      <a:pt x="244" y="735"/>
                      <a:pt x="244" y="887"/>
                    </a:cubicBezTo>
                    <a:cubicBezTo>
                      <a:pt x="31" y="1252"/>
                      <a:pt x="0" y="1739"/>
                      <a:pt x="396" y="2134"/>
                    </a:cubicBezTo>
                    <a:cubicBezTo>
                      <a:pt x="1034" y="2802"/>
                      <a:pt x="1611" y="3593"/>
                      <a:pt x="2402" y="4140"/>
                    </a:cubicBezTo>
                    <a:cubicBezTo>
                      <a:pt x="2684" y="4340"/>
                      <a:pt x="3022" y="4449"/>
                      <a:pt x="3345" y="4449"/>
                    </a:cubicBezTo>
                    <a:cubicBezTo>
                      <a:pt x="3856" y="4449"/>
                      <a:pt x="4331" y="4177"/>
                      <a:pt x="4499" y="3562"/>
                    </a:cubicBezTo>
                    <a:cubicBezTo>
                      <a:pt x="4955" y="1891"/>
                      <a:pt x="3070" y="705"/>
                      <a:pt x="1794" y="128"/>
                    </a:cubicBezTo>
                    <a:cubicBezTo>
                      <a:pt x="1617" y="44"/>
                      <a:pt x="1429" y="0"/>
                      <a:pt x="1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82" name="Google Shape;682;p22"/>
              <p:cNvSpPr/>
              <p:nvPr/>
            </p:nvSpPr>
            <p:spPr>
              <a:xfrm rot="10800000">
                <a:off x="8021537" y="3833329"/>
                <a:ext cx="294430" cy="218716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697" extrusionOk="0">
                    <a:moveTo>
                      <a:pt x="1573" y="1"/>
                    </a:moveTo>
                    <a:cubicBezTo>
                      <a:pt x="1279" y="1"/>
                      <a:pt x="1023" y="151"/>
                      <a:pt x="851" y="361"/>
                    </a:cubicBezTo>
                    <a:cubicBezTo>
                      <a:pt x="335" y="634"/>
                      <a:pt x="0" y="1212"/>
                      <a:pt x="365" y="1820"/>
                    </a:cubicBezTo>
                    <a:cubicBezTo>
                      <a:pt x="975" y="2805"/>
                      <a:pt x="2165" y="4697"/>
                      <a:pt x="3473" y="4697"/>
                    </a:cubicBezTo>
                    <a:cubicBezTo>
                      <a:pt x="3859" y="4697"/>
                      <a:pt x="4256" y="4532"/>
                      <a:pt x="4651" y="4130"/>
                    </a:cubicBezTo>
                    <a:cubicBezTo>
                      <a:pt x="6323" y="2428"/>
                      <a:pt x="3222" y="877"/>
                      <a:pt x="2128" y="178"/>
                    </a:cubicBezTo>
                    <a:cubicBezTo>
                      <a:pt x="1936" y="54"/>
                      <a:pt x="1747" y="1"/>
                      <a:pt x="1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83" name="Google Shape;683;p22"/>
              <p:cNvSpPr/>
              <p:nvPr/>
            </p:nvSpPr>
            <p:spPr>
              <a:xfrm rot="10800000">
                <a:off x="8247986" y="4687764"/>
                <a:ext cx="254804" cy="190637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94" extrusionOk="0">
                    <a:moveTo>
                      <a:pt x="1367" y="0"/>
                    </a:moveTo>
                    <a:cubicBezTo>
                      <a:pt x="1109" y="0"/>
                      <a:pt x="873" y="132"/>
                      <a:pt x="699" y="325"/>
                    </a:cubicBezTo>
                    <a:cubicBezTo>
                      <a:pt x="274" y="538"/>
                      <a:pt x="0" y="1024"/>
                      <a:pt x="304" y="1572"/>
                    </a:cubicBezTo>
                    <a:cubicBezTo>
                      <a:pt x="821" y="2442"/>
                      <a:pt x="1866" y="4094"/>
                      <a:pt x="3002" y="4094"/>
                    </a:cubicBezTo>
                    <a:cubicBezTo>
                      <a:pt x="3335" y="4094"/>
                      <a:pt x="3675" y="3952"/>
                      <a:pt x="4012" y="3608"/>
                    </a:cubicBezTo>
                    <a:cubicBezTo>
                      <a:pt x="5471" y="2119"/>
                      <a:pt x="2797" y="781"/>
                      <a:pt x="1824" y="143"/>
                    </a:cubicBezTo>
                    <a:cubicBezTo>
                      <a:pt x="1669" y="43"/>
                      <a:pt x="1514" y="0"/>
                      <a:pt x="1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684" name="Google Shape;684;p22"/>
            <p:cNvSpPr/>
            <p:nvPr/>
          </p:nvSpPr>
          <p:spPr>
            <a:xfrm flipH="1">
              <a:off x="5227720" y="4275375"/>
              <a:ext cx="3796425" cy="947425"/>
            </a:xfrm>
            <a:custGeom>
              <a:avLst/>
              <a:gdLst/>
              <a:ahLst/>
              <a:cxnLst/>
              <a:rect l="l" t="t" r="r" b="b"/>
              <a:pathLst>
                <a:path w="151857" h="37897" extrusionOk="0">
                  <a:moveTo>
                    <a:pt x="52927" y="1"/>
                  </a:moveTo>
                  <a:cubicBezTo>
                    <a:pt x="50805" y="1"/>
                    <a:pt x="48661" y="253"/>
                    <a:pt x="46475" y="753"/>
                  </a:cubicBezTo>
                  <a:cubicBezTo>
                    <a:pt x="38967" y="2455"/>
                    <a:pt x="31824" y="6832"/>
                    <a:pt x="23921" y="11939"/>
                  </a:cubicBezTo>
                  <a:cubicBezTo>
                    <a:pt x="16262" y="16893"/>
                    <a:pt x="9149" y="19446"/>
                    <a:pt x="2736" y="19537"/>
                  </a:cubicBezTo>
                  <a:cubicBezTo>
                    <a:pt x="1824" y="19537"/>
                    <a:pt x="881" y="19507"/>
                    <a:pt x="0" y="19385"/>
                  </a:cubicBezTo>
                  <a:lnTo>
                    <a:pt x="0" y="19781"/>
                  </a:lnTo>
                  <a:cubicBezTo>
                    <a:pt x="912" y="19872"/>
                    <a:pt x="1824" y="19902"/>
                    <a:pt x="2736" y="19902"/>
                  </a:cubicBezTo>
                  <a:cubicBezTo>
                    <a:pt x="9240" y="19841"/>
                    <a:pt x="16414" y="17258"/>
                    <a:pt x="24134" y="12273"/>
                  </a:cubicBezTo>
                  <a:cubicBezTo>
                    <a:pt x="34504" y="5553"/>
                    <a:pt x="43475" y="428"/>
                    <a:pt x="52995" y="428"/>
                  </a:cubicBezTo>
                  <a:cubicBezTo>
                    <a:pt x="58461" y="428"/>
                    <a:pt x="64108" y="2117"/>
                    <a:pt x="70305" y="6163"/>
                  </a:cubicBezTo>
                  <a:cubicBezTo>
                    <a:pt x="73983" y="8595"/>
                    <a:pt x="76932" y="10723"/>
                    <a:pt x="79546" y="12607"/>
                  </a:cubicBezTo>
                  <a:cubicBezTo>
                    <a:pt x="88105" y="18832"/>
                    <a:pt x="92566" y="22049"/>
                    <a:pt x="105098" y="22049"/>
                  </a:cubicBezTo>
                  <a:cubicBezTo>
                    <a:pt x="106763" y="22049"/>
                    <a:pt x="108571" y="21992"/>
                    <a:pt x="110549" y="21878"/>
                  </a:cubicBezTo>
                  <a:cubicBezTo>
                    <a:pt x="112106" y="21785"/>
                    <a:pt x="113625" y="21738"/>
                    <a:pt x="115107" y="21738"/>
                  </a:cubicBezTo>
                  <a:cubicBezTo>
                    <a:pt x="130610" y="21738"/>
                    <a:pt x="142104" y="26855"/>
                    <a:pt x="151371" y="37896"/>
                  </a:cubicBezTo>
                  <a:lnTo>
                    <a:pt x="151857" y="37896"/>
                  </a:lnTo>
                  <a:cubicBezTo>
                    <a:pt x="142490" y="26584"/>
                    <a:pt x="130835" y="21346"/>
                    <a:pt x="115081" y="21346"/>
                  </a:cubicBezTo>
                  <a:cubicBezTo>
                    <a:pt x="113606" y="21346"/>
                    <a:pt x="112097" y="21392"/>
                    <a:pt x="110549" y="21483"/>
                  </a:cubicBezTo>
                  <a:cubicBezTo>
                    <a:pt x="108535" y="21603"/>
                    <a:pt x="106700" y="21663"/>
                    <a:pt x="105012" y="21663"/>
                  </a:cubicBezTo>
                  <a:cubicBezTo>
                    <a:pt x="92666" y="21663"/>
                    <a:pt x="88235" y="18454"/>
                    <a:pt x="79758" y="12303"/>
                  </a:cubicBezTo>
                  <a:cubicBezTo>
                    <a:pt x="77175" y="10419"/>
                    <a:pt x="74196" y="8261"/>
                    <a:pt x="70518" y="5859"/>
                  </a:cubicBezTo>
                  <a:cubicBezTo>
                    <a:pt x="64512" y="1930"/>
                    <a:pt x="58801" y="1"/>
                    <a:pt x="5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85" name="Google Shape;685;p22"/>
            <p:cNvSpPr/>
            <p:nvPr/>
          </p:nvSpPr>
          <p:spPr>
            <a:xfrm rot="1845798" flipH="1">
              <a:off x="8338769" y="3749861"/>
              <a:ext cx="848837" cy="493157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86" name="Google Shape;686;p22"/>
            <p:cNvSpPr/>
            <p:nvPr/>
          </p:nvSpPr>
          <p:spPr>
            <a:xfrm flipH="1">
              <a:off x="8460007" y="3385375"/>
              <a:ext cx="159600" cy="123125"/>
            </a:xfrm>
            <a:custGeom>
              <a:avLst/>
              <a:gdLst/>
              <a:ahLst/>
              <a:cxnLst/>
              <a:rect l="l" t="t" r="r" b="b"/>
              <a:pathLst>
                <a:path w="6384" h="4925" extrusionOk="0">
                  <a:moveTo>
                    <a:pt x="3192" y="1"/>
                  </a:moveTo>
                  <a:cubicBezTo>
                    <a:pt x="0" y="1"/>
                    <a:pt x="0" y="4925"/>
                    <a:pt x="3192" y="4925"/>
                  </a:cubicBezTo>
                  <a:cubicBezTo>
                    <a:pt x="6353" y="4925"/>
                    <a:pt x="6383" y="1"/>
                    <a:pt x="3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87" name="Google Shape;687;p22"/>
            <p:cNvSpPr/>
            <p:nvPr/>
          </p:nvSpPr>
          <p:spPr>
            <a:xfrm flipH="1">
              <a:off x="8661595" y="43874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88" name="Google Shape;688;p22"/>
            <p:cNvSpPr/>
            <p:nvPr/>
          </p:nvSpPr>
          <p:spPr>
            <a:xfrm flipH="1">
              <a:off x="8925957" y="35663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1" y="1"/>
                    <a:pt x="1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689" name="Google Shape;689;p22"/>
            <p:cNvGrpSpPr/>
            <p:nvPr/>
          </p:nvGrpSpPr>
          <p:grpSpPr>
            <a:xfrm flipH="1">
              <a:off x="42707" y="103600"/>
              <a:ext cx="791800" cy="569275"/>
              <a:chOff x="4359175" y="2251625"/>
              <a:chExt cx="791800" cy="569275"/>
            </a:xfrm>
          </p:grpSpPr>
          <p:sp>
            <p:nvSpPr>
              <p:cNvPr id="690" name="Google Shape;690;p22"/>
              <p:cNvSpPr/>
              <p:nvPr/>
            </p:nvSpPr>
            <p:spPr>
              <a:xfrm>
                <a:off x="4930600" y="2344425"/>
                <a:ext cx="2203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840" extrusionOk="0">
                    <a:moveTo>
                      <a:pt x="4408" y="1"/>
                    </a:moveTo>
                    <a:cubicBezTo>
                      <a:pt x="31" y="1"/>
                      <a:pt x="0" y="6840"/>
                      <a:pt x="4408" y="6840"/>
                    </a:cubicBezTo>
                    <a:cubicBezTo>
                      <a:pt x="8815" y="6840"/>
                      <a:pt x="8815" y="1"/>
                      <a:pt x="44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91" name="Google Shape;691;p22"/>
              <p:cNvSpPr/>
              <p:nvPr/>
            </p:nvSpPr>
            <p:spPr>
              <a:xfrm>
                <a:off x="4727700" y="2551125"/>
                <a:ext cx="8590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92" name="Google Shape;692;p22"/>
              <p:cNvSpPr/>
              <p:nvPr/>
            </p:nvSpPr>
            <p:spPr>
              <a:xfrm>
                <a:off x="5084100" y="2782900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93" name="Google Shape;693;p22"/>
              <p:cNvSpPr/>
              <p:nvPr/>
            </p:nvSpPr>
            <p:spPr>
              <a:xfrm>
                <a:off x="4359175" y="2251625"/>
                <a:ext cx="486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46" y="1520"/>
                      <a:pt x="194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694" name="Google Shape;694;p22"/>
              <p:cNvSpPr/>
              <p:nvPr/>
            </p:nvSpPr>
            <p:spPr>
              <a:xfrm>
                <a:off x="4508875" y="2367875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0" y="1"/>
                      <a:pt x="0" y="1520"/>
                      <a:pt x="973" y="1520"/>
                    </a:cubicBezTo>
                    <a:cubicBezTo>
                      <a:pt x="1946" y="1520"/>
                      <a:pt x="1946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695" name="Google Shape;695;p22"/>
            <p:cNvSpPr/>
            <p:nvPr/>
          </p:nvSpPr>
          <p:spPr>
            <a:xfrm flipH="1">
              <a:off x="8310607" y="417342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96" name="Google Shape;696;p22"/>
            <p:cNvSpPr/>
            <p:nvPr/>
          </p:nvSpPr>
          <p:spPr>
            <a:xfrm flipH="1">
              <a:off x="7994057" y="4178525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7571082" y="4584575"/>
              <a:ext cx="220375" cy="171000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98" name="Google Shape;698;p22"/>
            <p:cNvSpPr/>
            <p:nvPr/>
          </p:nvSpPr>
          <p:spPr>
            <a:xfrm flipH="1">
              <a:off x="8032207" y="4717325"/>
              <a:ext cx="159600" cy="123125"/>
            </a:xfrm>
            <a:custGeom>
              <a:avLst/>
              <a:gdLst/>
              <a:ahLst/>
              <a:cxnLst/>
              <a:rect l="l" t="t" r="r" b="b"/>
              <a:pathLst>
                <a:path w="6384" h="4925" extrusionOk="0">
                  <a:moveTo>
                    <a:pt x="3192" y="1"/>
                  </a:moveTo>
                  <a:cubicBezTo>
                    <a:pt x="0" y="1"/>
                    <a:pt x="0" y="4925"/>
                    <a:pt x="3192" y="4925"/>
                  </a:cubicBezTo>
                  <a:cubicBezTo>
                    <a:pt x="6353" y="4925"/>
                    <a:pt x="6383" y="1"/>
                    <a:pt x="3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699" name="Google Shape;699;p22"/>
            <p:cNvSpPr/>
            <p:nvPr/>
          </p:nvSpPr>
          <p:spPr>
            <a:xfrm flipH="1">
              <a:off x="8460007" y="4864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7850957" y="5031050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701" name="Google Shape;701;p22"/>
          <p:cNvSpPr txBox="1">
            <a:spLocks noGrp="1"/>
          </p:cNvSpPr>
          <p:nvPr>
            <p:ph type="title" hasCustomPrompt="1"/>
          </p:nvPr>
        </p:nvSpPr>
        <p:spPr>
          <a:xfrm>
            <a:off x="1344000" y="1016833"/>
            <a:ext cx="7521920" cy="1546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9pPr>
          </a:lstStyle>
          <a:p>
            <a:r>
              <a:t>xx%</a:t>
            </a:r>
          </a:p>
        </p:txBody>
      </p:sp>
      <p:sp>
        <p:nvSpPr>
          <p:cNvPr id="702" name="Google Shape;702;p22"/>
          <p:cNvSpPr txBox="1">
            <a:spLocks noGrp="1"/>
          </p:cNvSpPr>
          <p:nvPr>
            <p:ph type="subTitle" idx="1"/>
          </p:nvPr>
        </p:nvSpPr>
        <p:spPr>
          <a:xfrm>
            <a:off x="1344000" y="2484014"/>
            <a:ext cx="7521920" cy="1013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703" name="Google Shape;703;p22"/>
          <p:cNvSpPr txBox="1">
            <a:spLocks noGrp="1"/>
          </p:cNvSpPr>
          <p:nvPr>
            <p:ph type="title" idx="2" hasCustomPrompt="1"/>
          </p:nvPr>
        </p:nvSpPr>
        <p:spPr>
          <a:xfrm>
            <a:off x="8215527" y="3557411"/>
            <a:ext cx="7521920" cy="1546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9pPr>
          </a:lstStyle>
          <a:p>
            <a:r>
              <a:t>xx%</a:t>
            </a:r>
          </a:p>
        </p:txBody>
      </p:sp>
      <p:sp>
        <p:nvSpPr>
          <p:cNvPr id="704" name="Google Shape;704;p22"/>
          <p:cNvSpPr txBox="1">
            <a:spLocks noGrp="1"/>
          </p:cNvSpPr>
          <p:nvPr>
            <p:ph type="subTitle" idx="3"/>
          </p:nvPr>
        </p:nvSpPr>
        <p:spPr>
          <a:xfrm>
            <a:off x="8215527" y="5024609"/>
            <a:ext cx="7521920" cy="1013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705" name="Google Shape;705;p22"/>
          <p:cNvSpPr txBox="1">
            <a:spLocks noGrp="1"/>
          </p:cNvSpPr>
          <p:nvPr>
            <p:ph type="title" idx="4" hasCustomPrompt="1"/>
          </p:nvPr>
        </p:nvSpPr>
        <p:spPr>
          <a:xfrm>
            <a:off x="1344000" y="6097980"/>
            <a:ext cx="7521920" cy="1546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573"/>
            </a:lvl9pPr>
          </a:lstStyle>
          <a:p>
            <a:r>
              <a:t>xx%</a:t>
            </a:r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5"/>
          </p:nvPr>
        </p:nvSpPr>
        <p:spPr>
          <a:xfrm>
            <a:off x="1344000" y="7565165"/>
            <a:ext cx="7521920" cy="1013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0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4"/>
          <p:cNvGrpSpPr/>
          <p:nvPr/>
        </p:nvGrpSpPr>
        <p:grpSpPr>
          <a:xfrm>
            <a:off x="-1010193" y="-603492"/>
            <a:ext cx="18044693" cy="5752273"/>
            <a:chOff x="-541175" y="-323300"/>
            <a:chExt cx="9666800" cy="3081575"/>
          </a:xfrm>
        </p:grpSpPr>
        <p:sp>
          <p:nvSpPr>
            <p:cNvPr id="742" name="Google Shape;742;p24"/>
            <p:cNvSpPr/>
            <p:nvPr/>
          </p:nvSpPr>
          <p:spPr>
            <a:xfrm flipH="1">
              <a:off x="-541175" y="-323300"/>
              <a:ext cx="2294900" cy="2413425"/>
            </a:xfrm>
            <a:custGeom>
              <a:avLst/>
              <a:gdLst/>
              <a:ahLst/>
              <a:cxnLst/>
              <a:rect l="l" t="t" r="r" b="b"/>
              <a:pathLst>
                <a:path w="91796" h="96537" extrusionOk="0">
                  <a:moveTo>
                    <a:pt x="1" y="0"/>
                  </a:moveTo>
                  <a:cubicBezTo>
                    <a:pt x="639" y="3222"/>
                    <a:pt x="730" y="6778"/>
                    <a:pt x="821" y="10426"/>
                  </a:cubicBezTo>
                  <a:cubicBezTo>
                    <a:pt x="1034" y="19939"/>
                    <a:pt x="1308" y="29788"/>
                    <a:pt x="12068" y="33222"/>
                  </a:cubicBezTo>
                  <a:cubicBezTo>
                    <a:pt x="14326" y="33945"/>
                    <a:pt x="16704" y="34207"/>
                    <a:pt x="19136" y="34207"/>
                  </a:cubicBezTo>
                  <a:cubicBezTo>
                    <a:pt x="22433" y="34207"/>
                    <a:pt x="25827" y="33725"/>
                    <a:pt x="29150" y="33253"/>
                  </a:cubicBezTo>
                  <a:cubicBezTo>
                    <a:pt x="32430" y="32792"/>
                    <a:pt x="35656" y="32339"/>
                    <a:pt x="38705" y="32339"/>
                  </a:cubicBezTo>
                  <a:cubicBezTo>
                    <a:pt x="45912" y="32339"/>
                    <a:pt x="52127" y="34870"/>
                    <a:pt x="55716" y="45806"/>
                  </a:cubicBezTo>
                  <a:cubicBezTo>
                    <a:pt x="57996" y="52828"/>
                    <a:pt x="56142" y="59545"/>
                    <a:pt x="54318" y="66050"/>
                  </a:cubicBezTo>
                  <a:cubicBezTo>
                    <a:pt x="52038" y="74226"/>
                    <a:pt x="49910" y="81977"/>
                    <a:pt x="56446" y="89150"/>
                  </a:cubicBezTo>
                  <a:cubicBezTo>
                    <a:pt x="60853" y="93983"/>
                    <a:pt x="66537" y="96536"/>
                    <a:pt x="72586" y="96536"/>
                  </a:cubicBezTo>
                  <a:cubicBezTo>
                    <a:pt x="74805" y="96536"/>
                    <a:pt x="77054" y="96202"/>
                    <a:pt x="79303" y="95533"/>
                  </a:cubicBezTo>
                  <a:cubicBezTo>
                    <a:pt x="84166" y="94074"/>
                    <a:pt x="88483" y="91187"/>
                    <a:pt x="91796" y="87448"/>
                  </a:cubicBezTo>
                  <a:lnTo>
                    <a:pt x="91796" y="86871"/>
                  </a:lnTo>
                  <a:cubicBezTo>
                    <a:pt x="88513" y="90731"/>
                    <a:pt x="84136" y="93679"/>
                    <a:pt x="79182" y="95169"/>
                  </a:cubicBezTo>
                  <a:cubicBezTo>
                    <a:pt x="76963" y="95830"/>
                    <a:pt x="74757" y="96155"/>
                    <a:pt x="72603" y="96155"/>
                  </a:cubicBezTo>
                  <a:cubicBezTo>
                    <a:pt x="66641" y="96155"/>
                    <a:pt x="61073" y="93663"/>
                    <a:pt x="56719" y="88907"/>
                  </a:cubicBezTo>
                  <a:cubicBezTo>
                    <a:pt x="50336" y="81855"/>
                    <a:pt x="52433" y="74226"/>
                    <a:pt x="54683" y="66171"/>
                  </a:cubicBezTo>
                  <a:cubicBezTo>
                    <a:pt x="56506" y="59606"/>
                    <a:pt x="58391" y="52797"/>
                    <a:pt x="56050" y="45685"/>
                  </a:cubicBezTo>
                  <a:cubicBezTo>
                    <a:pt x="52420" y="34536"/>
                    <a:pt x="46117" y="31956"/>
                    <a:pt x="38799" y="31956"/>
                  </a:cubicBezTo>
                  <a:cubicBezTo>
                    <a:pt x="35703" y="31956"/>
                    <a:pt x="32424" y="32418"/>
                    <a:pt x="29089" y="32888"/>
                  </a:cubicBezTo>
                  <a:cubicBezTo>
                    <a:pt x="25774" y="33344"/>
                    <a:pt x="22398" y="33820"/>
                    <a:pt x="19125" y="33820"/>
                  </a:cubicBezTo>
                  <a:cubicBezTo>
                    <a:pt x="16726" y="33820"/>
                    <a:pt x="14383" y="33565"/>
                    <a:pt x="12159" y="32858"/>
                  </a:cubicBezTo>
                  <a:cubicBezTo>
                    <a:pt x="1672" y="29514"/>
                    <a:pt x="1429" y="19788"/>
                    <a:pt x="1186" y="10395"/>
                  </a:cubicBezTo>
                  <a:cubicBezTo>
                    <a:pt x="1095" y="6869"/>
                    <a:pt x="1004" y="3283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43" name="Google Shape;743;p24"/>
            <p:cNvSpPr/>
            <p:nvPr/>
          </p:nvSpPr>
          <p:spPr>
            <a:xfrm flipH="1">
              <a:off x="232650" y="2691375"/>
              <a:ext cx="85900" cy="66900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03" y="1"/>
                  </a:moveTo>
                  <a:cubicBezTo>
                    <a:pt x="1" y="1"/>
                    <a:pt x="1" y="2675"/>
                    <a:pt x="1703" y="2675"/>
                  </a:cubicBezTo>
                  <a:cubicBezTo>
                    <a:pt x="3435" y="2675"/>
                    <a:pt x="3435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44" name="Google Shape;744;p24"/>
            <p:cNvSpPr/>
            <p:nvPr/>
          </p:nvSpPr>
          <p:spPr>
            <a:xfrm flipH="1">
              <a:off x="2400600" y="685700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45" name="Google Shape;745;p24"/>
            <p:cNvSpPr/>
            <p:nvPr/>
          </p:nvSpPr>
          <p:spPr>
            <a:xfrm flipH="1">
              <a:off x="808775" y="132850"/>
              <a:ext cx="159600" cy="123125"/>
            </a:xfrm>
            <a:custGeom>
              <a:avLst/>
              <a:gdLst/>
              <a:ahLst/>
              <a:cxnLst/>
              <a:rect l="l" t="t" r="r" b="b"/>
              <a:pathLst>
                <a:path w="6384" h="4925" extrusionOk="0">
                  <a:moveTo>
                    <a:pt x="3192" y="1"/>
                  </a:moveTo>
                  <a:cubicBezTo>
                    <a:pt x="0" y="1"/>
                    <a:pt x="0" y="4925"/>
                    <a:pt x="3192" y="4925"/>
                  </a:cubicBezTo>
                  <a:cubicBezTo>
                    <a:pt x="6353" y="4925"/>
                    <a:pt x="6383" y="1"/>
                    <a:pt x="3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46" name="Google Shape;746;p24"/>
            <p:cNvSpPr/>
            <p:nvPr/>
          </p:nvSpPr>
          <p:spPr>
            <a:xfrm flipH="1">
              <a:off x="122438" y="239895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47" name="Google Shape;747;p24"/>
            <p:cNvSpPr/>
            <p:nvPr/>
          </p:nvSpPr>
          <p:spPr>
            <a:xfrm flipH="1">
              <a:off x="760125" y="34947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1" y="1"/>
                    <a:pt x="1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48" name="Google Shape;748;p24"/>
            <p:cNvSpPr/>
            <p:nvPr/>
          </p:nvSpPr>
          <p:spPr>
            <a:xfrm flipH="1">
              <a:off x="1319825" y="311238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0"/>
                    <a:pt x="973" y="1520"/>
                  </a:cubicBezTo>
                  <a:cubicBezTo>
                    <a:pt x="1946" y="1520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49" name="Google Shape;749;p24"/>
            <p:cNvSpPr/>
            <p:nvPr/>
          </p:nvSpPr>
          <p:spPr>
            <a:xfrm flipH="1">
              <a:off x="60875" y="1786775"/>
              <a:ext cx="171775" cy="133000"/>
            </a:xfrm>
            <a:custGeom>
              <a:avLst/>
              <a:gdLst/>
              <a:ahLst/>
              <a:cxnLst/>
              <a:rect l="l" t="t" r="r" b="b"/>
              <a:pathLst>
                <a:path w="6871" h="5320" extrusionOk="0">
                  <a:moveTo>
                    <a:pt x="3436" y="0"/>
                  </a:moveTo>
                  <a:cubicBezTo>
                    <a:pt x="1" y="0"/>
                    <a:pt x="1" y="5320"/>
                    <a:pt x="3436" y="5320"/>
                  </a:cubicBezTo>
                  <a:cubicBezTo>
                    <a:pt x="6840" y="5320"/>
                    <a:pt x="6870" y="0"/>
                    <a:pt x="3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0" name="Google Shape;750;p24"/>
            <p:cNvSpPr/>
            <p:nvPr/>
          </p:nvSpPr>
          <p:spPr>
            <a:xfrm flipH="1">
              <a:off x="8678425" y="33275"/>
              <a:ext cx="85900" cy="66125"/>
            </a:xfrm>
            <a:custGeom>
              <a:avLst/>
              <a:gdLst/>
              <a:ahLst/>
              <a:cxnLst/>
              <a:rect l="l" t="t" r="r" b="b"/>
              <a:pathLst>
                <a:path w="3436" h="2645" extrusionOk="0">
                  <a:moveTo>
                    <a:pt x="1733" y="0"/>
                  </a:moveTo>
                  <a:cubicBezTo>
                    <a:pt x="31" y="0"/>
                    <a:pt x="0" y="2645"/>
                    <a:pt x="1733" y="2645"/>
                  </a:cubicBezTo>
                  <a:cubicBezTo>
                    <a:pt x="3435" y="2645"/>
                    <a:pt x="3435" y="0"/>
                    <a:pt x="1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1" name="Google Shape;751;p24"/>
            <p:cNvSpPr/>
            <p:nvPr/>
          </p:nvSpPr>
          <p:spPr>
            <a:xfrm flipH="1">
              <a:off x="250900" y="567600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2" name="Google Shape;752;p24"/>
            <p:cNvSpPr/>
            <p:nvPr/>
          </p:nvSpPr>
          <p:spPr>
            <a:xfrm flipH="1">
              <a:off x="232650" y="1662513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3" name="Google Shape;753;p24"/>
            <p:cNvSpPr/>
            <p:nvPr/>
          </p:nvSpPr>
          <p:spPr>
            <a:xfrm rot="-9007952">
              <a:off x="20508" y="93488"/>
              <a:ext cx="610205" cy="354517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60872" y="726575"/>
              <a:ext cx="263482" cy="212528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8819600" y="724075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6" name="Google Shape;756;p24"/>
            <p:cNvSpPr/>
            <p:nvPr/>
          </p:nvSpPr>
          <p:spPr>
            <a:xfrm rot="10800000" flipH="1">
              <a:off x="8858200" y="1121038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7" name="Google Shape;757;p24"/>
            <p:cNvSpPr/>
            <p:nvPr/>
          </p:nvSpPr>
          <p:spPr>
            <a:xfrm flipH="1">
              <a:off x="8567400" y="71235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8362225" y="137438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8941725" y="33263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60" name="Google Shape;760;p24"/>
            <p:cNvSpPr/>
            <p:nvPr/>
          </p:nvSpPr>
          <p:spPr>
            <a:xfrm flipH="1">
              <a:off x="8056550" y="137438"/>
              <a:ext cx="220400" cy="171000"/>
            </a:xfrm>
            <a:custGeom>
              <a:avLst/>
              <a:gdLst/>
              <a:ahLst/>
              <a:cxnLst/>
              <a:rect l="l" t="t" r="r" b="b"/>
              <a:pathLst>
                <a:path w="8816" h="6840" extrusionOk="0">
                  <a:moveTo>
                    <a:pt x="4408" y="0"/>
                  </a:moveTo>
                  <a:cubicBezTo>
                    <a:pt x="1" y="0"/>
                    <a:pt x="1" y="6839"/>
                    <a:pt x="4408" y="6839"/>
                  </a:cubicBezTo>
                  <a:cubicBezTo>
                    <a:pt x="8816" y="6839"/>
                    <a:pt x="8816" y="0"/>
                    <a:pt x="4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1184575" y="73350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762" name="Google Shape;762;p24"/>
            <p:cNvSpPr/>
            <p:nvPr/>
          </p:nvSpPr>
          <p:spPr>
            <a:xfrm rot="2054499">
              <a:off x="-185874" y="1180399"/>
              <a:ext cx="540128" cy="365070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763" name="Google Shape;763;p24"/>
          <p:cNvSpPr txBox="1">
            <a:spLocks noGrp="1"/>
          </p:cNvSpPr>
          <p:nvPr>
            <p:ph type="subTitle" idx="1"/>
          </p:nvPr>
        </p:nvSpPr>
        <p:spPr>
          <a:xfrm>
            <a:off x="1331353" y="3184160"/>
            <a:ext cx="4902800" cy="1001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48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64" name="Google Shape;764;p24"/>
          <p:cNvSpPr txBox="1">
            <a:spLocks noGrp="1"/>
          </p:cNvSpPr>
          <p:nvPr>
            <p:ph type="subTitle" idx="2"/>
          </p:nvPr>
        </p:nvSpPr>
        <p:spPr>
          <a:xfrm>
            <a:off x="6082953" y="3184160"/>
            <a:ext cx="4902800" cy="1001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48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65" name="Google Shape;765;p24"/>
          <p:cNvSpPr txBox="1">
            <a:spLocks noGrp="1"/>
          </p:cNvSpPr>
          <p:nvPr>
            <p:ph type="subTitle" idx="3"/>
          </p:nvPr>
        </p:nvSpPr>
        <p:spPr>
          <a:xfrm>
            <a:off x="10834564" y="3184160"/>
            <a:ext cx="4902800" cy="1001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48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66" name="Google Shape;766;p24"/>
          <p:cNvSpPr txBox="1">
            <a:spLocks noGrp="1"/>
          </p:cNvSpPr>
          <p:nvPr>
            <p:ph type="subTitle" idx="4"/>
          </p:nvPr>
        </p:nvSpPr>
        <p:spPr>
          <a:xfrm>
            <a:off x="1331353" y="6089207"/>
            <a:ext cx="4902800" cy="919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48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67" name="Google Shape;767;p24"/>
          <p:cNvSpPr txBox="1">
            <a:spLocks noGrp="1"/>
          </p:cNvSpPr>
          <p:nvPr>
            <p:ph type="subTitle" idx="5"/>
          </p:nvPr>
        </p:nvSpPr>
        <p:spPr>
          <a:xfrm>
            <a:off x="6082953" y="6089207"/>
            <a:ext cx="4902800" cy="919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48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68" name="Google Shape;768;p24"/>
          <p:cNvSpPr txBox="1">
            <a:spLocks noGrp="1"/>
          </p:cNvSpPr>
          <p:nvPr>
            <p:ph type="subTitle" idx="6"/>
          </p:nvPr>
        </p:nvSpPr>
        <p:spPr>
          <a:xfrm>
            <a:off x="10834564" y="6089207"/>
            <a:ext cx="4902800" cy="919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48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lack Han Sans"/>
              <a:buNone/>
              <a:defRPr sz="4667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69" name="Google Shape;769;p24"/>
          <p:cNvSpPr txBox="1">
            <a:spLocks noGrp="1"/>
          </p:cNvSpPr>
          <p:nvPr>
            <p:ph type="subTitle" idx="7"/>
          </p:nvPr>
        </p:nvSpPr>
        <p:spPr>
          <a:xfrm>
            <a:off x="1331353" y="6847213"/>
            <a:ext cx="4902800" cy="1001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770" name="Google Shape;770;p24"/>
          <p:cNvSpPr txBox="1">
            <a:spLocks noGrp="1"/>
          </p:cNvSpPr>
          <p:nvPr>
            <p:ph type="subTitle" idx="8"/>
          </p:nvPr>
        </p:nvSpPr>
        <p:spPr>
          <a:xfrm>
            <a:off x="1331353" y="3995833"/>
            <a:ext cx="4902800" cy="1001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771" name="Google Shape;771;p24"/>
          <p:cNvSpPr txBox="1">
            <a:spLocks noGrp="1"/>
          </p:cNvSpPr>
          <p:nvPr>
            <p:ph type="subTitle" idx="9"/>
          </p:nvPr>
        </p:nvSpPr>
        <p:spPr>
          <a:xfrm>
            <a:off x="6082953" y="3995833"/>
            <a:ext cx="4902800" cy="1001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772" name="Google Shape;772;p24"/>
          <p:cNvSpPr txBox="1">
            <a:spLocks noGrp="1"/>
          </p:cNvSpPr>
          <p:nvPr>
            <p:ph type="subTitle" idx="13"/>
          </p:nvPr>
        </p:nvSpPr>
        <p:spPr>
          <a:xfrm>
            <a:off x="6082953" y="6847213"/>
            <a:ext cx="4902800" cy="1001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773" name="Google Shape;773;p24"/>
          <p:cNvSpPr txBox="1">
            <a:spLocks noGrp="1"/>
          </p:cNvSpPr>
          <p:nvPr>
            <p:ph type="subTitle" idx="14"/>
          </p:nvPr>
        </p:nvSpPr>
        <p:spPr>
          <a:xfrm>
            <a:off x="10834564" y="6847213"/>
            <a:ext cx="4902800" cy="1001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774" name="Google Shape;774;p24"/>
          <p:cNvSpPr txBox="1">
            <a:spLocks noGrp="1"/>
          </p:cNvSpPr>
          <p:nvPr>
            <p:ph type="subTitle" idx="15"/>
          </p:nvPr>
        </p:nvSpPr>
        <p:spPr>
          <a:xfrm>
            <a:off x="10834564" y="3995833"/>
            <a:ext cx="4902800" cy="1001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775" name="Google Shape;775;p24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39" userDrawn="1">
          <p15:clr>
            <a:srgbClr val="FA7B17"/>
          </p15:clr>
        </p15:guide>
        <p15:guide id="2" pos="9913" userDrawn="1">
          <p15:clr>
            <a:srgbClr val="FA7B17"/>
          </p15:clr>
        </p15:guide>
        <p15:guide id="3" orient="horz" pos="635" userDrawn="1">
          <p15:clr>
            <a:srgbClr val="FA7B17"/>
          </p15:clr>
        </p15:guide>
        <p15:guide id="4" orient="horz" pos="5419" userDrawn="1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5"/>
          <p:cNvGrpSpPr/>
          <p:nvPr/>
        </p:nvGrpSpPr>
        <p:grpSpPr>
          <a:xfrm>
            <a:off x="-198759" y="48582"/>
            <a:ext cx="17096481" cy="4733447"/>
            <a:chOff x="-106479" y="26025"/>
            <a:chExt cx="9158829" cy="2535775"/>
          </a:xfrm>
        </p:grpSpPr>
        <p:grpSp>
          <p:nvGrpSpPr>
            <p:cNvPr id="778" name="Google Shape;778;p25"/>
            <p:cNvGrpSpPr/>
            <p:nvPr/>
          </p:nvGrpSpPr>
          <p:grpSpPr>
            <a:xfrm>
              <a:off x="-106479" y="26025"/>
              <a:ext cx="9158829" cy="2407204"/>
              <a:chOff x="-106479" y="26025"/>
              <a:chExt cx="9158829" cy="2407204"/>
            </a:xfrm>
          </p:grpSpPr>
          <p:grpSp>
            <p:nvGrpSpPr>
              <p:cNvPr id="779" name="Google Shape;779;p25"/>
              <p:cNvGrpSpPr/>
              <p:nvPr/>
            </p:nvGrpSpPr>
            <p:grpSpPr>
              <a:xfrm>
                <a:off x="-106479" y="26025"/>
                <a:ext cx="9158829" cy="2407204"/>
                <a:chOff x="-106479" y="26025"/>
                <a:chExt cx="9158829" cy="2407204"/>
              </a:xfrm>
            </p:grpSpPr>
            <p:sp>
              <p:nvSpPr>
                <p:cNvPr id="780" name="Google Shape;780;p25"/>
                <p:cNvSpPr/>
                <p:nvPr/>
              </p:nvSpPr>
              <p:spPr>
                <a:xfrm rot="10800000" flipH="1">
                  <a:off x="1551600" y="182600"/>
                  <a:ext cx="171750" cy="1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0" h="5320" extrusionOk="0">
                      <a:moveTo>
                        <a:pt x="3435" y="0"/>
                      </a:moveTo>
                      <a:cubicBezTo>
                        <a:pt x="31" y="0"/>
                        <a:pt x="0" y="5319"/>
                        <a:pt x="3435" y="5319"/>
                      </a:cubicBezTo>
                      <a:cubicBezTo>
                        <a:pt x="6870" y="5319"/>
                        <a:pt x="6870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81" name="Google Shape;781;p25"/>
                <p:cNvSpPr/>
                <p:nvPr/>
              </p:nvSpPr>
              <p:spPr>
                <a:xfrm rot="10800000" flipH="1">
                  <a:off x="846425" y="111375"/>
                  <a:ext cx="494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521" extrusionOk="0">
                      <a:moveTo>
                        <a:pt x="1004" y="1"/>
                      </a:moveTo>
                      <a:cubicBezTo>
                        <a:pt x="0" y="1"/>
                        <a:pt x="0" y="1521"/>
                        <a:pt x="1004" y="1521"/>
                      </a:cubicBezTo>
                      <a:cubicBezTo>
                        <a:pt x="1976" y="1521"/>
                        <a:pt x="197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82" name="Google Shape;782;p25"/>
                <p:cNvSpPr/>
                <p:nvPr/>
              </p:nvSpPr>
              <p:spPr>
                <a:xfrm rot="10800000" flipH="1">
                  <a:off x="247925" y="852350"/>
                  <a:ext cx="486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1" extrusionOk="0">
                      <a:moveTo>
                        <a:pt x="973" y="1"/>
                      </a:moveTo>
                      <a:cubicBezTo>
                        <a:pt x="0" y="1"/>
                        <a:pt x="0" y="1521"/>
                        <a:pt x="973" y="1521"/>
                      </a:cubicBezTo>
                      <a:cubicBezTo>
                        <a:pt x="1945" y="1521"/>
                        <a:pt x="194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83" name="Google Shape;783;p25"/>
                <p:cNvSpPr/>
                <p:nvPr/>
              </p:nvSpPr>
              <p:spPr>
                <a:xfrm rot="10800000" flipH="1">
                  <a:off x="965813" y="942775"/>
                  <a:ext cx="110200" cy="8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" h="3435" extrusionOk="0">
                      <a:moveTo>
                        <a:pt x="2189" y="0"/>
                      </a:moveTo>
                      <a:cubicBezTo>
                        <a:pt x="0" y="0"/>
                        <a:pt x="0" y="3435"/>
                        <a:pt x="2189" y="3435"/>
                      </a:cubicBezTo>
                      <a:cubicBezTo>
                        <a:pt x="4408" y="3435"/>
                        <a:pt x="4408" y="0"/>
                        <a:pt x="218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84" name="Google Shape;784;p25"/>
                <p:cNvSpPr/>
                <p:nvPr/>
              </p:nvSpPr>
              <p:spPr>
                <a:xfrm rot="10800000" flipH="1">
                  <a:off x="102188" y="174950"/>
                  <a:ext cx="110225" cy="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436" extrusionOk="0">
                      <a:moveTo>
                        <a:pt x="2189" y="1"/>
                      </a:moveTo>
                      <a:cubicBezTo>
                        <a:pt x="1" y="1"/>
                        <a:pt x="1" y="3435"/>
                        <a:pt x="2189" y="3435"/>
                      </a:cubicBezTo>
                      <a:cubicBezTo>
                        <a:pt x="4408" y="3435"/>
                        <a:pt x="4408" y="1"/>
                        <a:pt x="218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85" name="Google Shape;785;p25"/>
                <p:cNvSpPr/>
                <p:nvPr/>
              </p:nvSpPr>
              <p:spPr>
                <a:xfrm rot="10800000" flipH="1">
                  <a:off x="506975" y="777025"/>
                  <a:ext cx="3650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156" extrusionOk="0">
                      <a:moveTo>
                        <a:pt x="730" y="0"/>
                      </a:moveTo>
                      <a:cubicBezTo>
                        <a:pt x="0" y="0"/>
                        <a:pt x="0" y="1155"/>
                        <a:pt x="730" y="1155"/>
                      </a:cubicBezTo>
                      <a:cubicBezTo>
                        <a:pt x="1459" y="1155"/>
                        <a:pt x="1459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86" name="Google Shape;786;p25"/>
                <p:cNvSpPr/>
                <p:nvPr/>
              </p:nvSpPr>
              <p:spPr>
                <a:xfrm rot="10800000" flipH="1">
                  <a:off x="360925" y="1960300"/>
                  <a:ext cx="3650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156" extrusionOk="0">
                      <a:moveTo>
                        <a:pt x="730" y="0"/>
                      </a:moveTo>
                      <a:cubicBezTo>
                        <a:pt x="1" y="0"/>
                        <a:pt x="1" y="1155"/>
                        <a:pt x="730" y="1155"/>
                      </a:cubicBezTo>
                      <a:cubicBezTo>
                        <a:pt x="1460" y="1155"/>
                        <a:pt x="1460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87" name="Google Shape;787;p25"/>
                <p:cNvSpPr/>
                <p:nvPr/>
              </p:nvSpPr>
              <p:spPr>
                <a:xfrm rot="10800000" flipH="1">
                  <a:off x="139050" y="1660925"/>
                  <a:ext cx="36500" cy="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125" extrusionOk="0">
                      <a:moveTo>
                        <a:pt x="730" y="0"/>
                      </a:moveTo>
                      <a:cubicBezTo>
                        <a:pt x="0" y="0"/>
                        <a:pt x="0" y="1125"/>
                        <a:pt x="730" y="1125"/>
                      </a:cubicBezTo>
                      <a:cubicBezTo>
                        <a:pt x="1459" y="1125"/>
                        <a:pt x="1459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88" name="Google Shape;788;p25"/>
                <p:cNvSpPr/>
                <p:nvPr/>
              </p:nvSpPr>
              <p:spPr>
                <a:xfrm rot="-5400000" flipH="1">
                  <a:off x="-174295" y="1094988"/>
                  <a:ext cx="758708" cy="6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63" h="34872" extrusionOk="0">
                      <a:moveTo>
                        <a:pt x="5660" y="0"/>
                      </a:moveTo>
                      <a:cubicBezTo>
                        <a:pt x="4726" y="0"/>
                        <a:pt x="3803" y="385"/>
                        <a:pt x="2888" y="1255"/>
                      </a:cubicBezTo>
                      <a:cubicBezTo>
                        <a:pt x="365" y="4720"/>
                        <a:pt x="0" y="15359"/>
                        <a:pt x="1246" y="20860"/>
                      </a:cubicBezTo>
                      <a:cubicBezTo>
                        <a:pt x="2128" y="24751"/>
                        <a:pt x="6566" y="29158"/>
                        <a:pt x="9757" y="31225"/>
                      </a:cubicBezTo>
                      <a:cubicBezTo>
                        <a:pt x="13135" y="33383"/>
                        <a:pt x="17561" y="34871"/>
                        <a:pt x="21984" y="34871"/>
                      </a:cubicBezTo>
                      <a:cubicBezTo>
                        <a:pt x="25164" y="34871"/>
                        <a:pt x="28341" y="34102"/>
                        <a:pt x="31125" y="32259"/>
                      </a:cubicBezTo>
                      <a:cubicBezTo>
                        <a:pt x="34134" y="30253"/>
                        <a:pt x="42463" y="23566"/>
                        <a:pt x="31216" y="23201"/>
                      </a:cubicBezTo>
                      <a:cubicBezTo>
                        <a:pt x="20751" y="22851"/>
                        <a:pt x="12858" y="0"/>
                        <a:pt x="56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89" name="Google Shape;789;p25"/>
                <p:cNvSpPr/>
                <p:nvPr/>
              </p:nvSpPr>
              <p:spPr>
                <a:xfrm rot="10800000" flipH="1">
                  <a:off x="7981100" y="26025"/>
                  <a:ext cx="356925" cy="2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7" h="11516" extrusionOk="0">
                      <a:moveTo>
                        <a:pt x="6159" y="0"/>
                      </a:moveTo>
                      <a:cubicBezTo>
                        <a:pt x="5795" y="0"/>
                        <a:pt x="5431" y="54"/>
                        <a:pt x="5077" y="155"/>
                      </a:cubicBezTo>
                      <a:cubicBezTo>
                        <a:pt x="3253" y="489"/>
                        <a:pt x="1855" y="1918"/>
                        <a:pt x="1247" y="3742"/>
                      </a:cubicBezTo>
                      <a:cubicBezTo>
                        <a:pt x="1" y="7572"/>
                        <a:pt x="3071" y="10702"/>
                        <a:pt x="6627" y="11371"/>
                      </a:cubicBezTo>
                      <a:cubicBezTo>
                        <a:pt x="7121" y="11467"/>
                        <a:pt x="7624" y="11515"/>
                        <a:pt x="8125" y="11515"/>
                      </a:cubicBezTo>
                      <a:cubicBezTo>
                        <a:pt x="11263" y="11515"/>
                        <a:pt x="14277" y="9635"/>
                        <a:pt x="13831" y="5991"/>
                      </a:cubicBezTo>
                      <a:cubicBezTo>
                        <a:pt x="13588" y="4167"/>
                        <a:pt x="12585" y="2465"/>
                        <a:pt x="10943" y="1523"/>
                      </a:cubicBezTo>
                      <a:cubicBezTo>
                        <a:pt x="10366" y="1189"/>
                        <a:pt x="9727" y="976"/>
                        <a:pt x="9089" y="793"/>
                      </a:cubicBezTo>
                      <a:cubicBezTo>
                        <a:pt x="8603" y="611"/>
                        <a:pt x="8147" y="459"/>
                        <a:pt x="7661" y="337"/>
                      </a:cubicBezTo>
                      <a:cubicBezTo>
                        <a:pt x="7181" y="107"/>
                        <a:pt x="6670" y="0"/>
                        <a:pt x="61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90" name="Google Shape;790;p25"/>
                <p:cNvSpPr/>
                <p:nvPr/>
              </p:nvSpPr>
              <p:spPr>
                <a:xfrm rot="10800000" flipH="1">
                  <a:off x="391075" y="271850"/>
                  <a:ext cx="848825" cy="49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9726" extrusionOk="0">
                      <a:moveTo>
                        <a:pt x="20051" y="0"/>
                      </a:moveTo>
                      <a:cubicBezTo>
                        <a:pt x="17303" y="0"/>
                        <a:pt x="14567" y="691"/>
                        <a:pt x="12310" y="2144"/>
                      </a:cubicBezTo>
                      <a:lnTo>
                        <a:pt x="12280" y="2144"/>
                      </a:lnTo>
                      <a:cubicBezTo>
                        <a:pt x="10973" y="2813"/>
                        <a:pt x="9757" y="3694"/>
                        <a:pt x="8450" y="4332"/>
                      </a:cubicBezTo>
                      <a:cubicBezTo>
                        <a:pt x="6778" y="5123"/>
                        <a:pt x="4955" y="5609"/>
                        <a:pt x="3344" y="6460"/>
                      </a:cubicBezTo>
                      <a:cubicBezTo>
                        <a:pt x="1125" y="7615"/>
                        <a:pt x="0" y="9956"/>
                        <a:pt x="91" y="12387"/>
                      </a:cubicBezTo>
                      <a:cubicBezTo>
                        <a:pt x="182" y="14788"/>
                        <a:pt x="1398" y="17251"/>
                        <a:pt x="3465" y="18497"/>
                      </a:cubicBezTo>
                      <a:cubicBezTo>
                        <a:pt x="4992" y="19419"/>
                        <a:pt x="6693" y="19726"/>
                        <a:pt x="8422" y="19726"/>
                      </a:cubicBezTo>
                      <a:cubicBezTo>
                        <a:pt x="9996" y="19726"/>
                        <a:pt x="11593" y="19471"/>
                        <a:pt x="13101" y="19196"/>
                      </a:cubicBezTo>
                      <a:cubicBezTo>
                        <a:pt x="15178" y="18807"/>
                        <a:pt x="17244" y="18704"/>
                        <a:pt x="19320" y="18704"/>
                      </a:cubicBezTo>
                      <a:cubicBezTo>
                        <a:pt x="20494" y="18704"/>
                        <a:pt x="21672" y="18737"/>
                        <a:pt x="22858" y="18770"/>
                      </a:cubicBezTo>
                      <a:cubicBezTo>
                        <a:pt x="22962" y="18772"/>
                        <a:pt x="23066" y="18773"/>
                        <a:pt x="23170" y="18773"/>
                      </a:cubicBezTo>
                      <a:cubicBezTo>
                        <a:pt x="26243" y="18773"/>
                        <a:pt x="29089" y="17889"/>
                        <a:pt x="30882" y="15214"/>
                      </a:cubicBezTo>
                      <a:cubicBezTo>
                        <a:pt x="33952" y="10655"/>
                        <a:pt x="32402" y="4454"/>
                        <a:pt x="27630" y="1870"/>
                      </a:cubicBezTo>
                      <a:cubicBezTo>
                        <a:pt x="25374" y="645"/>
                        <a:pt x="22707" y="0"/>
                        <a:pt x="200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91" name="Google Shape;791;p25"/>
                <p:cNvSpPr/>
                <p:nvPr/>
              </p:nvSpPr>
              <p:spPr>
                <a:xfrm rot="3456516">
                  <a:off x="-10233" y="1988447"/>
                  <a:ext cx="472574" cy="319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05" h="17847" extrusionOk="0">
                      <a:moveTo>
                        <a:pt x="11374" y="1"/>
                      </a:moveTo>
                      <a:cubicBezTo>
                        <a:pt x="10034" y="1"/>
                        <a:pt x="8739" y="165"/>
                        <a:pt x="7570" y="497"/>
                      </a:cubicBezTo>
                      <a:cubicBezTo>
                        <a:pt x="6658" y="771"/>
                        <a:pt x="5928" y="1166"/>
                        <a:pt x="5351" y="1683"/>
                      </a:cubicBezTo>
                      <a:cubicBezTo>
                        <a:pt x="3709" y="2291"/>
                        <a:pt x="2433" y="3476"/>
                        <a:pt x="1855" y="5513"/>
                      </a:cubicBezTo>
                      <a:cubicBezTo>
                        <a:pt x="1" y="12321"/>
                        <a:pt x="7357" y="17093"/>
                        <a:pt x="13102" y="17762"/>
                      </a:cubicBezTo>
                      <a:cubicBezTo>
                        <a:pt x="13589" y="17819"/>
                        <a:pt x="14090" y="17847"/>
                        <a:pt x="14598" y="17847"/>
                      </a:cubicBezTo>
                      <a:cubicBezTo>
                        <a:pt x="20086" y="17847"/>
                        <a:pt x="26404" y="14550"/>
                        <a:pt x="24652" y="8096"/>
                      </a:cubicBezTo>
                      <a:cubicBezTo>
                        <a:pt x="23184" y="2789"/>
                        <a:pt x="16895" y="1"/>
                        <a:pt x="113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92" name="Google Shape;792;p25"/>
                <p:cNvSpPr/>
                <p:nvPr/>
              </p:nvSpPr>
              <p:spPr>
                <a:xfrm>
                  <a:off x="8500225" y="111375"/>
                  <a:ext cx="472608" cy="507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" h="10780" extrusionOk="0">
                      <a:moveTo>
                        <a:pt x="3973" y="0"/>
                      </a:moveTo>
                      <a:cubicBezTo>
                        <a:pt x="3313" y="0"/>
                        <a:pt x="2656" y="154"/>
                        <a:pt x="2068" y="485"/>
                      </a:cubicBezTo>
                      <a:cubicBezTo>
                        <a:pt x="730" y="1244"/>
                        <a:pt x="61" y="2703"/>
                        <a:pt x="31" y="4193"/>
                      </a:cubicBezTo>
                      <a:cubicBezTo>
                        <a:pt x="1" y="6290"/>
                        <a:pt x="1034" y="8509"/>
                        <a:pt x="2706" y="9786"/>
                      </a:cubicBezTo>
                      <a:cubicBezTo>
                        <a:pt x="3581" y="10463"/>
                        <a:pt x="4617" y="10780"/>
                        <a:pt x="5630" y="10780"/>
                      </a:cubicBezTo>
                      <a:cubicBezTo>
                        <a:pt x="7887" y="10780"/>
                        <a:pt x="10031" y="9208"/>
                        <a:pt x="10031" y="6564"/>
                      </a:cubicBezTo>
                      <a:cubicBezTo>
                        <a:pt x="10031" y="4345"/>
                        <a:pt x="8420" y="1670"/>
                        <a:pt x="6414" y="697"/>
                      </a:cubicBezTo>
                      <a:cubicBezTo>
                        <a:pt x="6323" y="637"/>
                        <a:pt x="6201" y="576"/>
                        <a:pt x="6110" y="545"/>
                      </a:cubicBezTo>
                      <a:cubicBezTo>
                        <a:pt x="5453" y="193"/>
                        <a:pt x="4710" y="0"/>
                        <a:pt x="39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93" name="Google Shape;793;p25"/>
                <p:cNvSpPr/>
                <p:nvPr/>
              </p:nvSpPr>
              <p:spPr>
                <a:xfrm rot="10800000" flipH="1">
                  <a:off x="9002925" y="111375"/>
                  <a:ext cx="494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521" extrusionOk="0">
                      <a:moveTo>
                        <a:pt x="1004" y="1"/>
                      </a:moveTo>
                      <a:cubicBezTo>
                        <a:pt x="0" y="1"/>
                        <a:pt x="0" y="1521"/>
                        <a:pt x="1004" y="1521"/>
                      </a:cubicBezTo>
                      <a:cubicBezTo>
                        <a:pt x="1976" y="1521"/>
                        <a:pt x="197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94" name="Google Shape;794;p25"/>
                <p:cNvSpPr/>
                <p:nvPr/>
              </p:nvSpPr>
              <p:spPr>
                <a:xfrm rot="10800000" flipH="1">
                  <a:off x="8364850" y="389250"/>
                  <a:ext cx="3650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156" extrusionOk="0">
                      <a:moveTo>
                        <a:pt x="730" y="0"/>
                      </a:moveTo>
                      <a:cubicBezTo>
                        <a:pt x="0" y="0"/>
                        <a:pt x="0" y="1155"/>
                        <a:pt x="730" y="1155"/>
                      </a:cubicBezTo>
                      <a:cubicBezTo>
                        <a:pt x="1459" y="1155"/>
                        <a:pt x="1459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95" name="Google Shape;795;p25"/>
                <p:cNvSpPr/>
                <p:nvPr/>
              </p:nvSpPr>
              <p:spPr>
                <a:xfrm rot="10800000" flipH="1">
                  <a:off x="8972825" y="852350"/>
                  <a:ext cx="486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521" extrusionOk="0">
                      <a:moveTo>
                        <a:pt x="973" y="1"/>
                      </a:moveTo>
                      <a:cubicBezTo>
                        <a:pt x="0" y="1"/>
                        <a:pt x="0" y="1521"/>
                        <a:pt x="973" y="1521"/>
                      </a:cubicBezTo>
                      <a:cubicBezTo>
                        <a:pt x="1945" y="1521"/>
                        <a:pt x="194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96" name="Google Shape;796;p25"/>
                <p:cNvSpPr/>
                <p:nvPr/>
              </p:nvSpPr>
              <p:spPr>
                <a:xfrm rot="10800000" flipH="1">
                  <a:off x="7795138" y="87438"/>
                  <a:ext cx="110225" cy="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436" extrusionOk="0">
                      <a:moveTo>
                        <a:pt x="2189" y="1"/>
                      </a:moveTo>
                      <a:cubicBezTo>
                        <a:pt x="1" y="1"/>
                        <a:pt x="1" y="3435"/>
                        <a:pt x="2189" y="3435"/>
                      </a:cubicBezTo>
                      <a:cubicBezTo>
                        <a:pt x="4408" y="3435"/>
                        <a:pt x="4408" y="1"/>
                        <a:pt x="218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797" name="Google Shape;797;p25"/>
                <p:cNvSpPr/>
                <p:nvPr/>
              </p:nvSpPr>
              <p:spPr>
                <a:xfrm rot="10800000" flipH="1">
                  <a:off x="8073688" y="418150"/>
                  <a:ext cx="171750" cy="1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0" h="5320" extrusionOk="0">
                      <a:moveTo>
                        <a:pt x="3435" y="0"/>
                      </a:moveTo>
                      <a:cubicBezTo>
                        <a:pt x="31" y="0"/>
                        <a:pt x="0" y="5319"/>
                        <a:pt x="3435" y="5319"/>
                      </a:cubicBezTo>
                      <a:cubicBezTo>
                        <a:pt x="6870" y="5319"/>
                        <a:pt x="6870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  <p:sp>
            <p:nvSpPr>
              <p:cNvPr id="798" name="Google Shape;798;p25"/>
              <p:cNvSpPr/>
              <p:nvPr/>
            </p:nvSpPr>
            <p:spPr>
              <a:xfrm rot="10800000" flipH="1">
                <a:off x="1323900" y="699357"/>
                <a:ext cx="217010" cy="175043"/>
              </a:xfrm>
              <a:custGeom>
                <a:avLst/>
                <a:gdLst/>
                <a:ahLst/>
                <a:cxnLst/>
                <a:rect l="l" t="t" r="r" b="b"/>
                <a:pathLst>
                  <a:path w="14277" h="11516" extrusionOk="0">
                    <a:moveTo>
                      <a:pt x="6159" y="0"/>
                    </a:moveTo>
                    <a:cubicBezTo>
                      <a:pt x="5795" y="0"/>
                      <a:pt x="5431" y="54"/>
                      <a:pt x="5077" y="155"/>
                    </a:cubicBezTo>
                    <a:cubicBezTo>
                      <a:pt x="3253" y="489"/>
                      <a:pt x="1855" y="1918"/>
                      <a:pt x="1247" y="3742"/>
                    </a:cubicBezTo>
                    <a:cubicBezTo>
                      <a:pt x="1" y="7572"/>
                      <a:pt x="3071" y="10702"/>
                      <a:pt x="6627" y="11371"/>
                    </a:cubicBezTo>
                    <a:cubicBezTo>
                      <a:pt x="7121" y="11467"/>
                      <a:pt x="7624" y="11515"/>
                      <a:pt x="8125" y="11515"/>
                    </a:cubicBezTo>
                    <a:cubicBezTo>
                      <a:pt x="11263" y="11515"/>
                      <a:pt x="14277" y="9635"/>
                      <a:pt x="13831" y="5991"/>
                    </a:cubicBezTo>
                    <a:cubicBezTo>
                      <a:pt x="13588" y="4167"/>
                      <a:pt x="12585" y="2465"/>
                      <a:pt x="10943" y="1523"/>
                    </a:cubicBezTo>
                    <a:cubicBezTo>
                      <a:pt x="10366" y="1189"/>
                      <a:pt x="9727" y="976"/>
                      <a:pt x="9089" y="793"/>
                    </a:cubicBezTo>
                    <a:cubicBezTo>
                      <a:pt x="8603" y="611"/>
                      <a:pt x="8147" y="459"/>
                      <a:pt x="7661" y="337"/>
                    </a:cubicBezTo>
                    <a:cubicBezTo>
                      <a:pt x="7181" y="107"/>
                      <a:pt x="6670" y="0"/>
                      <a:pt x="61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799" name="Google Shape;799;p25"/>
            <p:cNvSpPr/>
            <p:nvPr/>
          </p:nvSpPr>
          <p:spPr>
            <a:xfrm flipH="1">
              <a:off x="95475" y="2495675"/>
              <a:ext cx="85900" cy="66125"/>
            </a:xfrm>
            <a:custGeom>
              <a:avLst/>
              <a:gdLst/>
              <a:ahLst/>
              <a:cxnLst/>
              <a:rect l="l" t="t" r="r" b="b"/>
              <a:pathLst>
                <a:path w="3436" h="2645" extrusionOk="0">
                  <a:moveTo>
                    <a:pt x="1733" y="0"/>
                  </a:moveTo>
                  <a:cubicBezTo>
                    <a:pt x="31" y="0"/>
                    <a:pt x="0" y="2645"/>
                    <a:pt x="1733" y="2645"/>
                  </a:cubicBezTo>
                  <a:cubicBezTo>
                    <a:pt x="3435" y="2645"/>
                    <a:pt x="3435" y="0"/>
                    <a:pt x="1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5"/>
          <p:cNvSpPr txBox="1">
            <a:spLocks noGrp="1"/>
          </p:cNvSpPr>
          <p:nvPr>
            <p:ph type="title" idx="2"/>
          </p:nvPr>
        </p:nvSpPr>
        <p:spPr>
          <a:xfrm>
            <a:off x="2042553" y="2714600"/>
            <a:ext cx="792232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802" name="Google Shape;802;p25"/>
          <p:cNvSpPr txBox="1">
            <a:spLocks noGrp="1"/>
          </p:cNvSpPr>
          <p:nvPr>
            <p:ph type="subTitle" idx="1"/>
          </p:nvPr>
        </p:nvSpPr>
        <p:spPr>
          <a:xfrm>
            <a:off x="2042553" y="3557400"/>
            <a:ext cx="716576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803" name="Google Shape;803;p25"/>
          <p:cNvSpPr txBox="1">
            <a:spLocks noGrp="1"/>
          </p:cNvSpPr>
          <p:nvPr>
            <p:ph type="title" idx="3"/>
          </p:nvPr>
        </p:nvSpPr>
        <p:spPr>
          <a:xfrm>
            <a:off x="2042553" y="6849453"/>
            <a:ext cx="792232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804" name="Google Shape;804;p25"/>
          <p:cNvSpPr txBox="1">
            <a:spLocks noGrp="1"/>
          </p:cNvSpPr>
          <p:nvPr>
            <p:ph type="subTitle" idx="4"/>
          </p:nvPr>
        </p:nvSpPr>
        <p:spPr>
          <a:xfrm>
            <a:off x="2042553" y="7692253"/>
            <a:ext cx="716576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805" name="Google Shape;805;p25"/>
          <p:cNvSpPr txBox="1">
            <a:spLocks noGrp="1"/>
          </p:cNvSpPr>
          <p:nvPr>
            <p:ph type="title" idx="5"/>
          </p:nvPr>
        </p:nvSpPr>
        <p:spPr>
          <a:xfrm>
            <a:off x="2042553" y="4782027"/>
            <a:ext cx="792232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806" name="Google Shape;806;p25"/>
          <p:cNvSpPr txBox="1">
            <a:spLocks noGrp="1"/>
          </p:cNvSpPr>
          <p:nvPr>
            <p:ph type="subTitle" idx="6"/>
          </p:nvPr>
        </p:nvSpPr>
        <p:spPr>
          <a:xfrm>
            <a:off x="2042553" y="5624817"/>
            <a:ext cx="716576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842;p27"/>
          <p:cNvGrpSpPr/>
          <p:nvPr/>
        </p:nvGrpSpPr>
        <p:grpSpPr>
          <a:xfrm flipH="1">
            <a:off x="-1315480" y="19"/>
            <a:ext cx="18589631" cy="9749208"/>
            <a:chOff x="-704722" y="10"/>
            <a:chExt cx="9958731" cy="5222790"/>
          </a:xfrm>
        </p:grpSpPr>
        <p:sp>
          <p:nvSpPr>
            <p:cNvPr id="843" name="Google Shape;843;p27"/>
            <p:cNvSpPr/>
            <p:nvPr/>
          </p:nvSpPr>
          <p:spPr>
            <a:xfrm rot="10800000">
              <a:off x="6846257" y="4484375"/>
              <a:ext cx="2177875" cy="659125"/>
            </a:xfrm>
            <a:custGeom>
              <a:avLst/>
              <a:gdLst/>
              <a:ahLst/>
              <a:cxnLst/>
              <a:rect l="l" t="t" r="r" b="b"/>
              <a:pathLst>
                <a:path w="87115" h="26365" extrusionOk="0">
                  <a:moveTo>
                    <a:pt x="0" y="0"/>
                  </a:moveTo>
                  <a:cubicBezTo>
                    <a:pt x="1399" y="4499"/>
                    <a:pt x="3709" y="8845"/>
                    <a:pt x="5259" y="11398"/>
                  </a:cubicBezTo>
                  <a:cubicBezTo>
                    <a:pt x="11599" y="21878"/>
                    <a:pt x="16466" y="23654"/>
                    <a:pt x="27413" y="23654"/>
                  </a:cubicBezTo>
                  <a:cubicBezTo>
                    <a:pt x="27802" y="23654"/>
                    <a:pt x="28198" y="23652"/>
                    <a:pt x="28603" y="23648"/>
                  </a:cubicBezTo>
                  <a:cubicBezTo>
                    <a:pt x="28742" y="23646"/>
                    <a:pt x="28881" y="23645"/>
                    <a:pt x="29021" y="23645"/>
                  </a:cubicBezTo>
                  <a:cubicBezTo>
                    <a:pt x="36196" y="23645"/>
                    <a:pt x="43847" y="25905"/>
                    <a:pt x="50913" y="26292"/>
                  </a:cubicBezTo>
                  <a:cubicBezTo>
                    <a:pt x="51616" y="26342"/>
                    <a:pt x="52310" y="26365"/>
                    <a:pt x="52994" y="26365"/>
                  </a:cubicBezTo>
                  <a:cubicBezTo>
                    <a:pt x="53553" y="26365"/>
                    <a:pt x="54105" y="26350"/>
                    <a:pt x="54652" y="26323"/>
                  </a:cubicBezTo>
                  <a:cubicBezTo>
                    <a:pt x="54774" y="26292"/>
                    <a:pt x="54865" y="26292"/>
                    <a:pt x="54956" y="26292"/>
                  </a:cubicBezTo>
                  <a:cubicBezTo>
                    <a:pt x="63497" y="25654"/>
                    <a:pt x="69515" y="18724"/>
                    <a:pt x="76294" y="13374"/>
                  </a:cubicBezTo>
                  <a:cubicBezTo>
                    <a:pt x="82403" y="8602"/>
                    <a:pt x="85534" y="4924"/>
                    <a:pt x="87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7831507" y="103600"/>
              <a:ext cx="1061575" cy="87180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45" name="Google Shape;845;p27"/>
            <p:cNvSpPr/>
            <p:nvPr/>
          </p:nvSpPr>
          <p:spPr>
            <a:xfrm rot="-2700000">
              <a:off x="8405251" y="150707"/>
              <a:ext cx="561316" cy="326113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846" name="Google Shape;846;p27"/>
            <p:cNvGrpSpPr/>
            <p:nvPr/>
          </p:nvGrpSpPr>
          <p:grpSpPr>
            <a:xfrm rot="-2422428" flipH="1">
              <a:off x="-527639" y="2273558"/>
              <a:ext cx="1444461" cy="1077830"/>
              <a:chOff x="7296832" y="3833329"/>
              <a:chExt cx="1915808" cy="1429541"/>
            </a:xfrm>
          </p:grpSpPr>
          <p:sp>
            <p:nvSpPr>
              <p:cNvPr id="847" name="Google Shape;847;p27"/>
              <p:cNvSpPr/>
              <p:nvPr/>
            </p:nvSpPr>
            <p:spPr>
              <a:xfrm rot="10800000">
                <a:off x="7296832" y="3907832"/>
                <a:ext cx="159997" cy="12460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48" name="Google Shape;848;p27"/>
              <p:cNvSpPr/>
              <p:nvPr/>
            </p:nvSpPr>
            <p:spPr>
              <a:xfrm rot="10800000">
                <a:off x="8906146" y="4647764"/>
                <a:ext cx="237854" cy="22761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4888" extrusionOk="0">
                    <a:moveTo>
                      <a:pt x="1220" y="0"/>
                    </a:moveTo>
                    <a:cubicBezTo>
                      <a:pt x="683" y="0"/>
                      <a:pt x="116" y="347"/>
                      <a:pt x="62" y="1020"/>
                    </a:cubicBezTo>
                    <a:cubicBezTo>
                      <a:pt x="1" y="1932"/>
                      <a:pt x="62" y="2905"/>
                      <a:pt x="457" y="3725"/>
                    </a:cubicBezTo>
                    <a:cubicBezTo>
                      <a:pt x="824" y="4460"/>
                      <a:pt x="1545" y="4888"/>
                      <a:pt x="2302" y="4888"/>
                    </a:cubicBezTo>
                    <a:cubicBezTo>
                      <a:pt x="2610" y="4888"/>
                      <a:pt x="2924" y="4817"/>
                      <a:pt x="3223" y="4668"/>
                    </a:cubicBezTo>
                    <a:cubicBezTo>
                      <a:pt x="5107" y="3725"/>
                      <a:pt x="3496" y="1689"/>
                      <a:pt x="2554" y="747"/>
                    </a:cubicBezTo>
                    <a:cubicBezTo>
                      <a:pt x="2402" y="595"/>
                      <a:pt x="2250" y="503"/>
                      <a:pt x="2098" y="473"/>
                    </a:cubicBezTo>
                    <a:cubicBezTo>
                      <a:pt x="1927" y="156"/>
                      <a:pt x="1581" y="0"/>
                      <a:pt x="1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49" name="Google Shape;849;p27"/>
              <p:cNvSpPr/>
              <p:nvPr/>
            </p:nvSpPr>
            <p:spPr>
              <a:xfrm rot="10800000">
                <a:off x="8640069" y="4735308"/>
                <a:ext cx="243488" cy="215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632" extrusionOk="0">
                    <a:moveTo>
                      <a:pt x="1661" y="0"/>
                    </a:moveTo>
                    <a:cubicBezTo>
                      <a:pt x="1376" y="0"/>
                      <a:pt x="1150" y="135"/>
                      <a:pt x="973" y="334"/>
                    </a:cubicBezTo>
                    <a:cubicBezTo>
                      <a:pt x="457" y="456"/>
                      <a:pt x="1" y="912"/>
                      <a:pt x="183" y="1580"/>
                    </a:cubicBezTo>
                    <a:cubicBezTo>
                      <a:pt x="426" y="2492"/>
                      <a:pt x="1004" y="3526"/>
                      <a:pt x="1672" y="4134"/>
                    </a:cubicBezTo>
                    <a:cubicBezTo>
                      <a:pt x="2049" y="4487"/>
                      <a:pt x="2468" y="4631"/>
                      <a:pt x="2891" y="4631"/>
                    </a:cubicBezTo>
                    <a:cubicBezTo>
                      <a:pt x="3596" y="4631"/>
                      <a:pt x="4313" y="4232"/>
                      <a:pt x="4864" y="3738"/>
                    </a:cubicBezTo>
                    <a:cubicBezTo>
                      <a:pt x="5198" y="3404"/>
                      <a:pt x="5229" y="2857"/>
                      <a:pt x="5016" y="2431"/>
                    </a:cubicBezTo>
                    <a:cubicBezTo>
                      <a:pt x="4438" y="1276"/>
                      <a:pt x="3223" y="456"/>
                      <a:pt x="2007" y="61"/>
                    </a:cubicBezTo>
                    <a:cubicBezTo>
                      <a:pt x="1883" y="19"/>
                      <a:pt x="1768" y="0"/>
                      <a:pt x="1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0" name="Google Shape;850;p27"/>
              <p:cNvSpPr/>
              <p:nvPr/>
            </p:nvSpPr>
            <p:spPr>
              <a:xfrm rot="10800000">
                <a:off x="8996067" y="5094398"/>
                <a:ext cx="216574" cy="168472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618" extrusionOk="0">
                    <a:moveTo>
                      <a:pt x="639" y="0"/>
                    </a:moveTo>
                    <a:cubicBezTo>
                      <a:pt x="152" y="274"/>
                      <a:pt x="0" y="942"/>
                      <a:pt x="274" y="1429"/>
                    </a:cubicBezTo>
                    <a:cubicBezTo>
                      <a:pt x="426" y="1733"/>
                      <a:pt x="365" y="2128"/>
                      <a:pt x="578" y="2462"/>
                    </a:cubicBezTo>
                    <a:cubicBezTo>
                      <a:pt x="882" y="3009"/>
                      <a:pt x="1490" y="3161"/>
                      <a:pt x="2067" y="3192"/>
                    </a:cubicBezTo>
                    <a:cubicBezTo>
                      <a:pt x="2462" y="3465"/>
                      <a:pt x="2918" y="3617"/>
                      <a:pt x="3435" y="3617"/>
                    </a:cubicBezTo>
                    <a:cubicBezTo>
                      <a:pt x="4134" y="3617"/>
                      <a:pt x="4651" y="2948"/>
                      <a:pt x="4469" y="2280"/>
                    </a:cubicBezTo>
                    <a:cubicBezTo>
                      <a:pt x="4317" y="1550"/>
                      <a:pt x="3557" y="1003"/>
                      <a:pt x="3010" y="578"/>
                    </a:cubicBezTo>
                    <a:cubicBezTo>
                      <a:pt x="2736" y="365"/>
                      <a:pt x="2402" y="152"/>
                      <a:pt x="20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1" name="Google Shape;851;p27"/>
              <p:cNvSpPr/>
              <p:nvPr/>
            </p:nvSpPr>
            <p:spPr>
              <a:xfrm rot="10800000">
                <a:off x="8507213" y="4986996"/>
                <a:ext cx="188309" cy="12377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2658" extrusionOk="0">
                    <a:moveTo>
                      <a:pt x="1902" y="1"/>
                    </a:moveTo>
                    <a:cubicBezTo>
                      <a:pt x="1572" y="1"/>
                      <a:pt x="1242" y="71"/>
                      <a:pt x="913" y="142"/>
                    </a:cubicBezTo>
                    <a:cubicBezTo>
                      <a:pt x="366" y="233"/>
                      <a:pt x="1" y="902"/>
                      <a:pt x="153" y="1449"/>
                    </a:cubicBezTo>
                    <a:cubicBezTo>
                      <a:pt x="305" y="1874"/>
                      <a:pt x="639" y="2148"/>
                      <a:pt x="1065" y="2209"/>
                    </a:cubicBezTo>
                    <a:cubicBezTo>
                      <a:pt x="1186" y="2239"/>
                      <a:pt x="1308" y="2269"/>
                      <a:pt x="1429" y="2269"/>
                    </a:cubicBezTo>
                    <a:cubicBezTo>
                      <a:pt x="1581" y="2330"/>
                      <a:pt x="1673" y="2421"/>
                      <a:pt x="1825" y="2482"/>
                    </a:cubicBezTo>
                    <a:cubicBezTo>
                      <a:pt x="2070" y="2599"/>
                      <a:pt x="2316" y="2658"/>
                      <a:pt x="2554" y="2658"/>
                    </a:cubicBezTo>
                    <a:cubicBezTo>
                      <a:pt x="2936" y="2658"/>
                      <a:pt x="3300" y="2508"/>
                      <a:pt x="3618" y="2209"/>
                    </a:cubicBezTo>
                    <a:cubicBezTo>
                      <a:pt x="3952" y="1935"/>
                      <a:pt x="4044" y="1297"/>
                      <a:pt x="3800" y="932"/>
                    </a:cubicBezTo>
                    <a:cubicBezTo>
                      <a:pt x="3405" y="385"/>
                      <a:pt x="2888" y="81"/>
                      <a:pt x="2189" y="20"/>
                    </a:cubicBezTo>
                    <a:cubicBezTo>
                      <a:pt x="2093" y="6"/>
                      <a:pt x="1998" y="1"/>
                      <a:pt x="1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2" name="Google Shape;852;p27"/>
              <p:cNvSpPr/>
              <p:nvPr/>
            </p:nvSpPr>
            <p:spPr>
              <a:xfrm rot="10183558">
                <a:off x="7979100" y="4432922"/>
                <a:ext cx="250561" cy="2316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974" extrusionOk="0">
                    <a:moveTo>
                      <a:pt x="1950" y="0"/>
                    </a:moveTo>
                    <a:cubicBezTo>
                      <a:pt x="1623" y="0"/>
                      <a:pt x="1280" y="54"/>
                      <a:pt x="913" y="158"/>
                    </a:cubicBezTo>
                    <a:cubicBezTo>
                      <a:pt x="31" y="431"/>
                      <a:pt x="1" y="1465"/>
                      <a:pt x="487" y="1982"/>
                    </a:cubicBezTo>
                    <a:cubicBezTo>
                      <a:pt x="487" y="2194"/>
                      <a:pt x="578" y="2377"/>
                      <a:pt x="761" y="2559"/>
                    </a:cubicBezTo>
                    <a:cubicBezTo>
                      <a:pt x="1430" y="3258"/>
                      <a:pt x="1673" y="4352"/>
                      <a:pt x="2615" y="4808"/>
                    </a:cubicBezTo>
                    <a:cubicBezTo>
                      <a:pt x="2835" y="4922"/>
                      <a:pt x="3083" y="4973"/>
                      <a:pt x="3339" y="4973"/>
                    </a:cubicBezTo>
                    <a:cubicBezTo>
                      <a:pt x="4249" y="4973"/>
                      <a:pt x="5242" y="4312"/>
                      <a:pt x="5290" y="3410"/>
                    </a:cubicBezTo>
                    <a:cubicBezTo>
                      <a:pt x="5381" y="2438"/>
                      <a:pt x="4591" y="1495"/>
                      <a:pt x="3952" y="857"/>
                    </a:cubicBezTo>
                    <a:cubicBezTo>
                      <a:pt x="3323" y="269"/>
                      <a:pt x="2679" y="0"/>
                      <a:pt x="19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3" name="Google Shape;853;p27"/>
              <p:cNvSpPr/>
              <p:nvPr/>
            </p:nvSpPr>
            <p:spPr>
              <a:xfrm rot="10800000">
                <a:off x="8518347" y="4373865"/>
                <a:ext cx="304349" cy="251637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404" extrusionOk="0">
                    <a:moveTo>
                      <a:pt x="1286" y="0"/>
                    </a:moveTo>
                    <a:cubicBezTo>
                      <a:pt x="913" y="0"/>
                      <a:pt x="628" y="220"/>
                      <a:pt x="487" y="548"/>
                    </a:cubicBezTo>
                    <a:cubicBezTo>
                      <a:pt x="153" y="852"/>
                      <a:pt x="1" y="1308"/>
                      <a:pt x="244" y="1794"/>
                    </a:cubicBezTo>
                    <a:cubicBezTo>
                      <a:pt x="730" y="2767"/>
                      <a:pt x="1004" y="3831"/>
                      <a:pt x="1733" y="4651"/>
                    </a:cubicBezTo>
                    <a:cubicBezTo>
                      <a:pt x="2181" y="5145"/>
                      <a:pt x="2753" y="5404"/>
                      <a:pt x="3324" y="5404"/>
                    </a:cubicBezTo>
                    <a:cubicBezTo>
                      <a:pt x="3878" y="5404"/>
                      <a:pt x="4430" y="5160"/>
                      <a:pt x="4864" y="4651"/>
                    </a:cubicBezTo>
                    <a:cubicBezTo>
                      <a:pt x="6536" y="2706"/>
                      <a:pt x="3192" y="609"/>
                      <a:pt x="1642" y="62"/>
                    </a:cubicBezTo>
                    <a:cubicBezTo>
                      <a:pt x="1517" y="20"/>
                      <a:pt x="1398" y="0"/>
                      <a:pt x="1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4" name="Google Shape;854;p27"/>
              <p:cNvSpPr/>
              <p:nvPr/>
            </p:nvSpPr>
            <p:spPr>
              <a:xfrm rot="10800000">
                <a:off x="8890592" y="4341827"/>
                <a:ext cx="189333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4185" extrusionOk="0">
                    <a:moveTo>
                      <a:pt x="1563" y="0"/>
                    </a:moveTo>
                    <a:cubicBezTo>
                      <a:pt x="739" y="0"/>
                      <a:pt x="0" y="1080"/>
                      <a:pt x="753" y="1832"/>
                    </a:cubicBezTo>
                    <a:cubicBezTo>
                      <a:pt x="1178" y="2258"/>
                      <a:pt x="1361" y="3109"/>
                      <a:pt x="1725" y="3687"/>
                    </a:cubicBezTo>
                    <a:cubicBezTo>
                      <a:pt x="1938" y="4039"/>
                      <a:pt x="2259" y="4185"/>
                      <a:pt x="2582" y="4185"/>
                    </a:cubicBezTo>
                    <a:cubicBezTo>
                      <a:pt x="3318" y="4185"/>
                      <a:pt x="4065" y="3426"/>
                      <a:pt x="3579" y="2623"/>
                    </a:cubicBezTo>
                    <a:cubicBezTo>
                      <a:pt x="3093" y="1863"/>
                      <a:pt x="2911" y="981"/>
                      <a:pt x="2272" y="313"/>
                    </a:cubicBezTo>
                    <a:cubicBezTo>
                      <a:pt x="2052" y="92"/>
                      <a:pt x="1804" y="0"/>
                      <a:pt x="1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5" name="Google Shape;855;p27"/>
              <p:cNvSpPr/>
              <p:nvPr/>
            </p:nvSpPr>
            <p:spPr>
              <a:xfrm rot="10800000">
                <a:off x="8492875" y="4005995"/>
                <a:ext cx="259041" cy="227051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4876" extrusionOk="0">
                    <a:moveTo>
                      <a:pt x="1467" y="0"/>
                    </a:moveTo>
                    <a:cubicBezTo>
                      <a:pt x="1394" y="0"/>
                      <a:pt x="1320" y="8"/>
                      <a:pt x="1247" y="23"/>
                    </a:cubicBezTo>
                    <a:cubicBezTo>
                      <a:pt x="487" y="114"/>
                      <a:pt x="1" y="1087"/>
                      <a:pt x="487" y="1725"/>
                    </a:cubicBezTo>
                    <a:cubicBezTo>
                      <a:pt x="912" y="2606"/>
                      <a:pt x="1308" y="3579"/>
                      <a:pt x="2037" y="4248"/>
                    </a:cubicBezTo>
                    <a:cubicBezTo>
                      <a:pt x="2483" y="4680"/>
                      <a:pt x="2981" y="4876"/>
                      <a:pt x="3482" y="4876"/>
                    </a:cubicBezTo>
                    <a:cubicBezTo>
                      <a:pt x="4074" y="4876"/>
                      <a:pt x="4672" y="4603"/>
                      <a:pt x="5198" y="4126"/>
                    </a:cubicBezTo>
                    <a:cubicBezTo>
                      <a:pt x="5533" y="3792"/>
                      <a:pt x="5563" y="3275"/>
                      <a:pt x="5350" y="2850"/>
                    </a:cubicBezTo>
                    <a:cubicBezTo>
                      <a:pt x="4742" y="1603"/>
                      <a:pt x="3283" y="874"/>
                      <a:pt x="2067" y="236"/>
                    </a:cubicBezTo>
                    <a:cubicBezTo>
                      <a:pt x="1906" y="74"/>
                      <a:pt x="1693" y="0"/>
                      <a:pt x="1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6" name="Google Shape;856;p27"/>
              <p:cNvSpPr/>
              <p:nvPr/>
            </p:nvSpPr>
            <p:spPr>
              <a:xfrm rot="10800000">
                <a:off x="8202678" y="4162269"/>
                <a:ext cx="262394" cy="220439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4734" extrusionOk="0">
                    <a:moveTo>
                      <a:pt x="1922" y="0"/>
                    </a:moveTo>
                    <a:cubicBezTo>
                      <a:pt x="1597" y="0"/>
                      <a:pt x="1280" y="162"/>
                      <a:pt x="1075" y="532"/>
                    </a:cubicBezTo>
                    <a:cubicBezTo>
                      <a:pt x="1" y="2567"/>
                      <a:pt x="2212" y="4734"/>
                      <a:pt x="4239" y="4734"/>
                    </a:cubicBezTo>
                    <a:cubicBezTo>
                      <a:pt x="4391" y="4734"/>
                      <a:pt x="4543" y="4721"/>
                      <a:pt x="4692" y="4696"/>
                    </a:cubicBezTo>
                    <a:cubicBezTo>
                      <a:pt x="5391" y="4574"/>
                      <a:pt x="5634" y="3693"/>
                      <a:pt x="5360" y="3146"/>
                    </a:cubicBezTo>
                    <a:cubicBezTo>
                      <a:pt x="4783" y="2082"/>
                      <a:pt x="3901" y="1261"/>
                      <a:pt x="3050" y="410"/>
                    </a:cubicBezTo>
                    <a:cubicBezTo>
                      <a:pt x="2838" y="197"/>
                      <a:pt x="2594" y="106"/>
                      <a:pt x="2382" y="106"/>
                    </a:cubicBezTo>
                    <a:cubicBezTo>
                      <a:pt x="2234" y="37"/>
                      <a:pt x="2077" y="0"/>
                      <a:pt x="1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7" name="Google Shape;857;p27"/>
              <p:cNvSpPr/>
              <p:nvPr/>
            </p:nvSpPr>
            <p:spPr>
              <a:xfrm rot="10800000">
                <a:off x="7814878" y="4114260"/>
                <a:ext cx="257272" cy="200742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311" extrusionOk="0">
                    <a:moveTo>
                      <a:pt x="1035" y="1"/>
                    </a:moveTo>
                    <a:cubicBezTo>
                      <a:pt x="399" y="1"/>
                      <a:pt x="1" y="599"/>
                      <a:pt x="53" y="1175"/>
                    </a:cubicBezTo>
                    <a:cubicBezTo>
                      <a:pt x="23" y="1540"/>
                      <a:pt x="144" y="1874"/>
                      <a:pt x="509" y="2117"/>
                    </a:cubicBezTo>
                    <a:cubicBezTo>
                      <a:pt x="600" y="2208"/>
                      <a:pt x="661" y="2330"/>
                      <a:pt x="722" y="2421"/>
                    </a:cubicBezTo>
                    <a:cubicBezTo>
                      <a:pt x="965" y="2786"/>
                      <a:pt x="1208" y="3151"/>
                      <a:pt x="1482" y="3485"/>
                    </a:cubicBezTo>
                    <a:cubicBezTo>
                      <a:pt x="1834" y="3954"/>
                      <a:pt x="2387" y="4310"/>
                      <a:pt x="2939" y="4310"/>
                    </a:cubicBezTo>
                    <a:cubicBezTo>
                      <a:pt x="3246" y="4310"/>
                      <a:pt x="3551" y="4201"/>
                      <a:pt x="3822" y="3941"/>
                    </a:cubicBezTo>
                    <a:cubicBezTo>
                      <a:pt x="5524" y="2330"/>
                      <a:pt x="2728" y="476"/>
                      <a:pt x="1360" y="50"/>
                    </a:cubicBezTo>
                    <a:cubicBezTo>
                      <a:pt x="1246" y="16"/>
                      <a:pt x="1137" y="1"/>
                      <a:pt x="10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8" name="Google Shape;858;p27"/>
              <p:cNvSpPr/>
              <p:nvPr/>
            </p:nvSpPr>
            <p:spPr>
              <a:xfrm rot="10800000">
                <a:off x="7572829" y="4188765"/>
                <a:ext cx="224164" cy="179229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3849" extrusionOk="0">
                    <a:moveTo>
                      <a:pt x="1800" y="0"/>
                    </a:moveTo>
                    <a:cubicBezTo>
                      <a:pt x="1731" y="0"/>
                      <a:pt x="1661" y="10"/>
                      <a:pt x="1591" y="33"/>
                    </a:cubicBezTo>
                    <a:cubicBezTo>
                      <a:pt x="1569" y="32"/>
                      <a:pt x="1547" y="31"/>
                      <a:pt x="1525" y="31"/>
                    </a:cubicBezTo>
                    <a:cubicBezTo>
                      <a:pt x="729" y="31"/>
                      <a:pt x="1" y="1087"/>
                      <a:pt x="740" y="1827"/>
                    </a:cubicBezTo>
                    <a:cubicBezTo>
                      <a:pt x="1166" y="2282"/>
                      <a:pt x="1500" y="2799"/>
                      <a:pt x="1956" y="3225"/>
                    </a:cubicBezTo>
                    <a:cubicBezTo>
                      <a:pt x="2384" y="3600"/>
                      <a:pt x="2886" y="3849"/>
                      <a:pt x="3388" y="3849"/>
                    </a:cubicBezTo>
                    <a:cubicBezTo>
                      <a:pt x="3740" y="3849"/>
                      <a:pt x="4092" y="3726"/>
                      <a:pt x="4418" y="3437"/>
                    </a:cubicBezTo>
                    <a:cubicBezTo>
                      <a:pt x="4661" y="3194"/>
                      <a:pt x="4813" y="2738"/>
                      <a:pt x="4692" y="2404"/>
                    </a:cubicBezTo>
                    <a:cubicBezTo>
                      <a:pt x="4266" y="1219"/>
                      <a:pt x="3354" y="428"/>
                      <a:pt x="2138" y="64"/>
                    </a:cubicBezTo>
                    <a:cubicBezTo>
                      <a:pt x="2026" y="26"/>
                      <a:pt x="1913" y="0"/>
                      <a:pt x="1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59" name="Google Shape;859;p27"/>
              <p:cNvSpPr/>
              <p:nvPr/>
            </p:nvSpPr>
            <p:spPr>
              <a:xfrm rot="10800000">
                <a:off x="8059408" y="4850091"/>
                <a:ext cx="230730" cy="207168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449" extrusionOk="0">
                    <a:moveTo>
                      <a:pt x="1247" y="0"/>
                    </a:moveTo>
                    <a:cubicBezTo>
                      <a:pt x="896" y="0"/>
                      <a:pt x="565" y="163"/>
                      <a:pt x="365" y="523"/>
                    </a:cubicBezTo>
                    <a:cubicBezTo>
                      <a:pt x="304" y="614"/>
                      <a:pt x="244" y="735"/>
                      <a:pt x="244" y="887"/>
                    </a:cubicBezTo>
                    <a:cubicBezTo>
                      <a:pt x="31" y="1252"/>
                      <a:pt x="0" y="1739"/>
                      <a:pt x="396" y="2134"/>
                    </a:cubicBezTo>
                    <a:cubicBezTo>
                      <a:pt x="1034" y="2802"/>
                      <a:pt x="1611" y="3593"/>
                      <a:pt x="2402" y="4140"/>
                    </a:cubicBezTo>
                    <a:cubicBezTo>
                      <a:pt x="2684" y="4340"/>
                      <a:pt x="3022" y="4449"/>
                      <a:pt x="3345" y="4449"/>
                    </a:cubicBezTo>
                    <a:cubicBezTo>
                      <a:pt x="3856" y="4449"/>
                      <a:pt x="4331" y="4177"/>
                      <a:pt x="4499" y="3562"/>
                    </a:cubicBezTo>
                    <a:cubicBezTo>
                      <a:pt x="4955" y="1891"/>
                      <a:pt x="3070" y="705"/>
                      <a:pt x="1794" y="128"/>
                    </a:cubicBezTo>
                    <a:cubicBezTo>
                      <a:pt x="1617" y="44"/>
                      <a:pt x="1429" y="0"/>
                      <a:pt x="1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60" name="Google Shape;860;p27"/>
              <p:cNvSpPr/>
              <p:nvPr/>
            </p:nvSpPr>
            <p:spPr>
              <a:xfrm rot="10800000">
                <a:off x="8021537" y="3833329"/>
                <a:ext cx="294430" cy="218716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697" extrusionOk="0">
                    <a:moveTo>
                      <a:pt x="1573" y="1"/>
                    </a:moveTo>
                    <a:cubicBezTo>
                      <a:pt x="1279" y="1"/>
                      <a:pt x="1023" y="151"/>
                      <a:pt x="851" y="361"/>
                    </a:cubicBezTo>
                    <a:cubicBezTo>
                      <a:pt x="335" y="634"/>
                      <a:pt x="0" y="1212"/>
                      <a:pt x="365" y="1820"/>
                    </a:cubicBezTo>
                    <a:cubicBezTo>
                      <a:pt x="975" y="2805"/>
                      <a:pt x="2165" y="4697"/>
                      <a:pt x="3473" y="4697"/>
                    </a:cubicBezTo>
                    <a:cubicBezTo>
                      <a:pt x="3859" y="4697"/>
                      <a:pt x="4256" y="4532"/>
                      <a:pt x="4651" y="4130"/>
                    </a:cubicBezTo>
                    <a:cubicBezTo>
                      <a:pt x="6323" y="2428"/>
                      <a:pt x="3222" y="877"/>
                      <a:pt x="2128" y="178"/>
                    </a:cubicBezTo>
                    <a:cubicBezTo>
                      <a:pt x="1936" y="54"/>
                      <a:pt x="1747" y="1"/>
                      <a:pt x="1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61" name="Google Shape;861;p27"/>
              <p:cNvSpPr/>
              <p:nvPr/>
            </p:nvSpPr>
            <p:spPr>
              <a:xfrm rot="10800000">
                <a:off x="8247986" y="4687764"/>
                <a:ext cx="254804" cy="190637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94" extrusionOk="0">
                    <a:moveTo>
                      <a:pt x="1367" y="0"/>
                    </a:moveTo>
                    <a:cubicBezTo>
                      <a:pt x="1109" y="0"/>
                      <a:pt x="873" y="132"/>
                      <a:pt x="699" y="325"/>
                    </a:cubicBezTo>
                    <a:cubicBezTo>
                      <a:pt x="274" y="538"/>
                      <a:pt x="0" y="1024"/>
                      <a:pt x="304" y="1572"/>
                    </a:cubicBezTo>
                    <a:cubicBezTo>
                      <a:pt x="821" y="2442"/>
                      <a:pt x="1866" y="4094"/>
                      <a:pt x="3002" y="4094"/>
                    </a:cubicBezTo>
                    <a:cubicBezTo>
                      <a:pt x="3335" y="4094"/>
                      <a:pt x="3675" y="3952"/>
                      <a:pt x="4012" y="3608"/>
                    </a:cubicBezTo>
                    <a:cubicBezTo>
                      <a:pt x="5471" y="2119"/>
                      <a:pt x="2797" y="781"/>
                      <a:pt x="1824" y="143"/>
                    </a:cubicBezTo>
                    <a:cubicBezTo>
                      <a:pt x="1669" y="43"/>
                      <a:pt x="1514" y="0"/>
                      <a:pt x="1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862" name="Google Shape;862;p27"/>
            <p:cNvSpPr/>
            <p:nvPr/>
          </p:nvSpPr>
          <p:spPr>
            <a:xfrm flipH="1">
              <a:off x="5227720" y="4275375"/>
              <a:ext cx="3796425" cy="947425"/>
            </a:xfrm>
            <a:custGeom>
              <a:avLst/>
              <a:gdLst/>
              <a:ahLst/>
              <a:cxnLst/>
              <a:rect l="l" t="t" r="r" b="b"/>
              <a:pathLst>
                <a:path w="151857" h="37897" extrusionOk="0">
                  <a:moveTo>
                    <a:pt x="52927" y="1"/>
                  </a:moveTo>
                  <a:cubicBezTo>
                    <a:pt x="50805" y="1"/>
                    <a:pt x="48661" y="253"/>
                    <a:pt x="46475" y="753"/>
                  </a:cubicBezTo>
                  <a:cubicBezTo>
                    <a:pt x="38967" y="2455"/>
                    <a:pt x="31824" y="6832"/>
                    <a:pt x="23921" y="11939"/>
                  </a:cubicBezTo>
                  <a:cubicBezTo>
                    <a:pt x="16262" y="16893"/>
                    <a:pt x="9149" y="19446"/>
                    <a:pt x="2736" y="19537"/>
                  </a:cubicBezTo>
                  <a:cubicBezTo>
                    <a:pt x="1824" y="19537"/>
                    <a:pt x="881" y="19507"/>
                    <a:pt x="0" y="19385"/>
                  </a:cubicBezTo>
                  <a:lnTo>
                    <a:pt x="0" y="19781"/>
                  </a:lnTo>
                  <a:cubicBezTo>
                    <a:pt x="912" y="19872"/>
                    <a:pt x="1824" y="19902"/>
                    <a:pt x="2736" y="19902"/>
                  </a:cubicBezTo>
                  <a:cubicBezTo>
                    <a:pt x="9240" y="19841"/>
                    <a:pt x="16414" y="17258"/>
                    <a:pt x="24134" y="12273"/>
                  </a:cubicBezTo>
                  <a:cubicBezTo>
                    <a:pt x="34504" y="5553"/>
                    <a:pt x="43475" y="428"/>
                    <a:pt x="52995" y="428"/>
                  </a:cubicBezTo>
                  <a:cubicBezTo>
                    <a:pt x="58461" y="428"/>
                    <a:pt x="64108" y="2117"/>
                    <a:pt x="70305" y="6163"/>
                  </a:cubicBezTo>
                  <a:cubicBezTo>
                    <a:pt x="73983" y="8595"/>
                    <a:pt x="76932" y="10723"/>
                    <a:pt x="79546" y="12607"/>
                  </a:cubicBezTo>
                  <a:cubicBezTo>
                    <a:pt x="88105" y="18832"/>
                    <a:pt x="92566" y="22049"/>
                    <a:pt x="105098" y="22049"/>
                  </a:cubicBezTo>
                  <a:cubicBezTo>
                    <a:pt x="106763" y="22049"/>
                    <a:pt x="108571" y="21992"/>
                    <a:pt x="110549" y="21878"/>
                  </a:cubicBezTo>
                  <a:cubicBezTo>
                    <a:pt x="112106" y="21785"/>
                    <a:pt x="113625" y="21738"/>
                    <a:pt x="115107" y="21738"/>
                  </a:cubicBezTo>
                  <a:cubicBezTo>
                    <a:pt x="130610" y="21738"/>
                    <a:pt x="142104" y="26855"/>
                    <a:pt x="151371" y="37896"/>
                  </a:cubicBezTo>
                  <a:lnTo>
                    <a:pt x="151857" y="37896"/>
                  </a:lnTo>
                  <a:cubicBezTo>
                    <a:pt x="142490" y="26584"/>
                    <a:pt x="130835" y="21346"/>
                    <a:pt x="115081" y="21346"/>
                  </a:cubicBezTo>
                  <a:cubicBezTo>
                    <a:pt x="113606" y="21346"/>
                    <a:pt x="112097" y="21392"/>
                    <a:pt x="110549" y="21483"/>
                  </a:cubicBezTo>
                  <a:cubicBezTo>
                    <a:pt x="108535" y="21603"/>
                    <a:pt x="106700" y="21663"/>
                    <a:pt x="105012" y="21663"/>
                  </a:cubicBezTo>
                  <a:cubicBezTo>
                    <a:pt x="92666" y="21663"/>
                    <a:pt x="88235" y="18454"/>
                    <a:pt x="79758" y="12303"/>
                  </a:cubicBezTo>
                  <a:cubicBezTo>
                    <a:pt x="77175" y="10419"/>
                    <a:pt x="74196" y="8261"/>
                    <a:pt x="70518" y="5859"/>
                  </a:cubicBezTo>
                  <a:cubicBezTo>
                    <a:pt x="64512" y="1930"/>
                    <a:pt x="58801" y="1"/>
                    <a:pt x="5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63" name="Google Shape;863;p27"/>
            <p:cNvSpPr/>
            <p:nvPr/>
          </p:nvSpPr>
          <p:spPr>
            <a:xfrm rot="1845798" flipH="1">
              <a:off x="8338769" y="3749861"/>
              <a:ext cx="848837" cy="493157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64" name="Google Shape;864;p27"/>
            <p:cNvSpPr/>
            <p:nvPr/>
          </p:nvSpPr>
          <p:spPr>
            <a:xfrm flipH="1">
              <a:off x="8460007" y="3385375"/>
              <a:ext cx="159600" cy="123125"/>
            </a:xfrm>
            <a:custGeom>
              <a:avLst/>
              <a:gdLst/>
              <a:ahLst/>
              <a:cxnLst/>
              <a:rect l="l" t="t" r="r" b="b"/>
              <a:pathLst>
                <a:path w="6384" h="4925" extrusionOk="0">
                  <a:moveTo>
                    <a:pt x="3192" y="1"/>
                  </a:moveTo>
                  <a:cubicBezTo>
                    <a:pt x="0" y="1"/>
                    <a:pt x="0" y="4925"/>
                    <a:pt x="3192" y="4925"/>
                  </a:cubicBezTo>
                  <a:cubicBezTo>
                    <a:pt x="6353" y="4925"/>
                    <a:pt x="6383" y="1"/>
                    <a:pt x="3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65" name="Google Shape;865;p27"/>
            <p:cNvSpPr/>
            <p:nvPr/>
          </p:nvSpPr>
          <p:spPr>
            <a:xfrm flipH="1">
              <a:off x="8661595" y="43874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66" name="Google Shape;866;p27"/>
            <p:cNvSpPr/>
            <p:nvPr/>
          </p:nvSpPr>
          <p:spPr>
            <a:xfrm flipH="1">
              <a:off x="8925957" y="35663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1" y="1"/>
                    <a:pt x="1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867" name="Google Shape;867;p27"/>
            <p:cNvGrpSpPr/>
            <p:nvPr/>
          </p:nvGrpSpPr>
          <p:grpSpPr>
            <a:xfrm flipH="1">
              <a:off x="42707" y="103600"/>
              <a:ext cx="791800" cy="569275"/>
              <a:chOff x="4359175" y="2251625"/>
              <a:chExt cx="791800" cy="569275"/>
            </a:xfrm>
          </p:grpSpPr>
          <p:sp>
            <p:nvSpPr>
              <p:cNvPr id="868" name="Google Shape;868;p27"/>
              <p:cNvSpPr/>
              <p:nvPr/>
            </p:nvSpPr>
            <p:spPr>
              <a:xfrm>
                <a:off x="4930600" y="2344425"/>
                <a:ext cx="2203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840" extrusionOk="0">
                    <a:moveTo>
                      <a:pt x="4408" y="1"/>
                    </a:moveTo>
                    <a:cubicBezTo>
                      <a:pt x="31" y="1"/>
                      <a:pt x="0" y="6840"/>
                      <a:pt x="4408" y="6840"/>
                    </a:cubicBezTo>
                    <a:cubicBezTo>
                      <a:pt x="8815" y="6840"/>
                      <a:pt x="8815" y="1"/>
                      <a:pt x="44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69" name="Google Shape;869;p27"/>
              <p:cNvSpPr/>
              <p:nvPr/>
            </p:nvSpPr>
            <p:spPr>
              <a:xfrm>
                <a:off x="4727700" y="2551125"/>
                <a:ext cx="8590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70" name="Google Shape;870;p27"/>
              <p:cNvSpPr/>
              <p:nvPr/>
            </p:nvSpPr>
            <p:spPr>
              <a:xfrm>
                <a:off x="5084100" y="2782900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71" name="Google Shape;871;p27"/>
              <p:cNvSpPr/>
              <p:nvPr/>
            </p:nvSpPr>
            <p:spPr>
              <a:xfrm>
                <a:off x="4359175" y="2251625"/>
                <a:ext cx="486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46" y="1520"/>
                      <a:pt x="194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872" name="Google Shape;872;p27"/>
              <p:cNvSpPr/>
              <p:nvPr/>
            </p:nvSpPr>
            <p:spPr>
              <a:xfrm>
                <a:off x="4508875" y="2367875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0" y="1"/>
                      <a:pt x="0" y="1520"/>
                      <a:pt x="973" y="1520"/>
                    </a:cubicBezTo>
                    <a:cubicBezTo>
                      <a:pt x="1946" y="1520"/>
                      <a:pt x="1946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873" name="Google Shape;873;p27"/>
            <p:cNvSpPr/>
            <p:nvPr/>
          </p:nvSpPr>
          <p:spPr>
            <a:xfrm flipH="1">
              <a:off x="8310607" y="417342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74" name="Google Shape;874;p27"/>
            <p:cNvSpPr/>
            <p:nvPr/>
          </p:nvSpPr>
          <p:spPr>
            <a:xfrm flipH="1">
              <a:off x="7994057" y="4178525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75" name="Google Shape;875;p27"/>
            <p:cNvSpPr/>
            <p:nvPr/>
          </p:nvSpPr>
          <p:spPr>
            <a:xfrm flipH="1">
              <a:off x="7571082" y="4584575"/>
              <a:ext cx="220375" cy="171000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76" name="Google Shape;876;p27"/>
            <p:cNvSpPr/>
            <p:nvPr/>
          </p:nvSpPr>
          <p:spPr>
            <a:xfrm flipH="1">
              <a:off x="8032207" y="4717325"/>
              <a:ext cx="159600" cy="123125"/>
            </a:xfrm>
            <a:custGeom>
              <a:avLst/>
              <a:gdLst/>
              <a:ahLst/>
              <a:cxnLst/>
              <a:rect l="l" t="t" r="r" b="b"/>
              <a:pathLst>
                <a:path w="6384" h="4925" extrusionOk="0">
                  <a:moveTo>
                    <a:pt x="3192" y="1"/>
                  </a:moveTo>
                  <a:cubicBezTo>
                    <a:pt x="0" y="1"/>
                    <a:pt x="0" y="4925"/>
                    <a:pt x="3192" y="4925"/>
                  </a:cubicBezTo>
                  <a:cubicBezTo>
                    <a:pt x="6353" y="4925"/>
                    <a:pt x="6383" y="1"/>
                    <a:pt x="3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77" name="Google Shape;877;p27"/>
            <p:cNvSpPr/>
            <p:nvPr/>
          </p:nvSpPr>
          <p:spPr>
            <a:xfrm flipH="1">
              <a:off x="8460007" y="4864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78" name="Google Shape;878;p27"/>
            <p:cNvSpPr/>
            <p:nvPr/>
          </p:nvSpPr>
          <p:spPr>
            <a:xfrm flipH="1">
              <a:off x="7850957" y="5031050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879" name="Google Shape;879;p27"/>
          <p:cNvSpPr txBox="1">
            <a:spLocks noGrp="1"/>
          </p:cNvSpPr>
          <p:nvPr>
            <p:ph type="subTitle" idx="1"/>
          </p:nvPr>
        </p:nvSpPr>
        <p:spPr>
          <a:xfrm>
            <a:off x="3561320" y="3605793"/>
            <a:ext cx="9946160" cy="4064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Char char="●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Char char="○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Char char="■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Char char="●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Char char="○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Char char="■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Char char="●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Char char="○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Char char="■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880" name="Google Shape;880;p27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5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8"/>
          <p:cNvGrpSpPr/>
          <p:nvPr/>
        </p:nvGrpSpPr>
        <p:grpSpPr>
          <a:xfrm>
            <a:off x="-1462207" y="-1067827"/>
            <a:ext cx="18496707" cy="10547929"/>
            <a:chOff x="-783325" y="-572050"/>
            <a:chExt cx="9908950" cy="5650676"/>
          </a:xfrm>
        </p:grpSpPr>
        <p:sp>
          <p:nvSpPr>
            <p:cNvPr id="883" name="Google Shape;883;p28"/>
            <p:cNvSpPr/>
            <p:nvPr/>
          </p:nvSpPr>
          <p:spPr>
            <a:xfrm flipH="1">
              <a:off x="-783325" y="-495850"/>
              <a:ext cx="2737876" cy="1737920"/>
            </a:xfrm>
            <a:custGeom>
              <a:avLst/>
              <a:gdLst/>
              <a:ahLst/>
              <a:cxnLst/>
              <a:rect l="l" t="t" r="r" b="b"/>
              <a:pathLst>
                <a:path w="101431" h="77301" extrusionOk="0">
                  <a:moveTo>
                    <a:pt x="14925" y="0"/>
                  </a:moveTo>
                  <a:cubicBezTo>
                    <a:pt x="14317" y="1277"/>
                    <a:pt x="13587" y="2796"/>
                    <a:pt x="12523" y="4681"/>
                  </a:cubicBezTo>
                  <a:cubicBezTo>
                    <a:pt x="7690" y="13252"/>
                    <a:pt x="0" y="23617"/>
                    <a:pt x="6231" y="34377"/>
                  </a:cubicBezTo>
                  <a:cubicBezTo>
                    <a:pt x="12675" y="45472"/>
                    <a:pt x="24742" y="43800"/>
                    <a:pt x="35563" y="45928"/>
                  </a:cubicBezTo>
                  <a:cubicBezTo>
                    <a:pt x="55260" y="49788"/>
                    <a:pt x="53922" y="66506"/>
                    <a:pt x="69515" y="74864"/>
                  </a:cubicBezTo>
                  <a:cubicBezTo>
                    <a:pt x="72638" y="76540"/>
                    <a:pt x="75607" y="77301"/>
                    <a:pt x="78417" y="77301"/>
                  </a:cubicBezTo>
                  <a:cubicBezTo>
                    <a:pt x="87944" y="77301"/>
                    <a:pt x="95657" y="68560"/>
                    <a:pt x="101431" y="57083"/>
                  </a:cubicBezTo>
                  <a:lnTo>
                    <a:pt x="101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84" name="Google Shape;884;p28"/>
            <p:cNvSpPr/>
            <p:nvPr/>
          </p:nvSpPr>
          <p:spPr>
            <a:xfrm flipH="1">
              <a:off x="-438324" y="-572050"/>
              <a:ext cx="2294900" cy="2413425"/>
            </a:xfrm>
            <a:custGeom>
              <a:avLst/>
              <a:gdLst/>
              <a:ahLst/>
              <a:cxnLst/>
              <a:rect l="l" t="t" r="r" b="b"/>
              <a:pathLst>
                <a:path w="91796" h="96537" extrusionOk="0">
                  <a:moveTo>
                    <a:pt x="1" y="0"/>
                  </a:moveTo>
                  <a:cubicBezTo>
                    <a:pt x="639" y="3222"/>
                    <a:pt x="730" y="6778"/>
                    <a:pt x="821" y="10426"/>
                  </a:cubicBezTo>
                  <a:cubicBezTo>
                    <a:pt x="1034" y="19939"/>
                    <a:pt x="1308" y="29788"/>
                    <a:pt x="12068" y="33222"/>
                  </a:cubicBezTo>
                  <a:cubicBezTo>
                    <a:pt x="14326" y="33945"/>
                    <a:pt x="16704" y="34207"/>
                    <a:pt x="19136" y="34207"/>
                  </a:cubicBezTo>
                  <a:cubicBezTo>
                    <a:pt x="22433" y="34207"/>
                    <a:pt x="25827" y="33725"/>
                    <a:pt x="29150" y="33253"/>
                  </a:cubicBezTo>
                  <a:cubicBezTo>
                    <a:pt x="32430" y="32792"/>
                    <a:pt x="35656" y="32339"/>
                    <a:pt x="38705" y="32339"/>
                  </a:cubicBezTo>
                  <a:cubicBezTo>
                    <a:pt x="45912" y="32339"/>
                    <a:pt x="52127" y="34870"/>
                    <a:pt x="55716" y="45806"/>
                  </a:cubicBezTo>
                  <a:cubicBezTo>
                    <a:pt x="57996" y="52828"/>
                    <a:pt x="56142" y="59545"/>
                    <a:pt x="54318" y="66050"/>
                  </a:cubicBezTo>
                  <a:cubicBezTo>
                    <a:pt x="52038" y="74226"/>
                    <a:pt x="49910" y="81977"/>
                    <a:pt x="56446" y="89150"/>
                  </a:cubicBezTo>
                  <a:cubicBezTo>
                    <a:pt x="60853" y="93983"/>
                    <a:pt x="66537" y="96536"/>
                    <a:pt x="72586" y="96536"/>
                  </a:cubicBezTo>
                  <a:cubicBezTo>
                    <a:pt x="74805" y="96536"/>
                    <a:pt x="77054" y="96202"/>
                    <a:pt x="79303" y="95533"/>
                  </a:cubicBezTo>
                  <a:cubicBezTo>
                    <a:pt x="84166" y="94074"/>
                    <a:pt x="88483" y="91187"/>
                    <a:pt x="91796" y="87448"/>
                  </a:cubicBezTo>
                  <a:lnTo>
                    <a:pt x="91796" y="86871"/>
                  </a:lnTo>
                  <a:cubicBezTo>
                    <a:pt x="88513" y="90731"/>
                    <a:pt x="84136" y="93679"/>
                    <a:pt x="79182" y="95169"/>
                  </a:cubicBezTo>
                  <a:cubicBezTo>
                    <a:pt x="76963" y="95830"/>
                    <a:pt x="74757" y="96155"/>
                    <a:pt x="72603" y="96155"/>
                  </a:cubicBezTo>
                  <a:cubicBezTo>
                    <a:pt x="66641" y="96155"/>
                    <a:pt x="61073" y="93663"/>
                    <a:pt x="56719" y="88907"/>
                  </a:cubicBezTo>
                  <a:cubicBezTo>
                    <a:pt x="50336" y="81855"/>
                    <a:pt x="52433" y="74226"/>
                    <a:pt x="54683" y="66171"/>
                  </a:cubicBezTo>
                  <a:cubicBezTo>
                    <a:pt x="56506" y="59606"/>
                    <a:pt x="58391" y="52797"/>
                    <a:pt x="56050" y="45685"/>
                  </a:cubicBezTo>
                  <a:cubicBezTo>
                    <a:pt x="52420" y="34536"/>
                    <a:pt x="46117" y="31956"/>
                    <a:pt x="38799" y="31956"/>
                  </a:cubicBezTo>
                  <a:cubicBezTo>
                    <a:pt x="35703" y="31956"/>
                    <a:pt x="32424" y="32418"/>
                    <a:pt x="29089" y="32888"/>
                  </a:cubicBezTo>
                  <a:cubicBezTo>
                    <a:pt x="25774" y="33344"/>
                    <a:pt x="22398" y="33820"/>
                    <a:pt x="19125" y="33820"/>
                  </a:cubicBezTo>
                  <a:cubicBezTo>
                    <a:pt x="16726" y="33820"/>
                    <a:pt x="14383" y="33565"/>
                    <a:pt x="12159" y="32858"/>
                  </a:cubicBezTo>
                  <a:cubicBezTo>
                    <a:pt x="1672" y="29514"/>
                    <a:pt x="1429" y="19788"/>
                    <a:pt x="1186" y="10395"/>
                  </a:cubicBezTo>
                  <a:cubicBezTo>
                    <a:pt x="1095" y="6869"/>
                    <a:pt x="1004" y="3283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85" name="Google Shape;885;p28"/>
            <p:cNvSpPr/>
            <p:nvPr/>
          </p:nvSpPr>
          <p:spPr>
            <a:xfrm flipH="1">
              <a:off x="263051" y="287600"/>
              <a:ext cx="220375" cy="171000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86" name="Google Shape;886;p28"/>
            <p:cNvSpPr/>
            <p:nvPr/>
          </p:nvSpPr>
          <p:spPr>
            <a:xfrm flipH="1">
              <a:off x="2505151" y="100650"/>
              <a:ext cx="85900" cy="66900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03" y="1"/>
                  </a:moveTo>
                  <a:cubicBezTo>
                    <a:pt x="1" y="1"/>
                    <a:pt x="1" y="2675"/>
                    <a:pt x="1703" y="2675"/>
                  </a:cubicBezTo>
                  <a:cubicBezTo>
                    <a:pt x="3435" y="2675"/>
                    <a:pt x="3435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87" name="Google Shape;887;p28"/>
            <p:cNvSpPr/>
            <p:nvPr/>
          </p:nvSpPr>
          <p:spPr>
            <a:xfrm flipH="1">
              <a:off x="2185251" y="33242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88" name="Google Shape;888;p28"/>
            <p:cNvSpPr/>
            <p:nvPr/>
          </p:nvSpPr>
          <p:spPr>
            <a:xfrm flipH="1">
              <a:off x="614551" y="703850"/>
              <a:ext cx="159600" cy="123125"/>
            </a:xfrm>
            <a:custGeom>
              <a:avLst/>
              <a:gdLst/>
              <a:ahLst/>
              <a:cxnLst/>
              <a:rect l="l" t="t" r="r" b="b"/>
              <a:pathLst>
                <a:path w="6384" h="4925" extrusionOk="0">
                  <a:moveTo>
                    <a:pt x="3192" y="1"/>
                  </a:moveTo>
                  <a:cubicBezTo>
                    <a:pt x="0" y="1"/>
                    <a:pt x="0" y="4925"/>
                    <a:pt x="3192" y="4925"/>
                  </a:cubicBezTo>
                  <a:cubicBezTo>
                    <a:pt x="6353" y="4925"/>
                    <a:pt x="6383" y="1"/>
                    <a:pt x="3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89" name="Google Shape;889;p28"/>
            <p:cNvSpPr/>
            <p:nvPr/>
          </p:nvSpPr>
          <p:spPr>
            <a:xfrm flipH="1">
              <a:off x="483426" y="13745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0" name="Google Shape;890;p28"/>
            <p:cNvSpPr/>
            <p:nvPr/>
          </p:nvSpPr>
          <p:spPr>
            <a:xfrm flipH="1">
              <a:off x="1147151" y="137438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1" y="1"/>
                    <a:pt x="1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1" name="Google Shape;891;p28"/>
            <p:cNvSpPr/>
            <p:nvPr/>
          </p:nvSpPr>
          <p:spPr>
            <a:xfrm flipH="1">
              <a:off x="2092676" y="115088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0"/>
                    <a:pt x="973" y="1520"/>
                  </a:cubicBezTo>
                  <a:cubicBezTo>
                    <a:pt x="1946" y="1520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2" name="Google Shape;892;p28"/>
            <p:cNvSpPr/>
            <p:nvPr/>
          </p:nvSpPr>
          <p:spPr>
            <a:xfrm flipH="1">
              <a:off x="-154474" y="1433500"/>
              <a:ext cx="171775" cy="133000"/>
            </a:xfrm>
            <a:custGeom>
              <a:avLst/>
              <a:gdLst/>
              <a:ahLst/>
              <a:cxnLst/>
              <a:rect l="l" t="t" r="r" b="b"/>
              <a:pathLst>
                <a:path w="6871" h="5320" extrusionOk="0">
                  <a:moveTo>
                    <a:pt x="3436" y="0"/>
                  </a:moveTo>
                  <a:cubicBezTo>
                    <a:pt x="1" y="0"/>
                    <a:pt x="1" y="5320"/>
                    <a:pt x="3436" y="5320"/>
                  </a:cubicBezTo>
                  <a:cubicBezTo>
                    <a:pt x="6840" y="5320"/>
                    <a:pt x="6870" y="0"/>
                    <a:pt x="3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3" name="Google Shape;893;p28"/>
            <p:cNvSpPr/>
            <p:nvPr/>
          </p:nvSpPr>
          <p:spPr>
            <a:xfrm flipH="1">
              <a:off x="146101" y="1626300"/>
              <a:ext cx="85900" cy="66125"/>
            </a:xfrm>
            <a:custGeom>
              <a:avLst/>
              <a:gdLst/>
              <a:ahLst/>
              <a:cxnLst/>
              <a:rect l="l" t="t" r="r" b="b"/>
              <a:pathLst>
                <a:path w="3436" h="2645" extrusionOk="0">
                  <a:moveTo>
                    <a:pt x="1733" y="0"/>
                  </a:moveTo>
                  <a:cubicBezTo>
                    <a:pt x="31" y="0"/>
                    <a:pt x="0" y="2645"/>
                    <a:pt x="1733" y="2645"/>
                  </a:cubicBezTo>
                  <a:cubicBezTo>
                    <a:pt x="3435" y="2645"/>
                    <a:pt x="3435" y="0"/>
                    <a:pt x="1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4" name="Google Shape;894;p28"/>
            <p:cNvSpPr/>
            <p:nvPr/>
          </p:nvSpPr>
          <p:spPr>
            <a:xfrm flipH="1">
              <a:off x="560914" y="1059350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5" name="Google Shape;895;p28"/>
            <p:cNvSpPr/>
            <p:nvPr/>
          </p:nvSpPr>
          <p:spPr>
            <a:xfrm flipH="1">
              <a:off x="308851" y="1211525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6" name="Google Shape;896;p28"/>
            <p:cNvSpPr/>
            <p:nvPr/>
          </p:nvSpPr>
          <p:spPr>
            <a:xfrm flipH="1">
              <a:off x="-285924" y="-495850"/>
              <a:ext cx="1960550" cy="1491750"/>
            </a:xfrm>
            <a:custGeom>
              <a:avLst/>
              <a:gdLst/>
              <a:ahLst/>
              <a:cxnLst/>
              <a:rect l="l" t="t" r="r" b="b"/>
              <a:pathLst>
                <a:path w="78422" h="59670" extrusionOk="0">
                  <a:moveTo>
                    <a:pt x="2189" y="0"/>
                  </a:moveTo>
                  <a:cubicBezTo>
                    <a:pt x="426" y="4985"/>
                    <a:pt x="1" y="10091"/>
                    <a:pt x="1673" y="13708"/>
                  </a:cubicBezTo>
                  <a:cubicBezTo>
                    <a:pt x="4602" y="19963"/>
                    <a:pt x="9708" y="21470"/>
                    <a:pt x="15404" y="21470"/>
                  </a:cubicBezTo>
                  <a:cubicBezTo>
                    <a:pt x="19757" y="21470"/>
                    <a:pt x="24454" y="20590"/>
                    <a:pt x="28786" y="20274"/>
                  </a:cubicBezTo>
                  <a:cubicBezTo>
                    <a:pt x="32688" y="19983"/>
                    <a:pt x="36623" y="19577"/>
                    <a:pt x="40322" y="19577"/>
                  </a:cubicBezTo>
                  <a:cubicBezTo>
                    <a:pt x="48983" y="19577"/>
                    <a:pt x="56349" y="21800"/>
                    <a:pt x="58968" y="32918"/>
                  </a:cubicBezTo>
                  <a:cubicBezTo>
                    <a:pt x="61096" y="42007"/>
                    <a:pt x="50974" y="54742"/>
                    <a:pt x="64197" y="59028"/>
                  </a:cubicBezTo>
                  <a:cubicBezTo>
                    <a:pt x="65521" y="59463"/>
                    <a:pt x="66776" y="59670"/>
                    <a:pt x="67964" y="59670"/>
                  </a:cubicBezTo>
                  <a:cubicBezTo>
                    <a:pt x="72257" y="59670"/>
                    <a:pt x="75684" y="56978"/>
                    <a:pt x="78422" y="52645"/>
                  </a:cubicBezTo>
                  <a:lnTo>
                    <a:pt x="78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7" name="Google Shape;897;p28"/>
            <p:cNvSpPr/>
            <p:nvPr/>
          </p:nvSpPr>
          <p:spPr>
            <a:xfrm rot="-9007872">
              <a:off x="7956631" y="4535434"/>
              <a:ext cx="686368" cy="398766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8665413" y="4459200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8819600" y="724075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00" name="Google Shape;900;p28"/>
            <p:cNvSpPr/>
            <p:nvPr/>
          </p:nvSpPr>
          <p:spPr>
            <a:xfrm rot="10800000" flipH="1">
              <a:off x="8858200" y="1121038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01" name="Google Shape;901;p28"/>
            <p:cNvSpPr/>
            <p:nvPr/>
          </p:nvSpPr>
          <p:spPr>
            <a:xfrm flipH="1">
              <a:off x="8567400" y="71235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8362225" y="137438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8941725" y="33263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04" name="Google Shape;904;p28"/>
            <p:cNvSpPr/>
            <p:nvPr/>
          </p:nvSpPr>
          <p:spPr>
            <a:xfrm flipH="1">
              <a:off x="8056550" y="137438"/>
              <a:ext cx="220400" cy="171000"/>
            </a:xfrm>
            <a:custGeom>
              <a:avLst/>
              <a:gdLst/>
              <a:ahLst/>
              <a:cxnLst/>
              <a:rect l="l" t="t" r="r" b="b"/>
              <a:pathLst>
                <a:path w="8816" h="6840" extrusionOk="0">
                  <a:moveTo>
                    <a:pt x="4408" y="0"/>
                  </a:moveTo>
                  <a:cubicBezTo>
                    <a:pt x="1" y="0"/>
                    <a:pt x="1" y="6839"/>
                    <a:pt x="4408" y="6839"/>
                  </a:cubicBezTo>
                  <a:cubicBezTo>
                    <a:pt x="8816" y="6839"/>
                    <a:pt x="8816" y="0"/>
                    <a:pt x="4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905" name="Google Shape;905;p28"/>
          <p:cNvSpPr txBox="1">
            <a:spLocks noGrp="1"/>
          </p:cNvSpPr>
          <p:nvPr>
            <p:ph type="subTitle" idx="1"/>
          </p:nvPr>
        </p:nvSpPr>
        <p:spPr>
          <a:xfrm>
            <a:off x="1802080" y="3108140"/>
            <a:ext cx="7108640" cy="3983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906" name="Google Shape;906;p28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6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9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29"/>
          <p:cNvSpPr txBox="1">
            <a:spLocks noGrp="1"/>
          </p:cNvSpPr>
          <p:nvPr>
            <p:ph type="subTitle" idx="1"/>
          </p:nvPr>
        </p:nvSpPr>
        <p:spPr>
          <a:xfrm>
            <a:off x="8181367" y="3126573"/>
            <a:ext cx="7108640" cy="3983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grpSp>
        <p:nvGrpSpPr>
          <p:cNvPr id="910" name="Google Shape;910;p29"/>
          <p:cNvGrpSpPr/>
          <p:nvPr/>
        </p:nvGrpSpPr>
        <p:grpSpPr>
          <a:xfrm flipH="1">
            <a:off x="-1334199" y="-141399"/>
            <a:ext cx="18125488" cy="9363060"/>
            <a:chOff x="25150" y="0"/>
            <a:chExt cx="9710083" cy="5015925"/>
          </a:xfrm>
        </p:grpSpPr>
        <p:sp>
          <p:nvSpPr>
            <p:cNvPr id="911" name="Google Shape;911;p29"/>
            <p:cNvSpPr/>
            <p:nvPr/>
          </p:nvSpPr>
          <p:spPr>
            <a:xfrm flipH="1">
              <a:off x="136458" y="95500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912" name="Google Shape;912;p29"/>
            <p:cNvGrpSpPr/>
            <p:nvPr/>
          </p:nvGrpSpPr>
          <p:grpSpPr>
            <a:xfrm rot="10800000" flipH="1">
              <a:off x="8461408" y="0"/>
              <a:ext cx="1273825" cy="3291400"/>
              <a:chOff x="5857950" y="1902450"/>
              <a:chExt cx="1273825" cy="3291400"/>
            </a:xfrm>
          </p:grpSpPr>
          <p:sp>
            <p:nvSpPr>
              <p:cNvPr id="913" name="Google Shape;913;p29"/>
              <p:cNvSpPr/>
              <p:nvPr/>
            </p:nvSpPr>
            <p:spPr>
              <a:xfrm rot="5400000">
                <a:off x="5150325" y="2661825"/>
                <a:ext cx="2177875" cy="659125"/>
              </a:xfrm>
              <a:custGeom>
                <a:avLst/>
                <a:gdLst/>
                <a:ahLst/>
                <a:cxnLst/>
                <a:rect l="l" t="t" r="r" b="b"/>
                <a:pathLst>
                  <a:path w="87115" h="26365" extrusionOk="0">
                    <a:moveTo>
                      <a:pt x="0" y="0"/>
                    </a:moveTo>
                    <a:cubicBezTo>
                      <a:pt x="1399" y="4499"/>
                      <a:pt x="3709" y="8845"/>
                      <a:pt x="5259" y="11398"/>
                    </a:cubicBezTo>
                    <a:cubicBezTo>
                      <a:pt x="11599" y="21878"/>
                      <a:pt x="16466" y="23654"/>
                      <a:pt x="27413" y="23654"/>
                    </a:cubicBezTo>
                    <a:cubicBezTo>
                      <a:pt x="27802" y="23654"/>
                      <a:pt x="28198" y="23652"/>
                      <a:pt x="28603" y="23648"/>
                    </a:cubicBezTo>
                    <a:cubicBezTo>
                      <a:pt x="28742" y="23646"/>
                      <a:pt x="28881" y="23645"/>
                      <a:pt x="29021" y="23645"/>
                    </a:cubicBezTo>
                    <a:cubicBezTo>
                      <a:pt x="36196" y="23645"/>
                      <a:pt x="43847" y="25905"/>
                      <a:pt x="50913" y="26292"/>
                    </a:cubicBezTo>
                    <a:cubicBezTo>
                      <a:pt x="51616" y="26342"/>
                      <a:pt x="52310" y="26365"/>
                      <a:pt x="52994" y="26365"/>
                    </a:cubicBezTo>
                    <a:cubicBezTo>
                      <a:pt x="53553" y="26365"/>
                      <a:pt x="54105" y="26350"/>
                      <a:pt x="54652" y="26323"/>
                    </a:cubicBezTo>
                    <a:cubicBezTo>
                      <a:pt x="54774" y="26292"/>
                      <a:pt x="54865" y="26292"/>
                      <a:pt x="54956" y="26292"/>
                    </a:cubicBezTo>
                    <a:cubicBezTo>
                      <a:pt x="63497" y="25654"/>
                      <a:pt x="69515" y="18724"/>
                      <a:pt x="76294" y="13374"/>
                    </a:cubicBezTo>
                    <a:cubicBezTo>
                      <a:pt x="82403" y="8602"/>
                      <a:pt x="85534" y="4924"/>
                      <a:pt x="87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 rot="10800000">
                <a:off x="6036000" y="2275875"/>
                <a:ext cx="1095775" cy="2917975"/>
              </a:xfrm>
              <a:custGeom>
                <a:avLst/>
                <a:gdLst/>
                <a:ahLst/>
                <a:cxnLst/>
                <a:rect l="l" t="t" r="r" b="b"/>
                <a:pathLst>
                  <a:path w="43831" h="116719" extrusionOk="0">
                    <a:moveTo>
                      <a:pt x="32736" y="0"/>
                    </a:moveTo>
                    <a:cubicBezTo>
                      <a:pt x="30213" y="10486"/>
                      <a:pt x="33648" y="20304"/>
                      <a:pt x="37235" y="30548"/>
                    </a:cubicBezTo>
                    <a:cubicBezTo>
                      <a:pt x="37995" y="32736"/>
                      <a:pt x="38785" y="34985"/>
                      <a:pt x="39514" y="37265"/>
                    </a:cubicBezTo>
                    <a:cubicBezTo>
                      <a:pt x="43405" y="49302"/>
                      <a:pt x="40214" y="55350"/>
                      <a:pt x="36870" y="61733"/>
                    </a:cubicBezTo>
                    <a:cubicBezTo>
                      <a:pt x="34408" y="66354"/>
                      <a:pt x="31915" y="71126"/>
                      <a:pt x="31520" y="78512"/>
                    </a:cubicBezTo>
                    <a:cubicBezTo>
                      <a:pt x="31368" y="82007"/>
                      <a:pt x="31490" y="85138"/>
                      <a:pt x="31612" y="88178"/>
                    </a:cubicBezTo>
                    <a:cubicBezTo>
                      <a:pt x="32067" y="98360"/>
                      <a:pt x="32371" y="105716"/>
                      <a:pt x="19575" y="112737"/>
                    </a:cubicBezTo>
                    <a:cubicBezTo>
                      <a:pt x="14936" y="115295"/>
                      <a:pt x="10313" y="116353"/>
                      <a:pt x="5651" y="116353"/>
                    </a:cubicBezTo>
                    <a:cubicBezTo>
                      <a:pt x="3775" y="116353"/>
                      <a:pt x="1892" y="116182"/>
                      <a:pt x="0" y="115868"/>
                    </a:cubicBezTo>
                    <a:lnTo>
                      <a:pt x="0" y="116263"/>
                    </a:lnTo>
                    <a:cubicBezTo>
                      <a:pt x="1885" y="116567"/>
                      <a:pt x="3769" y="116719"/>
                      <a:pt x="5654" y="116719"/>
                    </a:cubicBezTo>
                    <a:cubicBezTo>
                      <a:pt x="10365" y="116719"/>
                      <a:pt x="15046" y="115655"/>
                      <a:pt x="19757" y="113072"/>
                    </a:cubicBezTo>
                    <a:cubicBezTo>
                      <a:pt x="32767" y="105929"/>
                      <a:pt x="32432" y="98482"/>
                      <a:pt x="32007" y="88178"/>
                    </a:cubicBezTo>
                    <a:cubicBezTo>
                      <a:pt x="31885" y="85138"/>
                      <a:pt x="31733" y="82007"/>
                      <a:pt x="31915" y="78512"/>
                    </a:cubicBezTo>
                    <a:cubicBezTo>
                      <a:pt x="32280" y="71217"/>
                      <a:pt x="34773" y="66475"/>
                      <a:pt x="37204" y="61916"/>
                    </a:cubicBezTo>
                    <a:cubicBezTo>
                      <a:pt x="40609" y="55442"/>
                      <a:pt x="43831" y="49362"/>
                      <a:pt x="39879" y="37143"/>
                    </a:cubicBezTo>
                    <a:cubicBezTo>
                      <a:pt x="39150" y="34894"/>
                      <a:pt x="38359" y="32614"/>
                      <a:pt x="37599" y="30426"/>
                    </a:cubicBezTo>
                    <a:cubicBezTo>
                      <a:pt x="34013" y="20213"/>
                      <a:pt x="30578" y="10426"/>
                      <a:pt x="331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15" name="Google Shape;915;p29"/>
              <p:cNvSpPr/>
              <p:nvPr/>
            </p:nvSpPr>
            <p:spPr>
              <a:xfrm flipH="1">
                <a:off x="5962275" y="2965525"/>
                <a:ext cx="737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281" extrusionOk="0">
                    <a:moveTo>
                      <a:pt x="1459" y="0"/>
                    </a:moveTo>
                    <a:cubicBezTo>
                      <a:pt x="0" y="0"/>
                      <a:pt x="0" y="2280"/>
                      <a:pt x="1459" y="2280"/>
                    </a:cubicBezTo>
                    <a:cubicBezTo>
                      <a:pt x="2949" y="2280"/>
                      <a:pt x="2949" y="0"/>
                      <a:pt x="14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16" name="Google Shape;916;p29"/>
              <p:cNvSpPr/>
              <p:nvPr/>
            </p:nvSpPr>
            <p:spPr>
              <a:xfrm flipH="1">
                <a:off x="5995500" y="4186675"/>
                <a:ext cx="171750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5320" extrusionOk="0">
                    <a:moveTo>
                      <a:pt x="3435" y="0"/>
                    </a:moveTo>
                    <a:cubicBezTo>
                      <a:pt x="31" y="0"/>
                      <a:pt x="0" y="5319"/>
                      <a:pt x="3435" y="5319"/>
                    </a:cubicBezTo>
                    <a:cubicBezTo>
                      <a:pt x="6870" y="5319"/>
                      <a:pt x="6870" y="0"/>
                      <a:pt x="34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17" name="Google Shape;917;p29"/>
              <p:cNvSpPr/>
              <p:nvPr/>
            </p:nvSpPr>
            <p:spPr>
              <a:xfrm flipH="1">
                <a:off x="5857950" y="4381950"/>
                <a:ext cx="494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21" extrusionOk="0">
                    <a:moveTo>
                      <a:pt x="1004" y="1"/>
                    </a:moveTo>
                    <a:cubicBezTo>
                      <a:pt x="0" y="1"/>
                      <a:pt x="0" y="1521"/>
                      <a:pt x="1004" y="1521"/>
                    </a:cubicBezTo>
                    <a:cubicBezTo>
                      <a:pt x="1976" y="1521"/>
                      <a:pt x="1976" y="1"/>
                      <a:pt x="10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18" name="Google Shape;918;p29"/>
              <p:cNvSpPr/>
              <p:nvPr/>
            </p:nvSpPr>
            <p:spPr>
              <a:xfrm flipH="1">
                <a:off x="6111000" y="3967050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0" y="1"/>
                      <a:pt x="0" y="1521"/>
                      <a:pt x="973" y="1521"/>
                    </a:cubicBezTo>
                    <a:cubicBezTo>
                      <a:pt x="1945" y="1521"/>
                      <a:pt x="1945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19" name="Google Shape;919;p29"/>
              <p:cNvSpPr/>
              <p:nvPr/>
            </p:nvSpPr>
            <p:spPr>
              <a:xfrm flipH="1">
                <a:off x="5945350" y="3735300"/>
                <a:ext cx="11020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3435" extrusionOk="0">
                    <a:moveTo>
                      <a:pt x="2189" y="0"/>
                    </a:moveTo>
                    <a:cubicBezTo>
                      <a:pt x="0" y="0"/>
                      <a:pt x="0" y="3435"/>
                      <a:pt x="2189" y="3435"/>
                    </a:cubicBezTo>
                    <a:cubicBezTo>
                      <a:pt x="4408" y="3435"/>
                      <a:pt x="4408" y="0"/>
                      <a:pt x="21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20" name="Google Shape;920;p29"/>
              <p:cNvSpPr/>
              <p:nvPr/>
            </p:nvSpPr>
            <p:spPr>
              <a:xfrm flipH="1">
                <a:off x="6107425" y="3486050"/>
                <a:ext cx="4940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1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21" name="Google Shape;921;p29"/>
              <p:cNvSpPr/>
              <p:nvPr/>
            </p:nvSpPr>
            <p:spPr>
              <a:xfrm flipH="1">
                <a:off x="6089175" y="2556700"/>
                <a:ext cx="494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21" extrusionOk="0">
                    <a:moveTo>
                      <a:pt x="1004" y="1"/>
                    </a:moveTo>
                    <a:cubicBezTo>
                      <a:pt x="1" y="1"/>
                      <a:pt x="1" y="1520"/>
                      <a:pt x="1004" y="1520"/>
                    </a:cubicBezTo>
                    <a:cubicBezTo>
                      <a:pt x="1976" y="1520"/>
                      <a:pt x="1976" y="1"/>
                      <a:pt x="10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22" name="Google Shape;922;p29"/>
              <p:cNvSpPr/>
              <p:nvPr/>
            </p:nvSpPr>
            <p:spPr>
              <a:xfrm flipH="1">
                <a:off x="6205450" y="2909300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1003" y="0"/>
                    </a:moveTo>
                    <a:cubicBezTo>
                      <a:pt x="31" y="0"/>
                      <a:pt x="0" y="1520"/>
                      <a:pt x="1003" y="1520"/>
                    </a:cubicBezTo>
                    <a:cubicBezTo>
                      <a:pt x="1976" y="1520"/>
                      <a:pt x="1976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923" name="Google Shape;923;p29"/>
            <p:cNvSpPr/>
            <p:nvPr/>
          </p:nvSpPr>
          <p:spPr>
            <a:xfrm flipH="1">
              <a:off x="25150" y="820275"/>
              <a:ext cx="472608" cy="507846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24" name="Google Shape;924;p29"/>
            <p:cNvSpPr/>
            <p:nvPr/>
          </p:nvSpPr>
          <p:spPr>
            <a:xfrm flipH="1">
              <a:off x="162700" y="4314525"/>
              <a:ext cx="171750" cy="133000"/>
            </a:xfrm>
            <a:custGeom>
              <a:avLst/>
              <a:gdLst/>
              <a:ahLst/>
              <a:cxnLst/>
              <a:rect l="l" t="t" r="r" b="b"/>
              <a:pathLst>
                <a:path w="6870" h="5320" extrusionOk="0">
                  <a:moveTo>
                    <a:pt x="3435" y="0"/>
                  </a:moveTo>
                  <a:cubicBezTo>
                    <a:pt x="31" y="0"/>
                    <a:pt x="0" y="5319"/>
                    <a:pt x="3435" y="5319"/>
                  </a:cubicBezTo>
                  <a:cubicBezTo>
                    <a:pt x="6870" y="5319"/>
                    <a:pt x="6870" y="0"/>
                    <a:pt x="3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25" name="Google Shape;925;p29"/>
            <p:cNvSpPr/>
            <p:nvPr/>
          </p:nvSpPr>
          <p:spPr>
            <a:xfrm flipH="1">
              <a:off x="25150" y="4509800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0" y="1"/>
                    <a:pt x="0" y="1521"/>
                    <a:pt x="1004" y="1521"/>
                  </a:cubicBezTo>
                  <a:cubicBezTo>
                    <a:pt x="1976" y="1521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26" name="Google Shape;926;p29"/>
            <p:cNvSpPr/>
            <p:nvPr/>
          </p:nvSpPr>
          <p:spPr>
            <a:xfrm flipH="1">
              <a:off x="278200" y="40949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5" y="1521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27" name="Google Shape;927;p29"/>
            <p:cNvSpPr/>
            <p:nvPr/>
          </p:nvSpPr>
          <p:spPr>
            <a:xfrm flipH="1">
              <a:off x="112550" y="3863150"/>
              <a:ext cx="110200" cy="85875"/>
            </a:xfrm>
            <a:custGeom>
              <a:avLst/>
              <a:gdLst/>
              <a:ahLst/>
              <a:cxnLst/>
              <a:rect l="l" t="t" r="r" b="b"/>
              <a:pathLst>
                <a:path w="4408" h="3435" extrusionOk="0">
                  <a:moveTo>
                    <a:pt x="2189" y="0"/>
                  </a:moveTo>
                  <a:cubicBezTo>
                    <a:pt x="0" y="0"/>
                    <a:pt x="0" y="3435"/>
                    <a:pt x="2189" y="3435"/>
                  </a:cubicBezTo>
                  <a:cubicBezTo>
                    <a:pt x="4408" y="3435"/>
                    <a:pt x="4408" y="0"/>
                    <a:pt x="2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28" name="Google Shape;928;p29"/>
            <p:cNvSpPr/>
            <p:nvPr/>
          </p:nvSpPr>
          <p:spPr>
            <a:xfrm flipH="1">
              <a:off x="274625" y="3613900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29" name="Google Shape;929;p29"/>
            <p:cNvSpPr/>
            <p:nvPr/>
          </p:nvSpPr>
          <p:spPr>
            <a:xfrm flipH="1">
              <a:off x="415525" y="4930025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189" y="1"/>
                  </a:moveTo>
                  <a:cubicBezTo>
                    <a:pt x="1" y="1"/>
                    <a:pt x="1" y="3435"/>
                    <a:pt x="2189" y="3435"/>
                  </a:cubicBezTo>
                  <a:cubicBezTo>
                    <a:pt x="4408" y="3435"/>
                    <a:pt x="4408" y="1"/>
                    <a:pt x="2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30"/>
          <p:cNvGrpSpPr/>
          <p:nvPr/>
        </p:nvGrpSpPr>
        <p:grpSpPr>
          <a:xfrm>
            <a:off x="30413" y="-75059"/>
            <a:ext cx="17706667" cy="9676259"/>
            <a:chOff x="16293" y="-40210"/>
            <a:chExt cx="9485714" cy="5183710"/>
          </a:xfrm>
        </p:grpSpPr>
        <p:grpSp>
          <p:nvGrpSpPr>
            <p:cNvPr id="932" name="Google Shape;932;p30"/>
            <p:cNvGrpSpPr/>
            <p:nvPr/>
          </p:nvGrpSpPr>
          <p:grpSpPr>
            <a:xfrm>
              <a:off x="16293" y="-40210"/>
              <a:ext cx="927567" cy="1633710"/>
              <a:chOff x="16293" y="-40210"/>
              <a:chExt cx="927567" cy="1633710"/>
            </a:xfrm>
          </p:grpSpPr>
          <p:sp>
            <p:nvSpPr>
              <p:cNvPr id="933" name="Google Shape;933;p30"/>
              <p:cNvSpPr/>
              <p:nvPr/>
            </p:nvSpPr>
            <p:spPr>
              <a:xfrm>
                <a:off x="713225" y="689600"/>
                <a:ext cx="8590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34" name="Google Shape;934;p30"/>
              <p:cNvSpPr/>
              <p:nvPr/>
            </p:nvSpPr>
            <p:spPr>
              <a:xfrm>
                <a:off x="532550" y="1555500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35" name="Google Shape;935;p30"/>
              <p:cNvSpPr/>
              <p:nvPr/>
            </p:nvSpPr>
            <p:spPr>
              <a:xfrm rot="7843796" flipH="1">
                <a:off x="55661" y="195723"/>
                <a:ext cx="848832" cy="493154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9726" extrusionOk="0">
                    <a:moveTo>
                      <a:pt x="20051" y="0"/>
                    </a:moveTo>
                    <a:cubicBezTo>
                      <a:pt x="17303" y="0"/>
                      <a:pt x="14567" y="691"/>
                      <a:pt x="12310" y="2144"/>
                    </a:cubicBezTo>
                    <a:lnTo>
                      <a:pt x="12280" y="2144"/>
                    </a:lnTo>
                    <a:cubicBezTo>
                      <a:pt x="10973" y="2813"/>
                      <a:pt x="9757" y="3694"/>
                      <a:pt x="8450" y="4332"/>
                    </a:cubicBezTo>
                    <a:cubicBezTo>
                      <a:pt x="6778" y="5123"/>
                      <a:pt x="4955" y="5609"/>
                      <a:pt x="3344" y="6460"/>
                    </a:cubicBezTo>
                    <a:cubicBezTo>
                      <a:pt x="1125" y="7615"/>
                      <a:pt x="0" y="9956"/>
                      <a:pt x="91" y="12387"/>
                    </a:cubicBezTo>
                    <a:cubicBezTo>
                      <a:pt x="182" y="14788"/>
                      <a:pt x="1398" y="17251"/>
                      <a:pt x="3465" y="18497"/>
                    </a:cubicBezTo>
                    <a:cubicBezTo>
                      <a:pt x="4992" y="19419"/>
                      <a:pt x="6693" y="19726"/>
                      <a:pt x="8422" y="19726"/>
                    </a:cubicBezTo>
                    <a:cubicBezTo>
                      <a:pt x="9996" y="19726"/>
                      <a:pt x="11593" y="19471"/>
                      <a:pt x="13101" y="19196"/>
                    </a:cubicBezTo>
                    <a:cubicBezTo>
                      <a:pt x="15178" y="18807"/>
                      <a:pt x="17244" y="18704"/>
                      <a:pt x="19320" y="18704"/>
                    </a:cubicBezTo>
                    <a:cubicBezTo>
                      <a:pt x="20494" y="18704"/>
                      <a:pt x="21672" y="18737"/>
                      <a:pt x="22858" y="18770"/>
                    </a:cubicBezTo>
                    <a:cubicBezTo>
                      <a:pt x="22962" y="18772"/>
                      <a:pt x="23066" y="18773"/>
                      <a:pt x="23170" y="18773"/>
                    </a:cubicBezTo>
                    <a:cubicBezTo>
                      <a:pt x="26243" y="18773"/>
                      <a:pt x="29089" y="17889"/>
                      <a:pt x="30882" y="15214"/>
                    </a:cubicBezTo>
                    <a:cubicBezTo>
                      <a:pt x="33952" y="10655"/>
                      <a:pt x="32402" y="4454"/>
                      <a:pt x="27630" y="1870"/>
                    </a:cubicBezTo>
                    <a:cubicBezTo>
                      <a:pt x="25374" y="645"/>
                      <a:pt x="22707" y="0"/>
                      <a:pt x="200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36" name="Google Shape;936;p30"/>
              <p:cNvSpPr/>
              <p:nvPr/>
            </p:nvSpPr>
            <p:spPr>
              <a:xfrm>
                <a:off x="135925" y="1223313"/>
                <a:ext cx="2203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840" extrusionOk="0">
                    <a:moveTo>
                      <a:pt x="4408" y="1"/>
                    </a:moveTo>
                    <a:cubicBezTo>
                      <a:pt x="31" y="1"/>
                      <a:pt x="0" y="6840"/>
                      <a:pt x="4408" y="6840"/>
                    </a:cubicBezTo>
                    <a:cubicBezTo>
                      <a:pt x="8815" y="6840"/>
                      <a:pt x="8815" y="1"/>
                      <a:pt x="44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37" name="Google Shape;937;p30"/>
              <p:cNvSpPr/>
              <p:nvPr/>
            </p:nvSpPr>
            <p:spPr>
              <a:xfrm>
                <a:off x="356288" y="797350"/>
                <a:ext cx="3569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14277" h="11516" extrusionOk="0">
                    <a:moveTo>
                      <a:pt x="6159" y="0"/>
                    </a:moveTo>
                    <a:cubicBezTo>
                      <a:pt x="5795" y="0"/>
                      <a:pt x="5431" y="54"/>
                      <a:pt x="5077" y="155"/>
                    </a:cubicBezTo>
                    <a:cubicBezTo>
                      <a:pt x="3253" y="489"/>
                      <a:pt x="1855" y="1918"/>
                      <a:pt x="1247" y="3742"/>
                    </a:cubicBezTo>
                    <a:cubicBezTo>
                      <a:pt x="1" y="7572"/>
                      <a:pt x="3071" y="10702"/>
                      <a:pt x="6627" y="11371"/>
                    </a:cubicBezTo>
                    <a:cubicBezTo>
                      <a:pt x="7121" y="11467"/>
                      <a:pt x="7624" y="11515"/>
                      <a:pt x="8125" y="11515"/>
                    </a:cubicBezTo>
                    <a:cubicBezTo>
                      <a:pt x="11263" y="11515"/>
                      <a:pt x="14277" y="9635"/>
                      <a:pt x="13831" y="5991"/>
                    </a:cubicBezTo>
                    <a:cubicBezTo>
                      <a:pt x="13588" y="4167"/>
                      <a:pt x="12585" y="2465"/>
                      <a:pt x="10943" y="1523"/>
                    </a:cubicBezTo>
                    <a:cubicBezTo>
                      <a:pt x="10366" y="1189"/>
                      <a:pt x="9727" y="976"/>
                      <a:pt x="9089" y="793"/>
                    </a:cubicBezTo>
                    <a:cubicBezTo>
                      <a:pt x="8603" y="611"/>
                      <a:pt x="8147" y="459"/>
                      <a:pt x="7661" y="337"/>
                    </a:cubicBezTo>
                    <a:cubicBezTo>
                      <a:pt x="7181" y="107"/>
                      <a:pt x="6670" y="0"/>
                      <a:pt x="61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grpSp>
          <p:nvGrpSpPr>
            <p:cNvPr id="938" name="Google Shape;938;p30"/>
            <p:cNvGrpSpPr/>
            <p:nvPr/>
          </p:nvGrpSpPr>
          <p:grpSpPr>
            <a:xfrm>
              <a:off x="8006425" y="2225525"/>
              <a:ext cx="1495583" cy="2917975"/>
              <a:chOff x="8006425" y="2225525"/>
              <a:chExt cx="1495583" cy="2917975"/>
            </a:xfrm>
          </p:grpSpPr>
          <p:sp>
            <p:nvSpPr>
              <p:cNvPr id="939" name="Google Shape;939;p30"/>
              <p:cNvSpPr/>
              <p:nvPr/>
            </p:nvSpPr>
            <p:spPr>
              <a:xfrm rot="10800000">
                <a:off x="8097408" y="4260025"/>
                <a:ext cx="3569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14277" h="11516" extrusionOk="0">
                    <a:moveTo>
                      <a:pt x="6159" y="0"/>
                    </a:moveTo>
                    <a:cubicBezTo>
                      <a:pt x="5795" y="0"/>
                      <a:pt x="5431" y="54"/>
                      <a:pt x="5077" y="155"/>
                    </a:cubicBezTo>
                    <a:cubicBezTo>
                      <a:pt x="3253" y="489"/>
                      <a:pt x="1855" y="1918"/>
                      <a:pt x="1247" y="3742"/>
                    </a:cubicBezTo>
                    <a:cubicBezTo>
                      <a:pt x="1" y="7572"/>
                      <a:pt x="3071" y="10702"/>
                      <a:pt x="6627" y="11371"/>
                    </a:cubicBezTo>
                    <a:cubicBezTo>
                      <a:pt x="7121" y="11467"/>
                      <a:pt x="7624" y="11515"/>
                      <a:pt x="8125" y="11515"/>
                    </a:cubicBezTo>
                    <a:cubicBezTo>
                      <a:pt x="11263" y="11515"/>
                      <a:pt x="14277" y="9635"/>
                      <a:pt x="13831" y="5991"/>
                    </a:cubicBezTo>
                    <a:cubicBezTo>
                      <a:pt x="13588" y="4167"/>
                      <a:pt x="12585" y="2465"/>
                      <a:pt x="10943" y="1523"/>
                    </a:cubicBezTo>
                    <a:cubicBezTo>
                      <a:pt x="10366" y="1189"/>
                      <a:pt x="9727" y="976"/>
                      <a:pt x="9089" y="793"/>
                    </a:cubicBezTo>
                    <a:cubicBezTo>
                      <a:pt x="8603" y="611"/>
                      <a:pt x="8147" y="459"/>
                      <a:pt x="7661" y="337"/>
                    </a:cubicBezTo>
                    <a:cubicBezTo>
                      <a:pt x="7181" y="107"/>
                      <a:pt x="6670" y="0"/>
                      <a:pt x="6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40" name="Google Shape;940;p30"/>
              <p:cNvSpPr/>
              <p:nvPr/>
            </p:nvSpPr>
            <p:spPr>
              <a:xfrm rot="10800000">
                <a:off x="8720833" y="3962025"/>
                <a:ext cx="737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281" extrusionOk="0">
                    <a:moveTo>
                      <a:pt x="1459" y="0"/>
                    </a:moveTo>
                    <a:cubicBezTo>
                      <a:pt x="0" y="0"/>
                      <a:pt x="0" y="2280"/>
                      <a:pt x="1459" y="2280"/>
                    </a:cubicBezTo>
                    <a:cubicBezTo>
                      <a:pt x="2949" y="2280"/>
                      <a:pt x="2949" y="0"/>
                      <a:pt x="14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41" name="Google Shape;941;p30"/>
              <p:cNvSpPr/>
              <p:nvPr/>
            </p:nvSpPr>
            <p:spPr>
              <a:xfrm rot="10800000">
                <a:off x="8671433" y="3726450"/>
                <a:ext cx="4940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1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42" name="Google Shape;942;p30"/>
              <p:cNvSpPr/>
              <p:nvPr/>
            </p:nvSpPr>
            <p:spPr>
              <a:xfrm rot="10800000">
                <a:off x="8404908" y="4931950"/>
                <a:ext cx="494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21" extrusionOk="0">
                    <a:moveTo>
                      <a:pt x="1004" y="1"/>
                    </a:moveTo>
                    <a:cubicBezTo>
                      <a:pt x="1" y="1"/>
                      <a:pt x="1" y="1520"/>
                      <a:pt x="1004" y="1520"/>
                    </a:cubicBezTo>
                    <a:cubicBezTo>
                      <a:pt x="1976" y="1520"/>
                      <a:pt x="1976" y="1"/>
                      <a:pt x="10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43" name="Google Shape;943;p30"/>
              <p:cNvSpPr/>
              <p:nvPr/>
            </p:nvSpPr>
            <p:spPr>
              <a:xfrm rot="10800000">
                <a:off x="8429633" y="4608575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1003" y="0"/>
                    </a:moveTo>
                    <a:cubicBezTo>
                      <a:pt x="31" y="0"/>
                      <a:pt x="0" y="1520"/>
                      <a:pt x="1003" y="1520"/>
                    </a:cubicBezTo>
                    <a:cubicBezTo>
                      <a:pt x="1976" y="1520"/>
                      <a:pt x="1976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44" name="Google Shape;944;p30"/>
              <p:cNvSpPr/>
              <p:nvPr/>
            </p:nvSpPr>
            <p:spPr>
              <a:xfrm rot="10800000">
                <a:off x="8508708" y="3000300"/>
                <a:ext cx="658850" cy="2143200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85728" extrusionOk="0">
                    <a:moveTo>
                      <a:pt x="0" y="0"/>
                    </a:moveTo>
                    <a:lnTo>
                      <a:pt x="0" y="85442"/>
                    </a:lnTo>
                    <a:cubicBezTo>
                      <a:pt x="1037" y="85610"/>
                      <a:pt x="2093" y="85727"/>
                      <a:pt x="3146" y="85727"/>
                    </a:cubicBezTo>
                    <a:cubicBezTo>
                      <a:pt x="6476" y="85727"/>
                      <a:pt x="9770" y="84556"/>
                      <a:pt x="12310" y="80123"/>
                    </a:cubicBezTo>
                    <a:cubicBezTo>
                      <a:pt x="18055" y="70001"/>
                      <a:pt x="7477" y="58694"/>
                      <a:pt x="10426" y="47751"/>
                    </a:cubicBezTo>
                    <a:cubicBezTo>
                      <a:pt x="11824" y="42584"/>
                      <a:pt x="17204" y="39940"/>
                      <a:pt x="18815" y="35198"/>
                    </a:cubicBezTo>
                    <a:cubicBezTo>
                      <a:pt x="20699" y="29757"/>
                      <a:pt x="18997" y="24894"/>
                      <a:pt x="19696" y="19240"/>
                    </a:cubicBezTo>
                    <a:cubicBezTo>
                      <a:pt x="20365" y="13982"/>
                      <a:pt x="22797" y="6018"/>
                      <a:pt x="263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45" name="Google Shape;945;p30"/>
              <p:cNvSpPr/>
              <p:nvPr/>
            </p:nvSpPr>
            <p:spPr>
              <a:xfrm flipH="1">
                <a:off x="8487533" y="3000300"/>
                <a:ext cx="183900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685" extrusionOk="0">
                    <a:moveTo>
                      <a:pt x="3678" y="0"/>
                    </a:moveTo>
                    <a:cubicBezTo>
                      <a:pt x="0" y="0"/>
                      <a:pt x="0" y="5684"/>
                      <a:pt x="3678" y="5684"/>
                    </a:cubicBezTo>
                    <a:cubicBezTo>
                      <a:pt x="7325" y="5684"/>
                      <a:pt x="7356" y="0"/>
                      <a:pt x="36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46" name="Google Shape;946;p30"/>
              <p:cNvSpPr/>
              <p:nvPr/>
            </p:nvSpPr>
            <p:spPr>
              <a:xfrm>
                <a:off x="8816708" y="2547325"/>
                <a:ext cx="22040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6840" extrusionOk="0">
                    <a:moveTo>
                      <a:pt x="4408" y="0"/>
                    </a:moveTo>
                    <a:cubicBezTo>
                      <a:pt x="1" y="0"/>
                      <a:pt x="1" y="6839"/>
                      <a:pt x="4408" y="6839"/>
                    </a:cubicBezTo>
                    <a:cubicBezTo>
                      <a:pt x="8816" y="6839"/>
                      <a:pt x="8816" y="0"/>
                      <a:pt x="4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47" name="Google Shape;947;p30"/>
              <p:cNvSpPr/>
              <p:nvPr/>
            </p:nvSpPr>
            <p:spPr>
              <a:xfrm flipH="1">
                <a:off x="8006425" y="3368150"/>
                <a:ext cx="472608" cy="507846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0780" extrusionOk="0">
                    <a:moveTo>
                      <a:pt x="3973" y="0"/>
                    </a:moveTo>
                    <a:cubicBezTo>
                      <a:pt x="3313" y="0"/>
                      <a:pt x="2656" y="154"/>
                      <a:pt x="2068" y="485"/>
                    </a:cubicBezTo>
                    <a:cubicBezTo>
                      <a:pt x="730" y="1244"/>
                      <a:pt x="61" y="2703"/>
                      <a:pt x="31" y="4193"/>
                    </a:cubicBezTo>
                    <a:cubicBezTo>
                      <a:pt x="1" y="6290"/>
                      <a:pt x="1034" y="8509"/>
                      <a:pt x="2706" y="9786"/>
                    </a:cubicBezTo>
                    <a:cubicBezTo>
                      <a:pt x="3581" y="10463"/>
                      <a:pt x="4617" y="10780"/>
                      <a:pt x="5630" y="10780"/>
                    </a:cubicBezTo>
                    <a:cubicBezTo>
                      <a:pt x="7887" y="10780"/>
                      <a:pt x="10031" y="9208"/>
                      <a:pt x="10031" y="6564"/>
                    </a:cubicBezTo>
                    <a:cubicBezTo>
                      <a:pt x="10031" y="4345"/>
                      <a:pt x="8420" y="1670"/>
                      <a:pt x="6414" y="697"/>
                    </a:cubicBezTo>
                    <a:cubicBezTo>
                      <a:pt x="6323" y="637"/>
                      <a:pt x="6201" y="576"/>
                      <a:pt x="6110" y="545"/>
                    </a:cubicBezTo>
                    <a:cubicBezTo>
                      <a:pt x="5453" y="193"/>
                      <a:pt x="4710" y="0"/>
                      <a:pt x="39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48" name="Google Shape;948;p30"/>
              <p:cNvSpPr/>
              <p:nvPr/>
            </p:nvSpPr>
            <p:spPr>
              <a:xfrm rot="10800000">
                <a:off x="8406233" y="2225525"/>
                <a:ext cx="1095775" cy="2917975"/>
              </a:xfrm>
              <a:custGeom>
                <a:avLst/>
                <a:gdLst/>
                <a:ahLst/>
                <a:cxnLst/>
                <a:rect l="l" t="t" r="r" b="b"/>
                <a:pathLst>
                  <a:path w="43831" h="116719" extrusionOk="0">
                    <a:moveTo>
                      <a:pt x="32736" y="0"/>
                    </a:moveTo>
                    <a:cubicBezTo>
                      <a:pt x="30213" y="10486"/>
                      <a:pt x="33648" y="20304"/>
                      <a:pt x="37235" y="30548"/>
                    </a:cubicBezTo>
                    <a:cubicBezTo>
                      <a:pt x="37995" y="32736"/>
                      <a:pt x="38785" y="34985"/>
                      <a:pt x="39514" y="37265"/>
                    </a:cubicBezTo>
                    <a:cubicBezTo>
                      <a:pt x="43405" y="49302"/>
                      <a:pt x="40214" y="55350"/>
                      <a:pt x="36870" y="61733"/>
                    </a:cubicBezTo>
                    <a:cubicBezTo>
                      <a:pt x="34408" y="66354"/>
                      <a:pt x="31915" y="71126"/>
                      <a:pt x="31520" y="78512"/>
                    </a:cubicBezTo>
                    <a:cubicBezTo>
                      <a:pt x="31368" y="82007"/>
                      <a:pt x="31490" y="85138"/>
                      <a:pt x="31612" y="88178"/>
                    </a:cubicBezTo>
                    <a:cubicBezTo>
                      <a:pt x="32067" y="98360"/>
                      <a:pt x="32371" y="105716"/>
                      <a:pt x="19575" y="112737"/>
                    </a:cubicBezTo>
                    <a:cubicBezTo>
                      <a:pt x="14936" y="115295"/>
                      <a:pt x="10313" y="116353"/>
                      <a:pt x="5651" y="116353"/>
                    </a:cubicBezTo>
                    <a:cubicBezTo>
                      <a:pt x="3775" y="116353"/>
                      <a:pt x="1892" y="116182"/>
                      <a:pt x="0" y="115868"/>
                    </a:cubicBezTo>
                    <a:lnTo>
                      <a:pt x="0" y="116263"/>
                    </a:lnTo>
                    <a:cubicBezTo>
                      <a:pt x="1885" y="116567"/>
                      <a:pt x="3769" y="116719"/>
                      <a:pt x="5654" y="116719"/>
                    </a:cubicBezTo>
                    <a:cubicBezTo>
                      <a:pt x="10365" y="116719"/>
                      <a:pt x="15046" y="115655"/>
                      <a:pt x="19757" y="113072"/>
                    </a:cubicBezTo>
                    <a:cubicBezTo>
                      <a:pt x="32767" y="105929"/>
                      <a:pt x="32432" y="98482"/>
                      <a:pt x="32007" y="88178"/>
                    </a:cubicBezTo>
                    <a:cubicBezTo>
                      <a:pt x="31885" y="85138"/>
                      <a:pt x="31733" y="82007"/>
                      <a:pt x="31915" y="78512"/>
                    </a:cubicBezTo>
                    <a:cubicBezTo>
                      <a:pt x="32280" y="71217"/>
                      <a:pt x="34773" y="66475"/>
                      <a:pt x="37204" y="61916"/>
                    </a:cubicBezTo>
                    <a:cubicBezTo>
                      <a:pt x="40609" y="55442"/>
                      <a:pt x="43831" y="49362"/>
                      <a:pt x="39879" y="37143"/>
                    </a:cubicBezTo>
                    <a:cubicBezTo>
                      <a:pt x="39150" y="34894"/>
                      <a:pt x="38359" y="32614"/>
                      <a:pt x="37599" y="30426"/>
                    </a:cubicBezTo>
                    <a:cubicBezTo>
                      <a:pt x="34013" y="20213"/>
                      <a:pt x="30578" y="10426"/>
                      <a:pt x="331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</p:grpSp>
      <p:sp>
        <p:nvSpPr>
          <p:cNvPr id="949" name="Google Shape;949;p30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30"/>
          <p:cNvSpPr txBox="1">
            <a:spLocks noGrp="1"/>
          </p:cNvSpPr>
          <p:nvPr>
            <p:ph type="subTitle" idx="1"/>
          </p:nvPr>
        </p:nvSpPr>
        <p:spPr>
          <a:xfrm>
            <a:off x="1802080" y="3108140"/>
            <a:ext cx="7108640" cy="3983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4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1"/>
          <p:cNvGrpSpPr/>
          <p:nvPr/>
        </p:nvGrpSpPr>
        <p:grpSpPr>
          <a:xfrm>
            <a:off x="340013" y="-426719"/>
            <a:ext cx="17657271" cy="9680386"/>
            <a:chOff x="182149" y="-228600"/>
            <a:chExt cx="9459252" cy="5185921"/>
          </a:xfrm>
        </p:grpSpPr>
        <p:sp>
          <p:nvSpPr>
            <p:cNvPr id="953" name="Google Shape;953;p31"/>
            <p:cNvSpPr/>
            <p:nvPr/>
          </p:nvSpPr>
          <p:spPr>
            <a:xfrm rot="-1845798">
              <a:off x="248551" y="4281773"/>
              <a:ext cx="848837" cy="493157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240238" y="3701625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955" name="Google Shape;955;p31"/>
            <p:cNvGrpSpPr/>
            <p:nvPr/>
          </p:nvGrpSpPr>
          <p:grpSpPr>
            <a:xfrm>
              <a:off x="6903525" y="-228600"/>
              <a:ext cx="2737876" cy="2413425"/>
              <a:chOff x="6903525" y="-228600"/>
              <a:chExt cx="2737876" cy="2413425"/>
            </a:xfrm>
          </p:grpSpPr>
          <p:sp>
            <p:nvSpPr>
              <p:cNvPr id="956" name="Google Shape;956;p31"/>
              <p:cNvSpPr/>
              <p:nvPr/>
            </p:nvSpPr>
            <p:spPr>
              <a:xfrm>
                <a:off x="6903525" y="-152400"/>
                <a:ext cx="2737876" cy="1737920"/>
              </a:xfrm>
              <a:custGeom>
                <a:avLst/>
                <a:gdLst/>
                <a:ahLst/>
                <a:cxnLst/>
                <a:rect l="l" t="t" r="r" b="b"/>
                <a:pathLst>
                  <a:path w="101431" h="77301" extrusionOk="0">
                    <a:moveTo>
                      <a:pt x="14925" y="0"/>
                    </a:moveTo>
                    <a:cubicBezTo>
                      <a:pt x="14317" y="1277"/>
                      <a:pt x="13587" y="2796"/>
                      <a:pt x="12523" y="4681"/>
                    </a:cubicBezTo>
                    <a:cubicBezTo>
                      <a:pt x="7690" y="13252"/>
                      <a:pt x="0" y="23617"/>
                      <a:pt x="6231" y="34377"/>
                    </a:cubicBezTo>
                    <a:cubicBezTo>
                      <a:pt x="12675" y="45472"/>
                      <a:pt x="24742" y="43800"/>
                      <a:pt x="35563" y="45928"/>
                    </a:cubicBezTo>
                    <a:cubicBezTo>
                      <a:pt x="55260" y="49788"/>
                      <a:pt x="53922" y="66506"/>
                      <a:pt x="69515" y="74864"/>
                    </a:cubicBezTo>
                    <a:cubicBezTo>
                      <a:pt x="72638" y="76540"/>
                      <a:pt x="75607" y="77301"/>
                      <a:pt x="78417" y="77301"/>
                    </a:cubicBezTo>
                    <a:cubicBezTo>
                      <a:pt x="87944" y="77301"/>
                      <a:pt x="95657" y="68560"/>
                      <a:pt x="101431" y="57083"/>
                    </a:cubicBezTo>
                    <a:lnTo>
                      <a:pt x="1014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7001500" y="-228600"/>
                <a:ext cx="2294900" cy="2413425"/>
              </a:xfrm>
              <a:custGeom>
                <a:avLst/>
                <a:gdLst/>
                <a:ahLst/>
                <a:cxnLst/>
                <a:rect l="l" t="t" r="r" b="b"/>
                <a:pathLst>
                  <a:path w="91796" h="96537" extrusionOk="0">
                    <a:moveTo>
                      <a:pt x="1" y="0"/>
                    </a:moveTo>
                    <a:cubicBezTo>
                      <a:pt x="639" y="3222"/>
                      <a:pt x="730" y="6778"/>
                      <a:pt x="821" y="10426"/>
                    </a:cubicBezTo>
                    <a:cubicBezTo>
                      <a:pt x="1034" y="19939"/>
                      <a:pt x="1308" y="29788"/>
                      <a:pt x="12068" y="33222"/>
                    </a:cubicBezTo>
                    <a:cubicBezTo>
                      <a:pt x="14326" y="33945"/>
                      <a:pt x="16704" y="34207"/>
                      <a:pt x="19136" y="34207"/>
                    </a:cubicBezTo>
                    <a:cubicBezTo>
                      <a:pt x="22433" y="34207"/>
                      <a:pt x="25827" y="33725"/>
                      <a:pt x="29150" y="33253"/>
                    </a:cubicBezTo>
                    <a:cubicBezTo>
                      <a:pt x="32430" y="32792"/>
                      <a:pt x="35656" y="32339"/>
                      <a:pt x="38705" y="32339"/>
                    </a:cubicBezTo>
                    <a:cubicBezTo>
                      <a:pt x="45912" y="32339"/>
                      <a:pt x="52127" y="34870"/>
                      <a:pt x="55716" y="45806"/>
                    </a:cubicBezTo>
                    <a:cubicBezTo>
                      <a:pt x="57996" y="52828"/>
                      <a:pt x="56142" y="59545"/>
                      <a:pt x="54318" y="66050"/>
                    </a:cubicBezTo>
                    <a:cubicBezTo>
                      <a:pt x="52038" y="74226"/>
                      <a:pt x="49910" y="81977"/>
                      <a:pt x="56446" y="89150"/>
                    </a:cubicBezTo>
                    <a:cubicBezTo>
                      <a:pt x="60853" y="93983"/>
                      <a:pt x="66537" y="96536"/>
                      <a:pt x="72586" y="96536"/>
                    </a:cubicBezTo>
                    <a:cubicBezTo>
                      <a:pt x="74805" y="96536"/>
                      <a:pt x="77054" y="96202"/>
                      <a:pt x="79303" y="95533"/>
                    </a:cubicBezTo>
                    <a:cubicBezTo>
                      <a:pt x="84166" y="94074"/>
                      <a:pt x="88483" y="91187"/>
                      <a:pt x="91796" y="87448"/>
                    </a:cubicBezTo>
                    <a:lnTo>
                      <a:pt x="91796" y="86871"/>
                    </a:lnTo>
                    <a:cubicBezTo>
                      <a:pt x="88513" y="90731"/>
                      <a:pt x="84136" y="93679"/>
                      <a:pt x="79182" y="95169"/>
                    </a:cubicBezTo>
                    <a:cubicBezTo>
                      <a:pt x="76963" y="95830"/>
                      <a:pt x="74757" y="96155"/>
                      <a:pt x="72603" y="96155"/>
                    </a:cubicBezTo>
                    <a:cubicBezTo>
                      <a:pt x="66641" y="96155"/>
                      <a:pt x="61073" y="93663"/>
                      <a:pt x="56719" y="88907"/>
                    </a:cubicBezTo>
                    <a:cubicBezTo>
                      <a:pt x="50336" y="81855"/>
                      <a:pt x="52433" y="74226"/>
                      <a:pt x="54683" y="66171"/>
                    </a:cubicBezTo>
                    <a:cubicBezTo>
                      <a:pt x="56506" y="59606"/>
                      <a:pt x="58391" y="52797"/>
                      <a:pt x="56050" y="45685"/>
                    </a:cubicBezTo>
                    <a:cubicBezTo>
                      <a:pt x="52420" y="34536"/>
                      <a:pt x="46117" y="31956"/>
                      <a:pt x="38799" y="31956"/>
                    </a:cubicBezTo>
                    <a:cubicBezTo>
                      <a:pt x="35703" y="31956"/>
                      <a:pt x="32424" y="32418"/>
                      <a:pt x="29089" y="32888"/>
                    </a:cubicBezTo>
                    <a:cubicBezTo>
                      <a:pt x="25774" y="33344"/>
                      <a:pt x="22398" y="33820"/>
                      <a:pt x="19125" y="33820"/>
                    </a:cubicBezTo>
                    <a:cubicBezTo>
                      <a:pt x="16726" y="33820"/>
                      <a:pt x="14383" y="33565"/>
                      <a:pt x="12159" y="32858"/>
                    </a:cubicBezTo>
                    <a:cubicBezTo>
                      <a:pt x="1672" y="29514"/>
                      <a:pt x="1429" y="19788"/>
                      <a:pt x="1186" y="10395"/>
                    </a:cubicBezTo>
                    <a:cubicBezTo>
                      <a:pt x="1095" y="6869"/>
                      <a:pt x="1004" y="3283"/>
                      <a:pt x="3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7900000" y="1311325"/>
                <a:ext cx="15960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4925" extrusionOk="0">
                    <a:moveTo>
                      <a:pt x="3192" y="1"/>
                    </a:moveTo>
                    <a:cubicBezTo>
                      <a:pt x="0" y="1"/>
                      <a:pt x="0" y="4925"/>
                      <a:pt x="3192" y="4925"/>
                    </a:cubicBezTo>
                    <a:cubicBezTo>
                      <a:pt x="6353" y="4925"/>
                      <a:pt x="6383" y="1"/>
                      <a:pt x="31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59" name="Google Shape;959;p31"/>
              <p:cNvSpPr/>
              <p:nvPr/>
            </p:nvSpPr>
            <p:spPr>
              <a:xfrm>
                <a:off x="7849075" y="1141125"/>
                <a:ext cx="486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0" extrusionOk="0">
                    <a:moveTo>
                      <a:pt x="973" y="0"/>
                    </a:moveTo>
                    <a:cubicBezTo>
                      <a:pt x="1" y="0"/>
                      <a:pt x="1" y="1520"/>
                      <a:pt x="973" y="1520"/>
                    </a:cubicBezTo>
                    <a:cubicBezTo>
                      <a:pt x="1946" y="1520"/>
                      <a:pt x="194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0" name="Google Shape;960;p31"/>
              <p:cNvSpPr/>
              <p:nvPr/>
            </p:nvSpPr>
            <p:spPr>
              <a:xfrm>
                <a:off x="7568675" y="942775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1" y="1"/>
                      <a:pt x="1" y="1521"/>
                      <a:pt x="973" y="1521"/>
                    </a:cubicBezTo>
                    <a:cubicBezTo>
                      <a:pt x="1946" y="1521"/>
                      <a:pt x="1946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1" name="Google Shape;961;p31"/>
              <p:cNvSpPr/>
              <p:nvPr/>
            </p:nvSpPr>
            <p:spPr>
              <a:xfrm>
                <a:off x="8840775" y="1776950"/>
                <a:ext cx="171775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5320" extrusionOk="0">
                    <a:moveTo>
                      <a:pt x="3436" y="0"/>
                    </a:moveTo>
                    <a:cubicBezTo>
                      <a:pt x="1" y="0"/>
                      <a:pt x="1" y="5320"/>
                      <a:pt x="3436" y="5320"/>
                    </a:cubicBezTo>
                    <a:cubicBezTo>
                      <a:pt x="6840" y="5320"/>
                      <a:pt x="6870" y="0"/>
                      <a:pt x="34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2" name="Google Shape;962;p31"/>
              <p:cNvSpPr/>
              <p:nvPr/>
            </p:nvSpPr>
            <p:spPr>
              <a:xfrm>
                <a:off x="8626075" y="1969750"/>
                <a:ext cx="85900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45" extrusionOk="0">
                    <a:moveTo>
                      <a:pt x="1733" y="0"/>
                    </a:moveTo>
                    <a:cubicBezTo>
                      <a:pt x="31" y="0"/>
                      <a:pt x="0" y="2645"/>
                      <a:pt x="1733" y="2645"/>
                    </a:cubicBezTo>
                    <a:cubicBezTo>
                      <a:pt x="3435" y="2645"/>
                      <a:pt x="3435" y="0"/>
                      <a:pt x="17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3" name="Google Shape;963;p31"/>
              <p:cNvSpPr/>
              <p:nvPr/>
            </p:nvSpPr>
            <p:spPr>
              <a:xfrm>
                <a:off x="8183275" y="1549875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>
                <a:off x="8524875" y="1554975"/>
                <a:ext cx="243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1" extrusionOk="0">
                    <a:moveTo>
                      <a:pt x="487" y="0"/>
                    </a:moveTo>
                    <a:cubicBezTo>
                      <a:pt x="1" y="0"/>
                      <a:pt x="1" y="760"/>
                      <a:pt x="487" y="760"/>
                    </a:cubicBezTo>
                    <a:cubicBezTo>
                      <a:pt x="973" y="760"/>
                      <a:pt x="97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5" name="Google Shape;965;p31"/>
              <p:cNvSpPr/>
              <p:nvPr/>
            </p:nvSpPr>
            <p:spPr>
              <a:xfrm>
                <a:off x="7183450" y="-152400"/>
                <a:ext cx="1960550" cy="1491750"/>
              </a:xfrm>
              <a:custGeom>
                <a:avLst/>
                <a:gdLst/>
                <a:ahLst/>
                <a:cxnLst/>
                <a:rect l="l" t="t" r="r" b="b"/>
                <a:pathLst>
                  <a:path w="78422" h="59670" extrusionOk="0">
                    <a:moveTo>
                      <a:pt x="2189" y="0"/>
                    </a:moveTo>
                    <a:cubicBezTo>
                      <a:pt x="426" y="4985"/>
                      <a:pt x="1" y="10091"/>
                      <a:pt x="1673" y="13708"/>
                    </a:cubicBezTo>
                    <a:cubicBezTo>
                      <a:pt x="4602" y="19963"/>
                      <a:pt x="9708" y="21470"/>
                      <a:pt x="15404" y="21470"/>
                    </a:cubicBezTo>
                    <a:cubicBezTo>
                      <a:pt x="19757" y="21470"/>
                      <a:pt x="24454" y="20590"/>
                      <a:pt x="28786" y="20274"/>
                    </a:cubicBezTo>
                    <a:cubicBezTo>
                      <a:pt x="32688" y="19983"/>
                      <a:pt x="36623" y="19577"/>
                      <a:pt x="40322" y="19577"/>
                    </a:cubicBezTo>
                    <a:cubicBezTo>
                      <a:pt x="48983" y="19577"/>
                      <a:pt x="56349" y="21800"/>
                      <a:pt x="58968" y="32918"/>
                    </a:cubicBezTo>
                    <a:cubicBezTo>
                      <a:pt x="61096" y="42007"/>
                      <a:pt x="50974" y="54742"/>
                      <a:pt x="64197" y="59028"/>
                    </a:cubicBezTo>
                    <a:cubicBezTo>
                      <a:pt x="65521" y="59463"/>
                      <a:pt x="66776" y="59670"/>
                      <a:pt x="67964" y="59670"/>
                    </a:cubicBezTo>
                    <a:cubicBezTo>
                      <a:pt x="72257" y="59670"/>
                      <a:pt x="75684" y="56978"/>
                      <a:pt x="78422" y="52645"/>
                    </a:cubicBezTo>
                    <a:lnTo>
                      <a:pt x="784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6" name="Google Shape;966;p31"/>
              <p:cNvSpPr/>
              <p:nvPr/>
            </p:nvSpPr>
            <p:spPr>
              <a:xfrm>
                <a:off x="8406450" y="63725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1" y="1"/>
                      <a:pt x="1" y="1521"/>
                      <a:pt x="973" y="1521"/>
                    </a:cubicBezTo>
                    <a:cubicBezTo>
                      <a:pt x="1946" y="1521"/>
                      <a:pt x="1946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7" name="Google Shape;967;p31"/>
              <p:cNvSpPr/>
              <p:nvPr/>
            </p:nvSpPr>
            <p:spPr>
              <a:xfrm>
                <a:off x="8783650" y="63725"/>
                <a:ext cx="171775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5320" extrusionOk="0">
                    <a:moveTo>
                      <a:pt x="3436" y="0"/>
                    </a:moveTo>
                    <a:cubicBezTo>
                      <a:pt x="1" y="0"/>
                      <a:pt x="1" y="5320"/>
                      <a:pt x="3436" y="5320"/>
                    </a:cubicBezTo>
                    <a:cubicBezTo>
                      <a:pt x="6840" y="5320"/>
                      <a:pt x="6870" y="0"/>
                      <a:pt x="34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8" name="Google Shape;968;p31"/>
              <p:cNvSpPr/>
              <p:nvPr/>
            </p:nvSpPr>
            <p:spPr>
              <a:xfrm>
                <a:off x="8754875" y="560413"/>
                <a:ext cx="85900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45" extrusionOk="0">
                    <a:moveTo>
                      <a:pt x="1733" y="0"/>
                    </a:moveTo>
                    <a:cubicBezTo>
                      <a:pt x="31" y="0"/>
                      <a:pt x="0" y="2645"/>
                      <a:pt x="1733" y="2645"/>
                    </a:cubicBezTo>
                    <a:cubicBezTo>
                      <a:pt x="3435" y="2645"/>
                      <a:pt x="3435" y="0"/>
                      <a:pt x="17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69" name="Google Shape;969;p31"/>
              <p:cNvSpPr/>
              <p:nvPr/>
            </p:nvSpPr>
            <p:spPr>
              <a:xfrm>
                <a:off x="7778225" y="0"/>
                <a:ext cx="243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1" extrusionOk="0">
                    <a:moveTo>
                      <a:pt x="487" y="0"/>
                    </a:moveTo>
                    <a:cubicBezTo>
                      <a:pt x="1" y="0"/>
                      <a:pt x="1" y="760"/>
                      <a:pt x="487" y="760"/>
                    </a:cubicBezTo>
                    <a:cubicBezTo>
                      <a:pt x="973" y="760"/>
                      <a:pt x="97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970" name="Google Shape;970;p31"/>
              <p:cNvSpPr/>
              <p:nvPr/>
            </p:nvSpPr>
            <p:spPr>
              <a:xfrm>
                <a:off x="8038300" y="158725"/>
                <a:ext cx="486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0" extrusionOk="0">
                    <a:moveTo>
                      <a:pt x="973" y="0"/>
                    </a:moveTo>
                    <a:cubicBezTo>
                      <a:pt x="1" y="0"/>
                      <a:pt x="1" y="1520"/>
                      <a:pt x="973" y="1520"/>
                    </a:cubicBezTo>
                    <a:cubicBezTo>
                      <a:pt x="1946" y="1520"/>
                      <a:pt x="194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971" name="Google Shape;971;p31"/>
            <p:cNvSpPr/>
            <p:nvPr/>
          </p:nvSpPr>
          <p:spPr>
            <a:xfrm rot="-10399619" flipH="1">
              <a:off x="287296" y="262861"/>
              <a:ext cx="1061548" cy="871778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667600" y="1093625"/>
              <a:ext cx="171775" cy="133000"/>
            </a:xfrm>
            <a:custGeom>
              <a:avLst/>
              <a:gdLst/>
              <a:ahLst/>
              <a:cxnLst/>
              <a:rect l="l" t="t" r="r" b="b"/>
              <a:pathLst>
                <a:path w="6871" h="5320" extrusionOk="0">
                  <a:moveTo>
                    <a:pt x="3436" y="0"/>
                  </a:moveTo>
                  <a:cubicBezTo>
                    <a:pt x="1" y="0"/>
                    <a:pt x="1" y="5320"/>
                    <a:pt x="3436" y="5320"/>
                  </a:cubicBezTo>
                  <a:cubicBezTo>
                    <a:pt x="6840" y="5320"/>
                    <a:pt x="6870" y="0"/>
                    <a:pt x="3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73" name="Google Shape;973;p31"/>
            <p:cNvSpPr/>
            <p:nvPr/>
          </p:nvSpPr>
          <p:spPr>
            <a:xfrm flipH="1">
              <a:off x="187850" y="126727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523425" y="1437738"/>
              <a:ext cx="73750" cy="57025"/>
            </a:xfrm>
            <a:custGeom>
              <a:avLst/>
              <a:gdLst/>
              <a:ahLst/>
              <a:cxnLst/>
              <a:rect l="l" t="t" r="r" b="b"/>
              <a:pathLst>
                <a:path w="2950" h="2281" extrusionOk="0">
                  <a:moveTo>
                    <a:pt x="1460" y="1"/>
                  </a:moveTo>
                  <a:cubicBezTo>
                    <a:pt x="1" y="1"/>
                    <a:pt x="1" y="2281"/>
                    <a:pt x="1460" y="2281"/>
                  </a:cubicBezTo>
                  <a:cubicBezTo>
                    <a:pt x="2949" y="2281"/>
                    <a:pt x="2949" y="1"/>
                    <a:pt x="1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891875" y="813513"/>
              <a:ext cx="85900" cy="66900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03" y="1"/>
                  </a:moveTo>
                  <a:cubicBezTo>
                    <a:pt x="1" y="1"/>
                    <a:pt x="1" y="2675"/>
                    <a:pt x="1703" y="2675"/>
                  </a:cubicBezTo>
                  <a:cubicBezTo>
                    <a:pt x="3435" y="2675"/>
                    <a:pt x="3435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976" name="Google Shape;976;p31"/>
          <p:cNvSpPr txBox="1">
            <a:spLocks noGrp="1"/>
          </p:cNvSpPr>
          <p:nvPr>
            <p:ph type="title"/>
          </p:nvPr>
        </p:nvSpPr>
        <p:spPr>
          <a:xfrm>
            <a:off x="3447593" y="6189764"/>
            <a:ext cx="436128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977" name="Google Shape;977;p31"/>
          <p:cNvSpPr txBox="1">
            <a:spLocks noGrp="1"/>
          </p:cNvSpPr>
          <p:nvPr>
            <p:ph type="subTitle" idx="1"/>
          </p:nvPr>
        </p:nvSpPr>
        <p:spPr>
          <a:xfrm>
            <a:off x="3046073" y="7162447"/>
            <a:ext cx="51643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978" name="Google Shape;978;p31"/>
          <p:cNvSpPr txBox="1">
            <a:spLocks noGrp="1"/>
          </p:cNvSpPr>
          <p:nvPr>
            <p:ph type="title" idx="2"/>
          </p:nvPr>
        </p:nvSpPr>
        <p:spPr>
          <a:xfrm>
            <a:off x="9260160" y="6189764"/>
            <a:ext cx="436128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979" name="Google Shape;979;p31"/>
          <p:cNvSpPr txBox="1">
            <a:spLocks noGrp="1"/>
          </p:cNvSpPr>
          <p:nvPr>
            <p:ph type="subTitle" idx="3"/>
          </p:nvPr>
        </p:nvSpPr>
        <p:spPr>
          <a:xfrm>
            <a:off x="8858640" y="7162447"/>
            <a:ext cx="51643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980" name="Google Shape;980;p31"/>
          <p:cNvSpPr txBox="1">
            <a:spLocks noGrp="1"/>
          </p:cNvSpPr>
          <p:nvPr>
            <p:ph type="title" idx="4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9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32"/>
          <p:cNvGrpSpPr/>
          <p:nvPr/>
        </p:nvGrpSpPr>
        <p:grpSpPr>
          <a:xfrm>
            <a:off x="-23" y="-1583770"/>
            <a:ext cx="17201285" cy="11081329"/>
            <a:chOff x="-12" y="-848448"/>
            <a:chExt cx="9214974" cy="5936426"/>
          </a:xfrm>
        </p:grpSpPr>
        <p:sp>
          <p:nvSpPr>
            <p:cNvPr id="983" name="Google Shape;983;p32"/>
            <p:cNvSpPr/>
            <p:nvPr/>
          </p:nvSpPr>
          <p:spPr>
            <a:xfrm flipH="1">
              <a:off x="6873425" y="-214100"/>
              <a:ext cx="2177875" cy="659125"/>
            </a:xfrm>
            <a:custGeom>
              <a:avLst/>
              <a:gdLst/>
              <a:ahLst/>
              <a:cxnLst/>
              <a:rect l="l" t="t" r="r" b="b"/>
              <a:pathLst>
                <a:path w="87115" h="26365" extrusionOk="0">
                  <a:moveTo>
                    <a:pt x="0" y="0"/>
                  </a:moveTo>
                  <a:cubicBezTo>
                    <a:pt x="1399" y="4499"/>
                    <a:pt x="3709" y="8845"/>
                    <a:pt x="5259" y="11398"/>
                  </a:cubicBezTo>
                  <a:cubicBezTo>
                    <a:pt x="11599" y="21878"/>
                    <a:pt x="16466" y="23654"/>
                    <a:pt x="27413" y="23654"/>
                  </a:cubicBezTo>
                  <a:cubicBezTo>
                    <a:pt x="27802" y="23654"/>
                    <a:pt x="28198" y="23652"/>
                    <a:pt x="28603" y="23648"/>
                  </a:cubicBezTo>
                  <a:cubicBezTo>
                    <a:pt x="28742" y="23646"/>
                    <a:pt x="28881" y="23645"/>
                    <a:pt x="29021" y="23645"/>
                  </a:cubicBezTo>
                  <a:cubicBezTo>
                    <a:pt x="36196" y="23645"/>
                    <a:pt x="43847" y="25905"/>
                    <a:pt x="50913" y="26292"/>
                  </a:cubicBezTo>
                  <a:cubicBezTo>
                    <a:pt x="51616" y="26342"/>
                    <a:pt x="52310" y="26365"/>
                    <a:pt x="52994" y="26365"/>
                  </a:cubicBezTo>
                  <a:cubicBezTo>
                    <a:pt x="53553" y="26365"/>
                    <a:pt x="54105" y="26350"/>
                    <a:pt x="54652" y="26323"/>
                  </a:cubicBezTo>
                  <a:cubicBezTo>
                    <a:pt x="54774" y="26292"/>
                    <a:pt x="54865" y="26292"/>
                    <a:pt x="54956" y="26292"/>
                  </a:cubicBezTo>
                  <a:cubicBezTo>
                    <a:pt x="63497" y="25654"/>
                    <a:pt x="69515" y="18724"/>
                    <a:pt x="76294" y="13374"/>
                  </a:cubicBezTo>
                  <a:cubicBezTo>
                    <a:pt x="82403" y="8602"/>
                    <a:pt x="85534" y="4924"/>
                    <a:pt x="87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84" name="Google Shape;984;p32"/>
            <p:cNvSpPr/>
            <p:nvPr/>
          </p:nvSpPr>
          <p:spPr>
            <a:xfrm rot="10002852">
              <a:off x="5360620" y="-424917"/>
              <a:ext cx="3796285" cy="947390"/>
            </a:xfrm>
            <a:custGeom>
              <a:avLst/>
              <a:gdLst/>
              <a:ahLst/>
              <a:cxnLst/>
              <a:rect l="l" t="t" r="r" b="b"/>
              <a:pathLst>
                <a:path w="151857" h="37897" extrusionOk="0">
                  <a:moveTo>
                    <a:pt x="52927" y="1"/>
                  </a:moveTo>
                  <a:cubicBezTo>
                    <a:pt x="50805" y="1"/>
                    <a:pt x="48661" y="253"/>
                    <a:pt x="46475" y="753"/>
                  </a:cubicBezTo>
                  <a:cubicBezTo>
                    <a:pt x="38967" y="2455"/>
                    <a:pt x="31824" y="6832"/>
                    <a:pt x="23921" y="11939"/>
                  </a:cubicBezTo>
                  <a:cubicBezTo>
                    <a:pt x="16262" y="16893"/>
                    <a:pt x="9149" y="19446"/>
                    <a:pt x="2736" y="19537"/>
                  </a:cubicBezTo>
                  <a:cubicBezTo>
                    <a:pt x="1824" y="19537"/>
                    <a:pt x="881" y="19507"/>
                    <a:pt x="0" y="19385"/>
                  </a:cubicBezTo>
                  <a:lnTo>
                    <a:pt x="0" y="19781"/>
                  </a:lnTo>
                  <a:cubicBezTo>
                    <a:pt x="912" y="19872"/>
                    <a:pt x="1824" y="19902"/>
                    <a:pt x="2736" y="19902"/>
                  </a:cubicBezTo>
                  <a:cubicBezTo>
                    <a:pt x="9240" y="19841"/>
                    <a:pt x="16414" y="17258"/>
                    <a:pt x="24134" y="12273"/>
                  </a:cubicBezTo>
                  <a:cubicBezTo>
                    <a:pt x="34504" y="5553"/>
                    <a:pt x="43475" y="428"/>
                    <a:pt x="52995" y="428"/>
                  </a:cubicBezTo>
                  <a:cubicBezTo>
                    <a:pt x="58461" y="428"/>
                    <a:pt x="64108" y="2117"/>
                    <a:pt x="70305" y="6163"/>
                  </a:cubicBezTo>
                  <a:cubicBezTo>
                    <a:pt x="73983" y="8595"/>
                    <a:pt x="76932" y="10723"/>
                    <a:pt x="79546" y="12607"/>
                  </a:cubicBezTo>
                  <a:cubicBezTo>
                    <a:pt x="88105" y="18832"/>
                    <a:pt x="92566" y="22049"/>
                    <a:pt x="105098" y="22049"/>
                  </a:cubicBezTo>
                  <a:cubicBezTo>
                    <a:pt x="106763" y="22049"/>
                    <a:pt x="108571" y="21992"/>
                    <a:pt x="110549" y="21878"/>
                  </a:cubicBezTo>
                  <a:cubicBezTo>
                    <a:pt x="112106" y="21785"/>
                    <a:pt x="113625" y="21738"/>
                    <a:pt x="115107" y="21738"/>
                  </a:cubicBezTo>
                  <a:cubicBezTo>
                    <a:pt x="130610" y="21738"/>
                    <a:pt x="142104" y="26855"/>
                    <a:pt x="151371" y="37896"/>
                  </a:cubicBezTo>
                  <a:lnTo>
                    <a:pt x="151857" y="37896"/>
                  </a:lnTo>
                  <a:cubicBezTo>
                    <a:pt x="142490" y="26584"/>
                    <a:pt x="130835" y="21346"/>
                    <a:pt x="115081" y="21346"/>
                  </a:cubicBezTo>
                  <a:cubicBezTo>
                    <a:pt x="113606" y="21346"/>
                    <a:pt x="112097" y="21392"/>
                    <a:pt x="110549" y="21483"/>
                  </a:cubicBezTo>
                  <a:cubicBezTo>
                    <a:pt x="108535" y="21603"/>
                    <a:pt x="106700" y="21663"/>
                    <a:pt x="105012" y="21663"/>
                  </a:cubicBezTo>
                  <a:cubicBezTo>
                    <a:pt x="92666" y="21663"/>
                    <a:pt x="88235" y="18454"/>
                    <a:pt x="79758" y="12303"/>
                  </a:cubicBezTo>
                  <a:cubicBezTo>
                    <a:pt x="77175" y="10419"/>
                    <a:pt x="74196" y="8261"/>
                    <a:pt x="70518" y="5859"/>
                  </a:cubicBezTo>
                  <a:cubicBezTo>
                    <a:pt x="64512" y="1930"/>
                    <a:pt x="58801" y="1"/>
                    <a:pt x="5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85" name="Google Shape;985;p32"/>
            <p:cNvSpPr/>
            <p:nvPr/>
          </p:nvSpPr>
          <p:spPr>
            <a:xfrm rot="10800000">
              <a:off x="7685152" y="1012863"/>
              <a:ext cx="36500" cy="28150"/>
            </a:xfrm>
            <a:custGeom>
              <a:avLst/>
              <a:gdLst/>
              <a:ahLst/>
              <a:cxnLst/>
              <a:rect l="l" t="t" r="r" b="b"/>
              <a:pathLst>
                <a:path w="1460" h="1126" extrusionOk="0">
                  <a:moveTo>
                    <a:pt x="730" y="1"/>
                  </a:moveTo>
                  <a:cubicBezTo>
                    <a:pt x="1" y="1"/>
                    <a:pt x="1" y="1126"/>
                    <a:pt x="730" y="1126"/>
                  </a:cubicBezTo>
                  <a:cubicBezTo>
                    <a:pt x="1460" y="1126"/>
                    <a:pt x="1460" y="1"/>
                    <a:pt x="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86" name="Google Shape;986;p32"/>
            <p:cNvSpPr/>
            <p:nvPr/>
          </p:nvSpPr>
          <p:spPr>
            <a:xfrm rot="10800000">
              <a:off x="8739927" y="946000"/>
              <a:ext cx="207475" cy="161875"/>
            </a:xfrm>
            <a:custGeom>
              <a:avLst/>
              <a:gdLst/>
              <a:ahLst/>
              <a:cxnLst/>
              <a:rect l="l" t="t" r="r" b="b"/>
              <a:pathLst>
                <a:path w="8299" h="6475" extrusionOk="0">
                  <a:moveTo>
                    <a:pt x="4165" y="1"/>
                  </a:moveTo>
                  <a:cubicBezTo>
                    <a:pt x="1" y="1"/>
                    <a:pt x="1" y="6475"/>
                    <a:pt x="4165" y="6475"/>
                  </a:cubicBezTo>
                  <a:cubicBezTo>
                    <a:pt x="8299" y="6475"/>
                    <a:pt x="8299" y="1"/>
                    <a:pt x="4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87" name="Google Shape;987;p32"/>
            <p:cNvSpPr/>
            <p:nvPr/>
          </p:nvSpPr>
          <p:spPr>
            <a:xfrm rot="10800000">
              <a:off x="8886577" y="338775"/>
              <a:ext cx="60825" cy="47150"/>
            </a:xfrm>
            <a:custGeom>
              <a:avLst/>
              <a:gdLst/>
              <a:ahLst/>
              <a:cxnLst/>
              <a:rect l="l" t="t" r="r" b="b"/>
              <a:pathLst>
                <a:path w="2433" h="1886" extrusionOk="0">
                  <a:moveTo>
                    <a:pt x="1216" y="1"/>
                  </a:moveTo>
                  <a:cubicBezTo>
                    <a:pt x="0" y="1"/>
                    <a:pt x="0" y="1885"/>
                    <a:pt x="1216" y="1885"/>
                  </a:cubicBezTo>
                  <a:cubicBezTo>
                    <a:pt x="2432" y="1885"/>
                    <a:pt x="2432" y="1"/>
                    <a:pt x="1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988" name="Google Shape;988;p32"/>
            <p:cNvSpPr/>
            <p:nvPr/>
          </p:nvSpPr>
          <p:spPr>
            <a:xfrm rot="10800000">
              <a:off x="8328890" y="1269250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220" y="1"/>
                  </a:moveTo>
                  <a:cubicBezTo>
                    <a:pt x="1" y="1"/>
                    <a:pt x="1" y="3435"/>
                    <a:pt x="2220" y="3435"/>
                  </a:cubicBezTo>
                  <a:cubicBezTo>
                    <a:pt x="4408" y="3435"/>
                    <a:pt x="4408" y="1"/>
                    <a:pt x="2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989" name="Google Shape;989;p32"/>
            <p:cNvGrpSpPr/>
            <p:nvPr/>
          </p:nvGrpSpPr>
          <p:grpSpPr>
            <a:xfrm>
              <a:off x="2" y="4300218"/>
              <a:ext cx="1289997" cy="787759"/>
              <a:chOff x="593100" y="4542650"/>
              <a:chExt cx="1005375" cy="613950"/>
            </a:xfrm>
          </p:grpSpPr>
          <p:sp>
            <p:nvSpPr>
              <p:cNvPr id="990" name="Google Shape;990;p32"/>
              <p:cNvSpPr/>
              <p:nvPr/>
            </p:nvSpPr>
            <p:spPr>
              <a:xfrm>
                <a:off x="954050" y="4731300"/>
                <a:ext cx="166450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684" extrusionOk="0">
                    <a:moveTo>
                      <a:pt x="5064" y="0"/>
                    </a:moveTo>
                    <a:cubicBezTo>
                      <a:pt x="4902" y="0"/>
                      <a:pt x="4733" y="38"/>
                      <a:pt x="4560" y="125"/>
                    </a:cubicBezTo>
                    <a:cubicBezTo>
                      <a:pt x="3466" y="581"/>
                      <a:pt x="2250" y="854"/>
                      <a:pt x="1277" y="1614"/>
                    </a:cubicBezTo>
                    <a:cubicBezTo>
                      <a:pt x="153" y="2556"/>
                      <a:pt x="1" y="4106"/>
                      <a:pt x="1126" y="5109"/>
                    </a:cubicBezTo>
                    <a:cubicBezTo>
                      <a:pt x="1555" y="5514"/>
                      <a:pt x="2002" y="5684"/>
                      <a:pt x="2447" y="5684"/>
                    </a:cubicBezTo>
                    <a:cubicBezTo>
                      <a:pt x="4178" y="5684"/>
                      <a:pt x="5882" y="3114"/>
                      <a:pt x="6414" y="1736"/>
                    </a:cubicBezTo>
                    <a:cubicBezTo>
                      <a:pt x="6658" y="1128"/>
                      <a:pt x="6384" y="672"/>
                      <a:pt x="5958" y="429"/>
                    </a:cubicBezTo>
                    <a:cubicBezTo>
                      <a:pt x="5730" y="179"/>
                      <a:pt x="5415" y="0"/>
                      <a:pt x="50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grpSp>
            <p:nvGrpSpPr>
              <p:cNvPr id="991" name="Google Shape;991;p32"/>
              <p:cNvGrpSpPr/>
              <p:nvPr/>
            </p:nvGrpSpPr>
            <p:grpSpPr>
              <a:xfrm>
                <a:off x="593100" y="4542650"/>
                <a:ext cx="1005375" cy="613950"/>
                <a:chOff x="593100" y="4542650"/>
                <a:chExt cx="1005375" cy="613950"/>
              </a:xfrm>
            </p:grpSpPr>
            <p:sp>
              <p:nvSpPr>
                <p:cNvPr id="992" name="Google Shape;992;p32"/>
                <p:cNvSpPr/>
                <p:nvPr/>
              </p:nvSpPr>
              <p:spPr>
                <a:xfrm>
                  <a:off x="1128825" y="4542650"/>
                  <a:ext cx="154300" cy="1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4428" extrusionOk="0">
                      <a:moveTo>
                        <a:pt x="3676" y="0"/>
                      </a:moveTo>
                      <a:cubicBezTo>
                        <a:pt x="3008" y="0"/>
                        <a:pt x="2340" y="91"/>
                        <a:pt x="1733" y="345"/>
                      </a:cubicBezTo>
                      <a:cubicBezTo>
                        <a:pt x="578" y="862"/>
                        <a:pt x="1" y="2199"/>
                        <a:pt x="548" y="3385"/>
                      </a:cubicBezTo>
                      <a:cubicBezTo>
                        <a:pt x="881" y="4147"/>
                        <a:pt x="1392" y="4428"/>
                        <a:pt x="1962" y="4428"/>
                      </a:cubicBezTo>
                      <a:cubicBezTo>
                        <a:pt x="3006" y="4428"/>
                        <a:pt x="4248" y="3486"/>
                        <a:pt x="4955" y="2838"/>
                      </a:cubicBezTo>
                      <a:cubicBezTo>
                        <a:pt x="5138" y="2686"/>
                        <a:pt x="5229" y="2534"/>
                        <a:pt x="5290" y="2351"/>
                      </a:cubicBezTo>
                      <a:cubicBezTo>
                        <a:pt x="6171" y="1895"/>
                        <a:pt x="6050" y="224"/>
                        <a:pt x="4773" y="72"/>
                      </a:cubicBezTo>
                      <a:cubicBezTo>
                        <a:pt x="4415" y="28"/>
                        <a:pt x="4046" y="0"/>
                        <a:pt x="36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93" name="Google Shape;993;p32"/>
                <p:cNvSpPr/>
                <p:nvPr/>
              </p:nvSpPr>
              <p:spPr>
                <a:xfrm>
                  <a:off x="1169875" y="4704100"/>
                  <a:ext cx="145925" cy="13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5506" extrusionOk="0">
                      <a:moveTo>
                        <a:pt x="4275" y="0"/>
                      </a:moveTo>
                      <a:cubicBezTo>
                        <a:pt x="4191" y="0"/>
                        <a:pt x="4104" y="9"/>
                        <a:pt x="4012" y="27"/>
                      </a:cubicBezTo>
                      <a:cubicBezTo>
                        <a:pt x="3009" y="240"/>
                        <a:pt x="1824" y="848"/>
                        <a:pt x="1094" y="1577"/>
                      </a:cubicBezTo>
                      <a:cubicBezTo>
                        <a:pt x="0" y="2611"/>
                        <a:pt x="547" y="4100"/>
                        <a:pt x="1398" y="5134"/>
                      </a:cubicBezTo>
                      <a:cubicBezTo>
                        <a:pt x="1621" y="5393"/>
                        <a:pt x="1934" y="5506"/>
                        <a:pt x="2248" y="5506"/>
                      </a:cubicBezTo>
                      <a:cubicBezTo>
                        <a:pt x="2448" y="5506"/>
                        <a:pt x="2649" y="5460"/>
                        <a:pt x="2827" y="5377"/>
                      </a:cubicBezTo>
                      <a:cubicBezTo>
                        <a:pt x="4134" y="4799"/>
                        <a:pt x="5137" y="3462"/>
                        <a:pt x="5654" y="2124"/>
                      </a:cubicBezTo>
                      <a:cubicBezTo>
                        <a:pt x="5836" y="1638"/>
                        <a:pt x="5684" y="1243"/>
                        <a:pt x="5411" y="1000"/>
                      </a:cubicBezTo>
                      <a:cubicBezTo>
                        <a:pt x="5304" y="465"/>
                        <a:pt x="4891" y="0"/>
                        <a:pt x="42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94" name="Google Shape;994;p32"/>
                <p:cNvSpPr/>
                <p:nvPr/>
              </p:nvSpPr>
              <p:spPr>
                <a:xfrm>
                  <a:off x="1378850" y="4709925"/>
                  <a:ext cx="90450" cy="1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" h="4004" extrusionOk="0">
                      <a:moveTo>
                        <a:pt x="2264" y="1"/>
                      </a:moveTo>
                      <a:cubicBezTo>
                        <a:pt x="1988" y="1"/>
                        <a:pt x="1713" y="101"/>
                        <a:pt x="1489" y="311"/>
                      </a:cubicBezTo>
                      <a:cubicBezTo>
                        <a:pt x="973" y="767"/>
                        <a:pt x="395" y="1192"/>
                        <a:pt x="152" y="1891"/>
                      </a:cubicBezTo>
                      <a:cubicBezTo>
                        <a:pt x="0" y="2347"/>
                        <a:pt x="30" y="2834"/>
                        <a:pt x="274" y="3259"/>
                      </a:cubicBezTo>
                      <a:cubicBezTo>
                        <a:pt x="522" y="3756"/>
                        <a:pt x="967" y="4004"/>
                        <a:pt x="1433" y="4004"/>
                      </a:cubicBezTo>
                      <a:cubicBezTo>
                        <a:pt x="1766" y="4004"/>
                        <a:pt x="2110" y="3877"/>
                        <a:pt x="2401" y="3624"/>
                      </a:cubicBezTo>
                      <a:cubicBezTo>
                        <a:pt x="2736" y="3320"/>
                        <a:pt x="2857" y="2834"/>
                        <a:pt x="2736" y="2408"/>
                      </a:cubicBezTo>
                      <a:cubicBezTo>
                        <a:pt x="2857" y="2287"/>
                        <a:pt x="2979" y="2165"/>
                        <a:pt x="3100" y="2074"/>
                      </a:cubicBezTo>
                      <a:cubicBezTo>
                        <a:pt x="3556" y="1648"/>
                        <a:pt x="3617" y="828"/>
                        <a:pt x="3161" y="402"/>
                      </a:cubicBezTo>
                      <a:cubicBezTo>
                        <a:pt x="2915" y="139"/>
                        <a:pt x="2589" y="1"/>
                        <a:pt x="22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95" name="Google Shape;995;p32"/>
                <p:cNvSpPr/>
                <p:nvPr/>
              </p:nvSpPr>
              <p:spPr>
                <a:xfrm>
                  <a:off x="1312725" y="4918100"/>
                  <a:ext cx="145175" cy="1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5615" extrusionOk="0">
                      <a:moveTo>
                        <a:pt x="4037" y="1"/>
                      </a:moveTo>
                      <a:cubicBezTo>
                        <a:pt x="3867" y="1"/>
                        <a:pt x="3686" y="41"/>
                        <a:pt x="3496" y="130"/>
                      </a:cubicBezTo>
                      <a:cubicBezTo>
                        <a:pt x="1885" y="859"/>
                        <a:pt x="1" y="3443"/>
                        <a:pt x="1520" y="5084"/>
                      </a:cubicBezTo>
                      <a:cubicBezTo>
                        <a:pt x="1874" y="5461"/>
                        <a:pt x="2284" y="5615"/>
                        <a:pt x="2701" y="5615"/>
                      </a:cubicBezTo>
                      <a:cubicBezTo>
                        <a:pt x="3395" y="5615"/>
                        <a:pt x="4108" y="5190"/>
                        <a:pt x="4621" y="4659"/>
                      </a:cubicBezTo>
                      <a:cubicBezTo>
                        <a:pt x="5563" y="3686"/>
                        <a:pt x="5806" y="2562"/>
                        <a:pt x="5654" y="1224"/>
                      </a:cubicBezTo>
                      <a:cubicBezTo>
                        <a:pt x="5624" y="768"/>
                        <a:pt x="5229" y="434"/>
                        <a:pt x="4803" y="312"/>
                      </a:cubicBezTo>
                      <a:cubicBezTo>
                        <a:pt x="4592" y="120"/>
                        <a:pt x="4331" y="1"/>
                        <a:pt x="40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96" name="Google Shape;996;p32"/>
                <p:cNvSpPr/>
                <p:nvPr/>
              </p:nvSpPr>
              <p:spPr>
                <a:xfrm>
                  <a:off x="1474575" y="5016225"/>
                  <a:ext cx="123900" cy="1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5286" extrusionOk="0">
                      <a:moveTo>
                        <a:pt x="3402" y="1"/>
                      </a:moveTo>
                      <a:cubicBezTo>
                        <a:pt x="3157" y="1"/>
                        <a:pt x="2907" y="83"/>
                        <a:pt x="2676" y="278"/>
                      </a:cubicBezTo>
                      <a:cubicBezTo>
                        <a:pt x="1642" y="1159"/>
                        <a:pt x="1" y="2862"/>
                        <a:pt x="518" y="4351"/>
                      </a:cubicBezTo>
                      <a:cubicBezTo>
                        <a:pt x="703" y="4934"/>
                        <a:pt x="1097" y="5286"/>
                        <a:pt x="1658" y="5286"/>
                      </a:cubicBezTo>
                      <a:cubicBezTo>
                        <a:pt x="1740" y="5286"/>
                        <a:pt x="1826" y="5278"/>
                        <a:pt x="1916" y="5263"/>
                      </a:cubicBezTo>
                      <a:cubicBezTo>
                        <a:pt x="2767" y="5172"/>
                        <a:pt x="3436" y="4351"/>
                        <a:pt x="3922" y="3743"/>
                      </a:cubicBezTo>
                      <a:cubicBezTo>
                        <a:pt x="4408" y="3135"/>
                        <a:pt x="4955" y="2314"/>
                        <a:pt x="4895" y="1494"/>
                      </a:cubicBezTo>
                      <a:cubicBezTo>
                        <a:pt x="4864" y="1068"/>
                        <a:pt x="4682" y="673"/>
                        <a:pt x="4378" y="460"/>
                      </a:cubicBezTo>
                      <a:cubicBezTo>
                        <a:pt x="4123" y="187"/>
                        <a:pt x="3769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97" name="Google Shape;997;p32"/>
                <p:cNvSpPr/>
                <p:nvPr/>
              </p:nvSpPr>
              <p:spPr>
                <a:xfrm>
                  <a:off x="938475" y="4583700"/>
                  <a:ext cx="144100" cy="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4" h="3576" extrusionOk="0">
                      <a:moveTo>
                        <a:pt x="4036" y="0"/>
                      </a:moveTo>
                      <a:cubicBezTo>
                        <a:pt x="3781" y="0"/>
                        <a:pt x="3515" y="94"/>
                        <a:pt x="3268" y="314"/>
                      </a:cubicBezTo>
                      <a:cubicBezTo>
                        <a:pt x="2752" y="770"/>
                        <a:pt x="1809" y="922"/>
                        <a:pt x="1141" y="1287"/>
                      </a:cubicBezTo>
                      <a:cubicBezTo>
                        <a:pt x="1" y="1935"/>
                        <a:pt x="627" y="3576"/>
                        <a:pt x="1665" y="3576"/>
                      </a:cubicBezTo>
                      <a:cubicBezTo>
                        <a:pt x="1845" y="3576"/>
                        <a:pt x="2037" y="3527"/>
                        <a:pt x="2235" y="3415"/>
                      </a:cubicBezTo>
                      <a:cubicBezTo>
                        <a:pt x="3116" y="2928"/>
                        <a:pt x="4119" y="2776"/>
                        <a:pt x="4879" y="2077"/>
                      </a:cubicBezTo>
                      <a:cubicBezTo>
                        <a:pt x="5764" y="1264"/>
                        <a:pt x="4975" y="0"/>
                        <a:pt x="40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98" name="Google Shape;998;p32"/>
                <p:cNvSpPr/>
                <p:nvPr/>
              </p:nvSpPr>
              <p:spPr>
                <a:xfrm>
                  <a:off x="732925" y="4767950"/>
                  <a:ext cx="147450" cy="14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8" h="5680" extrusionOk="0">
                      <a:moveTo>
                        <a:pt x="4577" y="1"/>
                      </a:moveTo>
                      <a:cubicBezTo>
                        <a:pt x="4372" y="1"/>
                        <a:pt x="4167" y="56"/>
                        <a:pt x="3983" y="178"/>
                      </a:cubicBezTo>
                      <a:cubicBezTo>
                        <a:pt x="2979" y="604"/>
                        <a:pt x="1885" y="999"/>
                        <a:pt x="1065" y="1789"/>
                      </a:cubicBezTo>
                      <a:cubicBezTo>
                        <a:pt x="1" y="2823"/>
                        <a:pt x="122" y="4221"/>
                        <a:pt x="1034" y="5315"/>
                      </a:cubicBezTo>
                      <a:cubicBezTo>
                        <a:pt x="1263" y="5563"/>
                        <a:pt x="1587" y="5679"/>
                        <a:pt x="1909" y="5679"/>
                      </a:cubicBezTo>
                      <a:cubicBezTo>
                        <a:pt x="2101" y="5679"/>
                        <a:pt x="2293" y="5638"/>
                        <a:pt x="2463" y="5558"/>
                      </a:cubicBezTo>
                      <a:cubicBezTo>
                        <a:pt x="3922" y="4920"/>
                        <a:pt x="4773" y="3339"/>
                        <a:pt x="5563" y="2032"/>
                      </a:cubicBezTo>
                      <a:cubicBezTo>
                        <a:pt x="5806" y="1789"/>
                        <a:pt x="5897" y="1455"/>
                        <a:pt x="5837" y="1121"/>
                      </a:cubicBezTo>
                      <a:cubicBezTo>
                        <a:pt x="5791" y="484"/>
                        <a:pt x="5185" y="1"/>
                        <a:pt x="457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999" name="Google Shape;999;p32"/>
                <p:cNvSpPr/>
                <p:nvPr/>
              </p:nvSpPr>
              <p:spPr>
                <a:xfrm>
                  <a:off x="820050" y="4957225"/>
                  <a:ext cx="14315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6" h="5120" extrusionOk="0">
                      <a:moveTo>
                        <a:pt x="3752" y="0"/>
                      </a:moveTo>
                      <a:cubicBezTo>
                        <a:pt x="1793" y="0"/>
                        <a:pt x="0" y="2247"/>
                        <a:pt x="224" y="4188"/>
                      </a:cubicBezTo>
                      <a:cubicBezTo>
                        <a:pt x="316" y="4783"/>
                        <a:pt x="873" y="5120"/>
                        <a:pt x="1415" y="5120"/>
                      </a:cubicBezTo>
                      <a:cubicBezTo>
                        <a:pt x="1593" y="5120"/>
                        <a:pt x="1769" y="5084"/>
                        <a:pt x="1926" y="5009"/>
                      </a:cubicBezTo>
                      <a:cubicBezTo>
                        <a:pt x="3172" y="4431"/>
                        <a:pt x="4115" y="3489"/>
                        <a:pt x="5118" y="2577"/>
                      </a:cubicBezTo>
                      <a:cubicBezTo>
                        <a:pt x="5361" y="2334"/>
                        <a:pt x="5452" y="2091"/>
                        <a:pt x="5482" y="1848"/>
                      </a:cubicBezTo>
                      <a:cubicBezTo>
                        <a:pt x="5726" y="1361"/>
                        <a:pt x="5665" y="723"/>
                        <a:pt x="5057" y="358"/>
                      </a:cubicBezTo>
                      <a:cubicBezTo>
                        <a:pt x="4627" y="110"/>
                        <a:pt x="4185" y="0"/>
                        <a:pt x="37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1000" name="Google Shape;1000;p32"/>
                <p:cNvSpPr/>
                <p:nvPr/>
              </p:nvSpPr>
              <p:spPr>
                <a:xfrm>
                  <a:off x="593100" y="5021925"/>
                  <a:ext cx="1695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0" h="5387" extrusionOk="0">
                      <a:moveTo>
                        <a:pt x="5206" y="0"/>
                      </a:moveTo>
                      <a:cubicBezTo>
                        <a:pt x="5032" y="0"/>
                        <a:pt x="4846" y="44"/>
                        <a:pt x="4651" y="141"/>
                      </a:cubicBezTo>
                      <a:cubicBezTo>
                        <a:pt x="3192" y="931"/>
                        <a:pt x="1" y="2755"/>
                        <a:pt x="1855" y="4792"/>
                      </a:cubicBezTo>
                      <a:cubicBezTo>
                        <a:pt x="2251" y="5214"/>
                        <a:pt x="2649" y="5387"/>
                        <a:pt x="3039" y="5387"/>
                      </a:cubicBezTo>
                      <a:cubicBezTo>
                        <a:pt x="4448" y="5387"/>
                        <a:pt x="5748" y="3130"/>
                        <a:pt x="6414" y="2178"/>
                      </a:cubicBezTo>
                      <a:cubicBezTo>
                        <a:pt x="6779" y="1630"/>
                        <a:pt x="6627" y="1083"/>
                        <a:pt x="6262" y="749"/>
                      </a:cubicBezTo>
                      <a:cubicBezTo>
                        <a:pt x="6062" y="326"/>
                        <a:pt x="5682" y="0"/>
                        <a:pt x="520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1001" name="Google Shape;1001;p32"/>
                <p:cNvSpPr/>
                <p:nvPr/>
              </p:nvSpPr>
              <p:spPr>
                <a:xfrm>
                  <a:off x="1115150" y="4931025"/>
                  <a:ext cx="148200" cy="1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8" h="4706" extrusionOk="0">
                      <a:moveTo>
                        <a:pt x="4546" y="0"/>
                      </a:moveTo>
                      <a:cubicBezTo>
                        <a:pt x="4396" y="0"/>
                        <a:pt x="4237" y="40"/>
                        <a:pt x="4074" y="130"/>
                      </a:cubicBezTo>
                      <a:cubicBezTo>
                        <a:pt x="2797" y="829"/>
                        <a:pt x="1" y="2409"/>
                        <a:pt x="1612" y="4172"/>
                      </a:cubicBezTo>
                      <a:cubicBezTo>
                        <a:pt x="1957" y="4551"/>
                        <a:pt x="2306" y="4706"/>
                        <a:pt x="2647" y="4706"/>
                      </a:cubicBezTo>
                      <a:cubicBezTo>
                        <a:pt x="3868" y="4706"/>
                        <a:pt x="5000" y="2724"/>
                        <a:pt x="5594" y="1893"/>
                      </a:cubicBezTo>
                      <a:cubicBezTo>
                        <a:pt x="5928" y="1437"/>
                        <a:pt x="5776" y="950"/>
                        <a:pt x="5442" y="646"/>
                      </a:cubicBezTo>
                      <a:cubicBezTo>
                        <a:pt x="5286" y="291"/>
                        <a:pt x="4952" y="0"/>
                        <a:pt x="45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</p:grpSp>
        <p:sp>
          <p:nvSpPr>
            <p:cNvPr id="1002" name="Google Shape;1002;p32"/>
            <p:cNvSpPr/>
            <p:nvPr/>
          </p:nvSpPr>
          <p:spPr>
            <a:xfrm rot="7037420">
              <a:off x="58614" y="159243"/>
              <a:ext cx="622591" cy="511292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03" name="Google Shape;1003;p32"/>
            <p:cNvSpPr/>
            <p:nvPr/>
          </p:nvSpPr>
          <p:spPr>
            <a:xfrm flipH="1">
              <a:off x="332805" y="530604"/>
              <a:ext cx="209372" cy="168853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04" name="Google Shape;1004;p32"/>
            <p:cNvSpPr/>
            <p:nvPr/>
          </p:nvSpPr>
          <p:spPr>
            <a:xfrm rot="10800000" flipH="1">
              <a:off x="-12" y="867704"/>
              <a:ext cx="410470" cy="318505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05" name="Google Shape;1005;p32"/>
            <p:cNvSpPr/>
            <p:nvPr/>
          </p:nvSpPr>
          <p:spPr>
            <a:xfrm rot="10800000">
              <a:off x="161065" y="3771425"/>
              <a:ext cx="171750" cy="133000"/>
            </a:xfrm>
            <a:custGeom>
              <a:avLst/>
              <a:gdLst/>
              <a:ahLst/>
              <a:cxnLst/>
              <a:rect l="l" t="t" r="r" b="b"/>
              <a:pathLst>
                <a:path w="6870" h="5320" extrusionOk="0">
                  <a:moveTo>
                    <a:pt x="3435" y="0"/>
                  </a:moveTo>
                  <a:cubicBezTo>
                    <a:pt x="31" y="0"/>
                    <a:pt x="0" y="5319"/>
                    <a:pt x="3435" y="5319"/>
                  </a:cubicBezTo>
                  <a:cubicBezTo>
                    <a:pt x="6870" y="5319"/>
                    <a:pt x="6870" y="0"/>
                    <a:pt x="3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06" name="Google Shape;1006;p32"/>
            <p:cNvSpPr/>
            <p:nvPr/>
          </p:nvSpPr>
          <p:spPr>
            <a:xfrm rot="10800000">
              <a:off x="180515" y="4320175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0" y="1"/>
                    <a:pt x="0" y="1521"/>
                    <a:pt x="1004" y="1521"/>
                  </a:cubicBezTo>
                  <a:cubicBezTo>
                    <a:pt x="1976" y="1521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07" name="Google Shape;1007;p32"/>
            <p:cNvSpPr/>
            <p:nvPr/>
          </p:nvSpPr>
          <p:spPr>
            <a:xfrm rot="10800000">
              <a:off x="8856915" y="491167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5" y="1521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08" name="Google Shape;1008;p32"/>
            <p:cNvSpPr/>
            <p:nvPr/>
          </p:nvSpPr>
          <p:spPr>
            <a:xfrm rot="10800000">
              <a:off x="8077477" y="5002100"/>
              <a:ext cx="110200" cy="85875"/>
            </a:xfrm>
            <a:custGeom>
              <a:avLst/>
              <a:gdLst/>
              <a:ahLst/>
              <a:cxnLst/>
              <a:rect l="l" t="t" r="r" b="b"/>
              <a:pathLst>
                <a:path w="4408" h="3435" extrusionOk="0">
                  <a:moveTo>
                    <a:pt x="2189" y="0"/>
                  </a:moveTo>
                  <a:cubicBezTo>
                    <a:pt x="0" y="0"/>
                    <a:pt x="0" y="3435"/>
                    <a:pt x="2189" y="3435"/>
                  </a:cubicBezTo>
                  <a:cubicBezTo>
                    <a:pt x="4408" y="3435"/>
                    <a:pt x="4408" y="0"/>
                    <a:pt x="2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09" name="Google Shape;1009;p32"/>
            <p:cNvSpPr/>
            <p:nvPr/>
          </p:nvSpPr>
          <p:spPr>
            <a:xfrm rot="10800000">
              <a:off x="8941077" y="4234275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189" y="1"/>
                  </a:moveTo>
                  <a:cubicBezTo>
                    <a:pt x="1" y="1"/>
                    <a:pt x="1" y="3435"/>
                    <a:pt x="2189" y="3435"/>
                  </a:cubicBezTo>
                  <a:cubicBezTo>
                    <a:pt x="4408" y="3435"/>
                    <a:pt x="4408" y="1"/>
                    <a:pt x="2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10" name="Google Shape;1010;p32"/>
            <p:cNvSpPr/>
            <p:nvPr/>
          </p:nvSpPr>
          <p:spPr>
            <a:xfrm rot="10800000">
              <a:off x="8610015" y="4836350"/>
              <a:ext cx="36500" cy="28900"/>
            </a:xfrm>
            <a:custGeom>
              <a:avLst/>
              <a:gdLst/>
              <a:ahLst/>
              <a:cxnLst/>
              <a:rect l="l" t="t" r="r" b="b"/>
              <a:pathLst>
                <a:path w="1460" h="1156" extrusionOk="0">
                  <a:moveTo>
                    <a:pt x="730" y="0"/>
                  </a:moveTo>
                  <a:cubicBezTo>
                    <a:pt x="0" y="0"/>
                    <a:pt x="0" y="1155"/>
                    <a:pt x="730" y="1155"/>
                  </a:cubicBezTo>
                  <a:cubicBezTo>
                    <a:pt x="1459" y="1155"/>
                    <a:pt x="1459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1011" name="Google Shape;1011;p32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2"/>
          <p:cNvSpPr txBox="1">
            <a:spLocks noGrp="1"/>
          </p:cNvSpPr>
          <p:nvPr>
            <p:ph type="title" idx="2"/>
          </p:nvPr>
        </p:nvSpPr>
        <p:spPr>
          <a:xfrm>
            <a:off x="3901613" y="3679573"/>
            <a:ext cx="576800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1013" name="Google Shape;1013;p32"/>
          <p:cNvSpPr txBox="1">
            <a:spLocks noGrp="1"/>
          </p:cNvSpPr>
          <p:nvPr>
            <p:ph type="subTitle" idx="1"/>
          </p:nvPr>
        </p:nvSpPr>
        <p:spPr>
          <a:xfrm>
            <a:off x="9729417" y="3719610"/>
            <a:ext cx="51643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1014" name="Google Shape;1014;p32"/>
          <p:cNvSpPr txBox="1">
            <a:spLocks noGrp="1"/>
          </p:cNvSpPr>
          <p:nvPr>
            <p:ph type="title" idx="3"/>
          </p:nvPr>
        </p:nvSpPr>
        <p:spPr>
          <a:xfrm>
            <a:off x="3901613" y="6773620"/>
            <a:ext cx="5768000" cy="98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4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9pPr>
          </a:lstStyle>
          <a:p>
            <a:endParaRPr/>
          </a:p>
        </p:txBody>
      </p:sp>
      <p:sp>
        <p:nvSpPr>
          <p:cNvPr id="1015" name="Google Shape;1015;p32"/>
          <p:cNvSpPr txBox="1">
            <a:spLocks noGrp="1"/>
          </p:cNvSpPr>
          <p:nvPr>
            <p:ph type="subTitle" idx="4"/>
          </p:nvPr>
        </p:nvSpPr>
        <p:spPr>
          <a:xfrm>
            <a:off x="9729417" y="6813656"/>
            <a:ext cx="5164320" cy="9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6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5"/>
          <p:cNvGrpSpPr/>
          <p:nvPr/>
        </p:nvGrpSpPr>
        <p:grpSpPr>
          <a:xfrm flipH="1">
            <a:off x="-1421483" y="19"/>
            <a:ext cx="19298472" cy="10033688"/>
            <a:chOff x="-704722" y="10"/>
            <a:chExt cx="10338467" cy="5375190"/>
          </a:xfrm>
        </p:grpSpPr>
        <p:sp>
          <p:nvSpPr>
            <p:cNvPr id="1078" name="Google Shape;1078;p35"/>
            <p:cNvSpPr/>
            <p:nvPr/>
          </p:nvSpPr>
          <p:spPr>
            <a:xfrm rot="10800000">
              <a:off x="7455857" y="4484375"/>
              <a:ext cx="2177875" cy="659125"/>
            </a:xfrm>
            <a:custGeom>
              <a:avLst/>
              <a:gdLst/>
              <a:ahLst/>
              <a:cxnLst/>
              <a:rect l="l" t="t" r="r" b="b"/>
              <a:pathLst>
                <a:path w="87115" h="26365" extrusionOk="0">
                  <a:moveTo>
                    <a:pt x="0" y="0"/>
                  </a:moveTo>
                  <a:cubicBezTo>
                    <a:pt x="1399" y="4499"/>
                    <a:pt x="3709" y="8845"/>
                    <a:pt x="5259" y="11398"/>
                  </a:cubicBezTo>
                  <a:cubicBezTo>
                    <a:pt x="11599" y="21878"/>
                    <a:pt x="16466" y="23654"/>
                    <a:pt x="27413" y="23654"/>
                  </a:cubicBezTo>
                  <a:cubicBezTo>
                    <a:pt x="27802" y="23654"/>
                    <a:pt x="28198" y="23652"/>
                    <a:pt x="28603" y="23648"/>
                  </a:cubicBezTo>
                  <a:cubicBezTo>
                    <a:pt x="28742" y="23646"/>
                    <a:pt x="28881" y="23645"/>
                    <a:pt x="29021" y="23645"/>
                  </a:cubicBezTo>
                  <a:cubicBezTo>
                    <a:pt x="36196" y="23645"/>
                    <a:pt x="43847" y="25905"/>
                    <a:pt x="50913" y="26292"/>
                  </a:cubicBezTo>
                  <a:cubicBezTo>
                    <a:pt x="51616" y="26342"/>
                    <a:pt x="52310" y="26365"/>
                    <a:pt x="52994" y="26365"/>
                  </a:cubicBezTo>
                  <a:cubicBezTo>
                    <a:pt x="53553" y="26365"/>
                    <a:pt x="54105" y="26350"/>
                    <a:pt x="54652" y="26323"/>
                  </a:cubicBezTo>
                  <a:cubicBezTo>
                    <a:pt x="54774" y="26292"/>
                    <a:pt x="54865" y="26292"/>
                    <a:pt x="54956" y="26292"/>
                  </a:cubicBezTo>
                  <a:cubicBezTo>
                    <a:pt x="63497" y="25654"/>
                    <a:pt x="69515" y="18724"/>
                    <a:pt x="76294" y="13374"/>
                  </a:cubicBezTo>
                  <a:cubicBezTo>
                    <a:pt x="82403" y="8602"/>
                    <a:pt x="85534" y="4924"/>
                    <a:pt x="87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7831507" y="103600"/>
              <a:ext cx="1061575" cy="87180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80" name="Google Shape;1080;p35"/>
            <p:cNvSpPr/>
            <p:nvPr/>
          </p:nvSpPr>
          <p:spPr>
            <a:xfrm rot="-2700000">
              <a:off x="8405251" y="150707"/>
              <a:ext cx="561316" cy="326113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1081" name="Google Shape;1081;p35"/>
            <p:cNvGrpSpPr/>
            <p:nvPr/>
          </p:nvGrpSpPr>
          <p:grpSpPr>
            <a:xfrm rot="-2422428" flipH="1">
              <a:off x="-527639" y="2273558"/>
              <a:ext cx="1444461" cy="1077830"/>
              <a:chOff x="7296832" y="3833329"/>
              <a:chExt cx="1915808" cy="1429541"/>
            </a:xfrm>
          </p:grpSpPr>
          <p:sp>
            <p:nvSpPr>
              <p:cNvPr id="1082" name="Google Shape;1082;p35"/>
              <p:cNvSpPr/>
              <p:nvPr/>
            </p:nvSpPr>
            <p:spPr>
              <a:xfrm rot="10800000">
                <a:off x="7296832" y="3907832"/>
                <a:ext cx="159997" cy="12460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83" name="Google Shape;1083;p35"/>
              <p:cNvSpPr/>
              <p:nvPr/>
            </p:nvSpPr>
            <p:spPr>
              <a:xfrm rot="10800000">
                <a:off x="8906146" y="4647764"/>
                <a:ext cx="237854" cy="22761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4888" extrusionOk="0">
                    <a:moveTo>
                      <a:pt x="1220" y="0"/>
                    </a:moveTo>
                    <a:cubicBezTo>
                      <a:pt x="683" y="0"/>
                      <a:pt x="116" y="347"/>
                      <a:pt x="62" y="1020"/>
                    </a:cubicBezTo>
                    <a:cubicBezTo>
                      <a:pt x="1" y="1932"/>
                      <a:pt x="62" y="2905"/>
                      <a:pt x="457" y="3725"/>
                    </a:cubicBezTo>
                    <a:cubicBezTo>
                      <a:pt x="824" y="4460"/>
                      <a:pt x="1545" y="4888"/>
                      <a:pt x="2302" y="4888"/>
                    </a:cubicBezTo>
                    <a:cubicBezTo>
                      <a:pt x="2610" y="4888"/>
                      <a:pt x="2924" y="4817"/>
                      <a:pt x="3223" y="4668"/>
                    </a:cubicBezTo>
                    <a:cubicBezTo>
                      <a:pt x="5107" y="3725"/>
                      <a:pt x="3496" y="1689"/>
                      <a:pt x="2554" y="747"/>
                    </a:cubicBezTo>
                    <a:cubicBezTo>
                      <a:pt x="2402" y="595"/>
                      <a:pt x="2250" y="503"/>
                      <a:pt x="2098" y="473"/>
                    </a:cubicBezTo>
                    <a:cubicBezTo>
                      <a:pt x="1927" y="156"/>
                      <a:pt x="1581" y="0"/>
                      <a:pt x="1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84" name="Google Shape;1084;p35"/>
              <p:cNvSpPr/>
              <p:nvPr/>
            </p:nvSpPr>
            <p:spPr>
              <a:xfrm rot="10800000">
                <a:off x="8640069" y="4735308"/>
                <a:ext cx="243488" cy="215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632" extrusionOk="0">
                    <a:moveTo>
                      <a:pt x="1661" y="0"/>
                    </a:moveTo>
                    <a:cubicBezTo>
                      <a:pt x="1376" y="0"/>
                      <a:pt x="1150" y="135"/>
                      <a:pt x="973" y="334"/>
                    </a:cubicBezTo>
                    <a:cubicBezTo>
                      <a:pt x="457" y="456"/>
                      <a:pt x="1" y="912"/>
                      <a:pt x="183" y="1580"/>
                    </a:cubicBezTo>
                    <a:cubicBezTo>
                      <a:pt x="426" y="2492"/>
                      <a:pt x="1004" y="3526"/>
                      <a:pt x="1672" y="4134"/>
                    </a:cubicBezTo>
                    <a:cubicBezTo>
                      <a:pt x="2049" y="4487"/>
                      <a:pt x="2468" y="4631"/>
                      <a:pt x="2891" y="4631"/>
                    </a:cubicBezTo>
                    <a:cubicBezTo>
                      <a:pt x="3596" y="4631"/>
                      <a:pt x="4313" y="4232"/>
                      <a:pt x="4864" y="3738"/>
                    </a:cubicBezTo>
                    <a:cubicBezTo>
                      <a:pt x="5198" y="3404"/>
                      <a:pt x="5229" y="2857"/>
                      <a:pt x="5016" y="2431"/>
                    </a:cubicBezTo>
                    <a:cubicBezTo>
                      <a:pt x="4438" y="1276"/>
                      <a:pt x="3223" y="456"/>
                      <a:pt x="2007" y="61"/>
                    </a:cubicBezTo>
                    <a:cubicBezTo>
                      <a:pt x="1883" y="19"/>
                      <a:pt x="1768" y="0"/>
                      <a:pt x="1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85" name="Google Shape;1085;p35"/>
              <p:cNvSpPr/>
              <p:nvPr/>
            </p:nvSpPr>
            <p:spPr>
              <a:xfrm rot="10800000">
                <a:off x="8996067" y="5094398"/>
                <a:ext cx="216574" cy="168472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618" extrusionOk="0">
                    <a:moveTo>
                      <a:pt x="639" y="0"/>
                    </a:moveTo>
                    <a:cubicBezTo>
                      <a:pt x="152" y="274"/>
                      <a:pt x="0" y="942"/>
                      <a:pt x="274" y="1429"/>
                    </a:cubicBezTo>
                    <a:cubicBezTo>
                      <a:pt x="426" y="1733"/>
                      <a:pt x="365" y="2128"/>
                      <a:pt x="578" y="2462"/>
                    </a:cubicBezTo>
                    <a:cubicBezTo>
                      <a:pt x="882" y="3009"/>
                      <a:pt x="1490" y="3161"/>
                      <a:pt x="2067" y="3192"/>
                    </a:cubicBezTo>
                    <a:cubicBezTo>
                      <a:pt x="2462" y="3465"/>
                      <a:pt x="2918" y="3617"/>
                      <a:pt x="3435" y="3617"/>
                    </a:cubicBezTo>
                    <a:cubicBezTo>
                      <a:pt x="4134" y="3617"/>
                      <a:pt x="4651" y="2948"/>
                      <a:pt x="4469" y="2280"/>
                    </a:cubicBezTo>
                    <a:cubicBezTo>
                      <a:pt x="4317" y="1550"/>
                      <a:pt x="3557" y="1003"/>
                      <a:pt x="3010" y="578"/>
                    </a:cubicBezTo>
                    <a:cubicBezTo>
                      <a:pt x="2736" y="365"/>
                      <a:pt x="2402" y="152"/>
                      <a:pt x="20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86" name="Google Shape;1086;p35"/>
              <p:cNvSpPr/>
              <p:nvPr/>
            </p:nvSpPr>
            <p:spPr>
              <a:xfrm rot="10800000">
                <a:off x="8507213" y="4986996"/>
                <a:ext cx="188309" cy="12377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2658" extrusionOk="0">
                    <a:moveTo>
                      <a:pt x="1902" y="1"/>
                    </a:moveTo>
                    <a:cubicBezTo>
                      <a:pt x="1572" y="1"/>
                      <a:pt x="1242" y="71"/>
                      <a:pt x="913" y="142"/>
                    </a:cubicBezTo>
                    <a:cubicBezTo>
                      <a:pt x="366" y="233"/>
                      <a:pt x="1" y="902"/>
                      <a:pt x="153" y="1449"/>
                    </a:cubicBezTo>
                    <a:cubicBezTo>
                      <a:pt x="305" y="1874"/>
                      <a:pt x="639" y="2148"/>
                      <a:pt x="1065" y="2209"/>
                    </a:cubicBezTo>
                    <a:cubicBezTo>
                      <a:pt x="1186" y="2239"/>
                      <a:pt x="1308" y="2269"/>
                      <a:pt x="1429" y="2269"/>
                    </a:cubicBezTo>
                    <a:cubicBezTo>
                      <a:pt x="1581" y="2330"/>
                      <a:pt x="1673" y="2421"/>
                      <a:pt x="1825" y="2482"/>
                    </a:cubicBezTo>
                    <a:cubicBezTo>
                      <a:pt x="2070" y="2599"/>
                      <a:pt x="2316" y="2658"/>
                      <a:pt x="2554" y="2658"/>
                    </a:cubicBezTo>
                    <a:cubicBezTo>
                      <a:pt x="2936" y="2658"/>
                      <a:pt x="3300" y="2508"/>
                      <a:pt x="3618" y="2209"/>
                    </a:cubicBezTo>
                    <a:cubicBezTo>
                      <a:pt x="3952" y="1935"/>
                      <a:pt x="4044" y="1297"/>
                      <a:pt x="3800" y="932"/>
                    </a:cubicBezTo>
                    <a:cubicBezTo>
                      <a:pt x="3405" y="385"/>
                      <a:pt x="2888" y="81"/>
                      <a:pt x="2189" y="20"/>
                    </a:cubicBezTo>
                    <a:cubicBezTo>
                      <a:pt x="2093" y="6"/>
                      <a:pt x="1998" y="1"/>
                      <a:pt x="1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87" name="Google Shape;1087;p35"/>
              <p:cNvSpPr/>
              <p:nvPr/>
            </p:nvSpPr>
            <p:spPr>
              <a:xfrm rot="10183558">
                <a:off x="7979100" y="4432922"/>
                <a:ext cx="250561" cy="2316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974" extrusionOk="0">
                    <a:moveTo>
                      <a:pt x="1950" y="0"/>
                    </a:moveTo>
                    <a:cubicBezTo>
                      <a:pt x="1623" y="0"/>
                      <a:pt x="1280" y="54"/>
                      <a:pt x="913" y="158"/>
                    </a:cubicBezTo>
                    <a:cubicBezTo>
                      <a:pt x="31" y="431"/>
                      <a:pt x="1" y="1465"/>
                      <a:pt x="487" y="1982"/>
                    </a:cubicBezTo>
                    <a:cubicBezTo>
                      <a:pt x="487" y="2194"/>
                      <a:pt x="578" y="2377"/>
                      <a:pt x="761" y="2559"/>
                    </a:cubicBezTo>
                    <a:cubicBezTo>
                      <a:pt x="1430" y="3258"/>
                      <a:pt x="1673" y="4352"/>
                      <a:pt x="2615" y="4808"/>
                    </a:cubicBezTo>
                    <a:cubicBezTo>
                      <a:pt x="2835" y="4922"/>
                      <a:pt x="3083" y="4973"/>
                      <a:pt x="3339" y="4973"/>
                    </a:cubicBezTo>
                    <a:cubicBezTo>
                      <a:pt x="4249" y="4973"/>
                      <a:pt x="5242" y="4312"/>
                      <a:pt x="5290" y="3410"/>
                    </a:cubicBezTo>
                    <a:cubicBezTo>
                      <a:pt x="5381" y="2438"/>
                      <a:pt x="4591" y="1495"/>
                      <a:pt x="3952" y="857"/>
                    </a:cubicBezTo>
                    <a:cubicBezTo>
                      <a:pt x="3323" y="269"/>
                      <a:pt x="2679" y="0"/>
                      <a:pt x="19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88" name="Google Shape;1088;p35"/>
              <p:cNvSpPr/>
              <p:nvPr/>
            </p:nvSpPr>
            <p:spPr>
              <a:xfrm rot="10800000">
                <a:off x="8518347" y="4373865"/>
                <a:ext cx="304349" cy="251637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404" extrusionOk="0">
                    <a:moveTo>
                      <a:pt x="1286" y="0"/>
                    </a:moveTo>
                    <a:cubicBezTo>
                      <a:pt x="913" y="0"/>
                      <a:pt x="628" y="220"/>
                      <a:pt x="487" y="548"/>
                    </a:cubicBezTo>
                    <a:cubicBezTo>
                      <a:pt x="153" y="852"/>
                      <a:pt x="1" y="1308"/>
                      <a:pt x="244" y="1794"/>
                    </a:cubicBezTo>
                    <a:cubicBezTo>
                      <a:pt x="730" y="2767"/>
                      <a:pt x="1004" y="3831"/>
                      <a:pt x="1733" y="4651"/>
                    </a:cubicBezTo>
                    <a:cubicBezTo>
                      <a:pt x="2181" y="5145"/>
                      <a:pt x="2753" y="5404"/>
                      <a:pt x="3324" y="5404"/>
                    </a:cubicBezTo>
                    <a:cubicBezTo>
                      <a:pt x="3878" y="5404"/>
                      <a:pt x="4430" y="5160"/>
                      <a:pt x="4864" y="4651"/>
                    </a:cubicBezTo>
                    <a:cubicBezTo>
                      <a:pt x="6536" y="2706"/>
                      <a:pt x="3192" y="609"/>
                      <a:pt x="1642" y="62"/>
                    </a:cubicBezTo>
                    <a:cubicBezTo>
                      <a:pt x="1517" y="20"/>
                      <a:pt x="1398" y="0"/>
                      <a:pt x="1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89" name="Google Shape;1089;p35"/>
              <p:cNvSpPr/>
              <p:nvPr/>
            </p:nvSpPr>
            <p:spPr>
              <a:xfrm rot="10800000">
                <a:off x="8890592" y="4341827"/>
                <a:ext cx="189333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4185" extrusionOk="0">
                    <a:moveTo>
                      <a:pt x="1563" y="0"/>
                    </a:moveTo>
                    <a:cubicBezTo>
                      <a:pt x="739" y="0"/>
                      <a:pt x="0" y="1080"/>
                      <a:pt x="753" y="1832"/>
                    </a:cubicBezTo>
                    <a:cubicBezTo>
                      <a:pt x="1178" y="2258"/>
                      <a:pt x="1361" y="3109"/>
                      <a:pt x="1725" y="3687"/>
                    </a:cubicBezTo>
                    <a:cubicBezTo>
                      <a:pt x="1938" y="4039"/>
                      <a:pt x="2259" y="4185"/>
                      <a:pt x="2582" y="4185"/>
                    </a:cubicBezTo>
                    <a:cubicBezTo>
                      <a:pt x="3318" y="4185"/>
                      <a:pt x="4065" y="3426"/>
                      <a:pt x="3579" y="2623"/>
                    </a:cubicBezTo>
                    <a:cubicBezTo>
                      <a:pt x="3093" y="1863"/>
                      <a:pt x="2911" y="981"/>
                      <a:pt x="2272" y="313"/>
                    </a:cubicBezTo>
                    <a:cubicBezTo>
                      <a:pt x="2052" y="92"/>
                      <a:pt x="1804" y="0"/>
                      <a:pt x="1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90" name="Google Shape;1090;p35"/>
              <p:cNvSpPr/>
              <p:nvPr/>
            </p:nvSpPr>
            <p:spPr>
              <a:xfrm rot="10800000">
                <a:off x="8492875" y="4005995"/>
                <a:ext cx="259041" cy="227051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4876" extrusionOk="0">
                    <a:moveTo>
                      <a:pt x="1467" y="0"/>
                    </a:moveTo>
                    <a:cubicBezTo>
                      <a:pt x="1394" y="0"/>
                      <a:pt x="1320" y="8"/>
                      <a:pt x="1247" y="23"/>
                    </a:cubicBezTo>
                    <a:cubicBezTo>
                      <a:pt x="487" y="114"/>
                      <a:pt x="1" y="1087"/>
                      <a:pt x="487" y="1725"/>
                    </a:cubicBezTo>
                    <a:cubicBezTo>
                      <a:pt x="912" y="2606"/>
                      <a:pt x="1308" y="3579"/>
                      <a:pt x="2037" y="4248"/>
                    </a:cubicBezTo>
                    <a:cubicBezTo>
                      <a:pt x="2483" y="4680"/>
                      <a:pt x="2981" y="4876"/>
                      <a:pt x="3482" y="4876"/>
                    </a:cubicBezTo>
                    <a:cubicBezTo>
                      <a:pt x="4074" y="4876"/>
                      <a:pt x="4672" y="4603"/>
                      <a:pt x="5198" y="4126"/>
                    </a:cubicBezTo>
                    <a:cubicBezTo>
                      <a:pt x="5533" y="3792"/>
                      <a:pt x="5563" y="3275"/>
                      <a:pt x="5350" y="2850"/>
                    </a:cubicBezTo>
                    <a:cubicBezTo>
                      <a:pt x="4742" y="1603"/>
                      <a:pt x="3283" y="874"/>
                      <a:pt x="2067" y="236"/>
                    </a:cubicBezTo>
                    <a:cubicBezTo>
                      <a:pt x="1906" y="74"/>
                      <a:pt x="1693" y="0"/>
                      <a:pt x="1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91" name="Google Shape;1091;p35"/>
              <p:cNvSpPr/>
              <p:nvPr/>
            </p:nvSpPr>
            <p:spPr>
              <a:xfrm rot="10800000">
                <a:off x="8202678" y="4162269"/>
                <a:ext cx="262394" cy="220439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4734" extrusionOk="0">
                    <a:moveTo>
                      <a:pt x="1922" y="0"/>
                    </a:moveTo>
                    <a:cubicBezTo>
                      <a:pt x="1597" y="0"/>
                      <a:pt x="1280" y="162"/>
                      <a:pt x="1075" y="532"/>
                    </a:cubicBezTo>
                    <a:cubicBezTo>
                      <a:pt x="1" y="2567"/>
                      <a:pt x="2212" y="4734"/>
                      <a:pt x="4239" y="4734"/>
                    </a:cubicBezTo>
                    <a:cubicBezTo>
                      <a:pt x="4391" y="4734"/>
                      <a:pt x="4543" y="4721"/>
                      <a:pt x="4692" y="4696"/>
                    </a:cubicBezTo>
                    <a:cubicBezTo>
                      <a:pt x="5391" y="4574"/>
                      <a:pt x="5634" y="3693"/>
                      <a:pt x="5360" y="3146"/>
                    </a:cubicBezTo>
                    <a:cubicBezTo>
                      <a:pt x="4783" y="2082"/>
                      <a:pt x="3901" y="1261"/>
                      <a:pt x="3050" y="410"/>
                    </a:cubicBezTo>
                    <a:cubicBezTo>
                      <a:pt x="2838" y="197"/>
                      <a:pt x="2594" y="106"/>
                      <a:pt x="2382" y="106"/>
                    </a:cubicBezTo>
                    <a:cubicBezTo>
                      <a:pt x="2234" y="37"/>
                      <a:pt x="2077" y="0"/>
                      <a:pt x="1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92" name="Google Shape;1092;p35"/>
              <p:cNvSpPr/>
              <p:nvPr/>
            </p:nvSpPr>
            <p:spPr>
              <a:xfrm rot="10800000">
                <a:off x="7814878" y="4114260"/>
                <a:ext cx="257272" cy="200742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311" extrusionOk="0">
                    <a:moveTo>
                      <a:pt x="1035" y="1"/>
                    </a:moveTo>
                    <a:cubicBezTo>
                      <a:pt x="399" y="1"/>
                      <a:pt x="1" y="599"/>
                      <a:pt x="53" y="1175"/>
                    </a:cubicBezTo>
                    <a:cubicBezTo>
                      <a:pt x="23" y="1540"/>
                      <a:pt x="144" y="1874"/>
                      <a:pt x="509" y="2117"/>
                    </a:cubicBezTo>
                    <a:cubicBezTo>
                      <a:pt x="600" y="2208"/>
                      <a:pt x="661" y="2330"/>
                      <a:pt x="722" y="2421"/>
                    </a:cubicBezTo>
                    <a:cubicBezTo>
                      <a:pt x="965" y="2786"/>
                      <a:pt x="1208" y="3151"/>
                      <a:pt x="1482" y="3485"/>
                    </a:cubicBezTo>
                    <a:cubicBezTo>
                      <a:pt x="1834" y="3954"/>
                      <a:pt x="2387" y="4310"/>
                      <a:pt x="2939" y="4310"/>
                    </a:cubicBezTo>
                    <a:cubicBezTo>
                      <a:pt x="3246" y="4310"/>
                      <a:pt x="3551" y="4201"/>
                      <a:pt x="3822" y="3941"/>
                    </a:cubicBezTo>
                    <a:cubicBezTo>
                      <a:pt x="5524" y="2330"/>
                      <a:pt x="2728" y="476"/>
                      <a:pt x="1360" y="50"/>
                    </a:cubicBezTo>
                    <a:cubicBezTo>
                      <a:pt x="1246" y="16"/>
                      <a:pt x="1137" y="1"/>
                      <a:pt x="10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93" name="Google Shape;1093;p35"/>
              <p:cNvSpPr/>
              <p:nvPr/>
            </p:nvSpPr>
            <p:spPr>
              <a:xfrm rot="10800000">
                <a:off x="7572829" y="4188765"/>
                <a:ext cx="224164" cy="179229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3849" extrusionOk="0">
                    <a:moveTo>
                      <a:pt x="1800" y="0"/>
                    </a:moveTo>
                    <a:cubicBezTo>
                      <a:pt x="1731" y="0"/>
                      <a:pt x="1661" y="10"/>
                      <a:pt x="1591" y="33"/>
                    </a:cubicBezTo>
                    <a:cubicBezTo>
                      <a:pt x="1569" y="32"/>
                      <a:pt x="1547" y="31"/>
                      <a:pt x="1525" y="31"/>
                    </a:cubicBezTo>
                    <a:cubicBezTo>
                      <a:pt x="729" y="31"/>
                      <a:pt x="1" y="1087"/>
                      <a:pt x="740" y="1827"/>
                    </a:cubicBezTo>
                    <a:cubicBezTo>
                      <a:pt x="1166" y="2282"/>
                      <a:pt x="1500" y="2799"/>
                      <a:pt x="1956" y="3225"/>
                    </a:cubicBezTo>
                    <a:cubicBezTo>
                      <a:pt x="2384" y="3600"/>
                      <a:pt x="2886" y="3849"/>
                      <a:pt x="3388" y="3849"/>
                    </a:cubicBezTo>
                    <a:cubicBezTo>
                      <a:pt x="3740" y="3849"/>
                      <a:pt x="4092" y="3726"/>
                      <a:pt x="4418" y="3437"/>
                    </a:cubicBezTo>
                    <a:cubicBezTo>
                      <a:pt x="4661" y="3194"/>
                      <a:pt x="4813" y="2738"/>
                      <a:pt x="4692" y="2404"/>
                    </a:cubicBezTo>
                    <a:cubicBezTo>
                      <a:pt x="4266" y="1219"/>
                      <a:pt x="3354" y="428"/>
                      <a:pt x="2138" y="64"/>
                    </a:cubicBezTo>
                    <a:cubicBezTo>
                      <a:pt x="2026" y="26"/>
                      <a:pt x="1913" y="0"/>
                      <a:pt x="1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94" name="Google Shape;1094;p35"/>
              <p:cNvSpPr/>
              <p:nvPr/>
            </p:nvSpPr>
            <p:spPr>
              <a:xfrm rot="10800000">
                <a:off x="8059408" y="4850091"/>
                <a:ext cx="230730" cy="207168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449" extrusionOk="0">
                    <a:moveTo>
                      <a:pt x="1247" y="0"/>
                    </a:moveTo>
                    <a:cubicBezTo>
                      <a:pt x="896" y="0"/>
                      <a:pt x="565" y="163"/>
                      <a:pt x="365" y="523"/>
                    </a:cubicBezTo>
                    <a:cubicBezTo>
                      <a:pt x="304" y="614"/>
                      <a:pt x="244" y="735"/>
                      <a:pt x="244" y="887"/>
                    </a:cubicBezTo>
                    <a:cubicBezTo>
                      <a:pt x="31" y="1252"/>
                      <a:pt x="0" y="1739"/>
                      <a:pt x="396" y="2134"/>
                    </a:cubicBezTo>
                    <a:cubicBezTo>
                      <a:pt x="1034" y="2802"/>
                      <a:pt x="1611" y="3593"/>
                      <a:pt x="2402" y="4140"/>
                    </a:cubicBezTo>
                    <a:cubicBezTo>
                      <a:pt x="2684" y="4340"/>
                      <a:pt x="3022" y="4449"/>
                      <a:pt x="3345" y="4449"/>
                    </a:cubicBezTo>
                    <a:cubicBezTo>
                      <a:pt x="3856" y="4449"/>
                      <a:pt x="4331" y="4177"/>
                      <a:pt x="4499" y="3562"/>
                    </a:cubicBezTo>
                    <a:cubicBezTo>
                      <a:pt x="4955" y="1891"/>
                      <a:pt x="3070" y="705"/>
                      <a:pt x="1794" y="128"/>
                    </a:cubicBezTo>
                    <a:cubicBezTo>
                      <a:pt x="1617" y="44"/>
                      <a:pt x="1429" y="0"/>
                      <a:pt x="1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95" name="Google Shape;1095;p35"/>
              <p:cNvSpPr/>
              <p:nvPr/>
            </p:nvSpPr>
            <p:spPr>
              <a:xfrm rot="10800000">
                <a:off x="8021537" y="3833329"/>
                <a:ext cx="294430" cy="218716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697" extrusionOk="0">
                    <a:moveTo>
                      <a:pt x="1573" y="1"/>
                    </a:moveTo>
                    <a:cubicBezTo>
                      <a:pt x="1279" y="1"/>
                      <a:pt x="1023" y="151"/>
                      <a:pt x="851" y="361"/>
                    </a:cubicBezTo>
                    <a:cubicBezTo>
                      <a:pt x="335" y="634"/>
                      <a:pt x="0" y="1212"/>
                      <a:pt x="365" y="1820"/>
                    </a:cubicBezTo>
                    <a:cubicBezTo>
                      <a:pt x="975" y="2805"/>
                      <a:pt x="2165" y="4697"/>
                      <a:pt x="3473" y="4697"/>
                    </a:cubicBezTo>
                    <a:cubicBezTo>
                      <a:pt x="3859" y="4697"/>
                      <a:pt x="4256" y="4532"/>
                      <a:pt x="4651" y="4130"/>
                    </a:cubicBezTo>
                    <a:cubicBezTo>
                      <a:pt x="6323" y="2428"/>
                      <a:pt x="3222" y="877"/>
                      <a:pt x="2128" y="178"/>
                    </a:cubicBezTo>
                    <a:cubicBezTo>
                      <a:pt x="1936" y="54"/>
                      <a:pt x="1747" y="1"/>
                      <a:pt x="1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096" name="Google Shape;1096;p35"/>
              <p:cNvSpPr/>
              <p:nvPr/>
            </p:nvSpPr>
            <p:spPr>
              <a:xfrm rot="10800000">
                <a:off x="8247986" y="4687764"/>
                <a:ext cx="254804" cy="190637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94" extrusionOk="0">
                    <a:moveTo>
                      <a:pt x="1367" y="0"/>
                    </a:moveTo>
                    <a:cubicBezTo>
                      <a:pt x="1109" y="0"/>
                      <a:pt x="873" y="132"/>
                      <a:pt x="699" y="325"/>
                    </a:cubicBezTo>
                    <a:cubicBezTo>
                      <a:pt x="274" y="538"/>
                      <a:pt x="0" y="1024"/>
                      <a:pt x="304" y="1572"/>
                    </a:cubicBezTo>
                    <a:cubicBezTo>
                      <a:pt x="821" y="2442"/>
                      <a:pt x="1866" y="4094"/>
                      <a:pt x="3002" y="4094"/>
                    </a:cubicBezTo>
                    <a:cubicBezTo>
                      <a:pt x="3335" y="4094"/>
                      <a:pt x="3675" y="3952"/>
                      <a:pt x="4012" y="3608"/>
                    </a:cubicBezTo>
                    <a:cubicBezTo>
                      <a:pt x="5471" y="2119"/>
                      <a:pt x="2797" y="781"/>
                      <a:pt x="1824" y="143"/>
                    </a:cubicBezTo>
                    <a:cubicBezTo>
                      <a:pt x="1669" y="43"/>
                      <a:pt x="1514" y="0"/>
                      <a:pt x="1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1097" name="Google Shape;1097;p35"/>
            <p:cNvSpPr/>
            <p:nvPr/>
          </p:nvSpPr>
          <p:spPr>
            <a:xfrm flipH="1">
              <a:off x="5837320" y="4427775"/>
              <a:ext cx="3796425" cy="947425"/>
            </a:xfrm>
            <a:custGeom>
              <a:avLst/>
              <a:gdLst/>
              <a:ahLst/>
              <a:cxnLst/>
              <a:rect l="l" t="t" r="r" b="b"/>
              <a:pathLst>
                <a:path w="151857" h="37897" extrusionOk="0">
                  <a:moveTo>
                    <a:pt x="52927" y="1"/>
                  </a:moveTo>
                  <a:cubicBezTo>
                    <a:pt x="50805" y="1"/>
                    <a:pt x="48661" y="253"/>
                    <a:pt x="46475" y="753"/>
                  </a:cubicBezTo>
                  <a:cubicBezTo>
                    <a:pt x="38967" y="2455"/>
                    <a:pt x="31824" y="6832"/>
                    <a:pt x="23921" y="11939"/>
                  </a:cubicBezTo>
                  <a:cubicBezTo>
                    <a:pt x="16262" y="16893"/>
                    <a:pt x="9149" y="19446"/>
                    <a:pt x="2736" y="19537"/>
                  </a:cubicBezTo>
                  <a:cubicBezTo>
                    <a:pt x="1824" y="19537"/>
                    <a:pt x="881" y="19507"/>
                    <a:pt x="0" y="19385"/>
                  </a:cubicBezTo>
                  <a:lnTo>
                    <a:pt x="0" y="19781"/>
                  </a:lnTo>
                  <a:cubicBezTo>
                    <a:pt x="912" y="19872"/>
                    <a:pt x="1824" y="19902"/>
                    <a:pt x="2736" y="19902"/>
                  </a:cubicBezTo>
                  <a:cubicBezTo>
                    <a:pt x="9240" y="19841"/>
                    <a:pt x="16414" y="17258"/>
                    <a:pt x="24134" y="12273"/>
                  </a:cubicBezTo>
                  <a:cubicBezTo>
                    <a:pt x="34504" y="5553"/>
                    <a:pt x="43475" y="428"/>
                    <a:pt x="52995" y="428"/>
                  </a:cubicBezTo>
                  <a:cubicBezTo>
                    <a:pt x="58461" y="428"/>
                    <a:pt x="64108" y="2117"/>
                    <a:pt x="70305" y="6163"/>
                  </a:cubicBezTo>
                  <a:cubicBezTo>
                    <a:pt x="73983" y="8595"/>
                    <a:pt x="76932" y="10723"/>
                    <a:pt x="79546" y="12607"/>
                  </a:cubicBezTo>
                  <a:cubicBezTo>
                    <a:pt x="88105" y="18832"/>
                    <a:pt x="92566" y="22049"/>
                    <a:pt x="105098" y="22049"/>
                  </a:cubicBezTo>
                  <a:cubicBezTo>
                    <a:pt x="106763" y="22049"/>
                    <a:pt x="108571" y="21992"/>
                    <a:pt x="110549" y="21878"/>
                  </a:cubicBezTo>
                  <a:cubicBezTo>
                    <a:pt x="112106" y="21785"/>
                    <a:pt x="113625" y="21738"/>
                    <a:pt x="115107" y="21738"/>
                  </a:cubicBezTo>
                  <a:cubicBezTo>
                    <a:pt x="130610" y="21738"/>
                    <a:pt x="142104" y="26855"/>
                    <a:pt x="151371" y="37896"/>
                  </a:cubicBezTo>
                  <a:lnTo>
                    <a:pt x="151857" y="37896"/>
                  </a:lnTo>
                  <a:cubicBezTo>
                    <a:pt x="142490" y="26584"/>
                    <a:pt x="130835" y="21346"/>
                    <a:pt x="115081" y="21346"/>
                  </a:cubicBezTo>
                  <a:cubicBezTo>
                    <a:pt x="113606" y="21346"/>
                    <a:pt x="112097" y="21392"/>
                    <a:pt x="110549" y="21483"/>
                  </a:cubicBezTo>
                  <a:cubicBezTo>
                    <a:pt x="108535" y="21603"/>
                    <a:pt x="106700" y="21663"/>
                    <a:pt x="105012" y="21663"/>
                  </a:cubicBezTo>
                  <a:cubicBezTo>
                    <a:pt x="92666" y="21663"/>
                    <a:pt x="88235" y="18454"/>
                    <a:pt x="79758" y="12303"/>
                  </a:cubicBezTo>
                  <a:cubicBezTo>
                    <a:pt x="77175" y="10419"/>
                    <a:pt x="74196" y="8261"/>
                    <a:pt x="70518" y="5859"/>
                  </a:cubicBezTo>
                  <a:cubicBezTo>
                    <a:pt x="64512" y="1930"/>
                    <a:pt x="58801" y="1"/>
                    <a:pt x="5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98" name="Google Shape;1098;p35"/>
            <p:cNvSpPr/>
            <p:nvPr/>
          </p:nvSpPr>
          <p:spPr>
            <a:xfrm rot="1845798" flipH="1">
              <a:off x="8338769" y="3749861"/>
              <a:ext cx="848837" cy="493157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099" name="Google Shape;1099;p35"/>
            <p:cNvSpPr/>
            <p:nvPr/>
          </p:nvSpPr>
          <p:spPr>
            <a:xfrm flipH="1">
              <a:off x="8661595" y="43874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00" name="Google Shape;1100;p35"/>
            <p:cNvSpPr/>
            <p:nvPr/>
          </p:nvSpPr>
          <p:spPr>
            <a:xfrm flipH="1">
              <a:off x="8925957" y="35663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1" y="1"/>
                    <a:pt x="1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1101" name="Google Shape;1101;p35"/>
            <p:cNvGrpSpPr/>
            <p:nvPr/>
          </p:nvGrpSpPr>
          <p:grpSpPr>
            <a:xfrm flipH="1">
              <a:off x="42707" y="103600"/>
              <a:ext cx="791800" cy="569275"/>
              <a:chOff x="4359175" y="2251625"/>
              <a:chExt cx="791800" cy="569275"/>
            </a:xfrm>
          </p:grpSpPr>
          <p:sp>
            <p:nvSpPr>
              <p:cNvPr id="1102" name="Google Shape;1102;p35"/>
              <p:cNvSpPr/>
              <p:nvPr/>
            </p:nvSpPr>
            <p:spPr>
              <a:xfrm>
                <a:off x="4930600" y="2344425"/>
                <a:ext cx="2203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840" extrusionOk="0">
                    <a:moveTo>
                      <a:pt x="4408" y="1"/>
                    </a:moveTo>
                    <a:cubicBezTo>
                      <a:pt x="31" y="1"/>
                      <a:pt x="0" y="6840"/>
                      <a:pt x="4408" y="6840"/>
                    </a:cubicBezTo>
                    <a:cubicBezTo>
                      <a:pt x="8815" y="6840"/>
                      <a:pt x="8815" y="1"/>
                      <a:pt x="44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03" name="Google Shape;1103;p35"/>
              <p:cNvSpPr/>
              <p:nvPr/>
            </p:nvSpPr>
            <p:spPr>
              <a:xfrm>
                <a:off x="4727700" y="2551125"/>
                <a:ext cx="8590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04" name="Google Shape;1104;p35"/>
              <p:cNvSpPr/>
              <p:nvPr/>
            </p:nvSpPr>
            <p:spPr>
              <a:xfrm>
                <a:off x="5084100" y="2782900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05" name="Google Shape;1105;p35"/>
              <p:cNvSpPr/>
              <p:nvPr/>
            </p:nvSpPr>
            <p:spPr>
              <a:xfrm>
                <a:off x="4359175" y="2251625"/>
                <a:ext cx="486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46" y="1520"/>
                      <a:pt x="194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06" name="Google Shape;1106;p35"/>
              <p:cNvSpPr/>
              <p:nvPr/>
            </p:nvSpPr>
            <p:spPr>
              <a:xfrm>
                <a:off x="4508875" y="2367875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0" y="1"/>
                      <a:pt x="0" y="1520"/>
                      <a:pt x="973" y="1520"/>
                    </a:cubicBezTo>
                    <a:cubicBezTo>
                      <a:pt x="1946" y="1520"/>
                      <a:pt x="1946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1107" name="Google Shape;1107;p35"/>
            <p:cNvSpPr/>
            <p:nvPr/>
          </p:nvSpPr>
          <p:spPr>
            <a:xfrm flipH="1">
              <a:off x="8310607" y="470682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08" name="Google Shape;1108;p35"/>
            <p:cNvSpPr/>
            <p:nvPr/>
          </p:nvSpPr>
          <p:spPr>
            <a:xfrm flipH="1">
              <a:off x="8764807" y="4864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09" name="Google Shape;1109;p35"/>
            <p:cNvSpPr/>
            <p:nvPr/>
          </p:nvSpPr>
          <p:spPr>
            <a:xfrm flipH="1">
              <a:off x="7850957" y="5031050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1110" name="Google Shape;1110;p35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35"/>
          <p:cNvSpPr/>
          <p:nvPr/>
        </p:nvSpPr>
        <p:spPr>
          <a:xfrm rot="-8377596">
            <a:off x="2965218" y="8918318"/>
            <a:ext cx="225185" cy="175377"/>
          </a:xfrm>
          <a:custGeom>
            <a:avLst/>
            <a:gdLst/>
            <a:ahLst/>
            <a:cxnLst/>
            <a:rect l="l" t="t" r="r" b="b"/>
            <a:pathLst>
              <a:path w="3436" h="2676" extrusionOk="0">
                <a:moveTo>
                  <a:pt x="1703" y="1"/>
                </a:moveTo>
                <a:cubicBezTo>
                  <a:pt x="1" y="1"/>
                  <a:pt x="1" y="2675"/>
                  <a:pt x="1703" y="2675"/>
                </a:cubicBezTo>
                <a:cubicBezTo>
                  <a:pt x="3435" y="2675"/>
                  <a:pt x="3435" y="1"/>
                  <a:pt x="17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4"/>
          <p:cNvGrpSpPr/>
          <p:nvPr/>
        </p:nvGrpSpPr>
        <p:grpSpPr>
          <a:xfrm>
            <a:off x="-352426" y="-370767"/>
            <a:ext cx="18163548" cy="9907240"/>
            <a:chOff x="-188800" y="-198625"/>
            <a:chExt cx="9730472" cy="5307450"/>
          </a:xfrm>
        </p:grpSpPr>
        <p:grpSp>
          <p:nvGrpSpPr>
            <p:cNvPr id="112" name="Google Shape;112;p4"/>
            <p:cNvGrpSpPr/>
            <p:nvPr/>
          </p:nvGrpSpPr>
          <p:grpSpPr>
            <a:xfrm>
              <a:off x="-188800" y="-198625"/>
              <a:ext cx="3260650" cy="1645100"/>
              <a:chOff x="-188800" y="-198625"/>
              <a:chExt cx="3260650" cy="1645100"/>
            </a:xfrm>
          </p:grpSpPr>
          <p:sp>
            <p:nvSpPr>
              <p:cNvPr id="113" name="Google Shape;113;p4"/>
              <p:cNvSpPr/>
              <p:nvPr/>
            </p:nvSpPr>
            <p:spPr>
              <a:xfrm>
                <a:off x="-188800" y="-100537"/>
                <a:ext cx="2177875" cy="659125"/>
              </a:xfrm>
              <a:custGeom>
                <a:avLst/>
                <a:gdLst/>
                <a:ahLst/>
                <a:cxnLst/>
                <a:rect l="l" t="t" r="r" b="b"/>
                <a:pathLst>
                  <a:path w="87115" h="26365" extrusionOk="0">
                    <a:moveTo>
                      <a:pt x="0" y="0"/>
                    </a:moveTo>
                    <a:cubicBezTo>
                      <a:pt x="1399" y="4499"/>
                      <a:pt x="3709" y="8845"/>
                      <a:pt x="5259" y="11398"/>
                    </a:cubicBezTo>
                    <a:cubicBezTo>
                      <a:pt x="11599" y="21878"/>
                      <a:pt x="16466" y="23654"/>
                      <a:pt x="27413" y="23654"/>
                    </a:cubicBezTo>
                    <a:cubicBezTo>
                      <a:pt x="27802" y="23654"/>
                      <a:pt x="28198" y="23652"/>
                      <a:pt x="28603" y="23648"/>
                    </a:cubicBezTo>
                    <a:cubicBezTo>
                      <a:pt x="28742" y="23646"/>
                      <a:pt x="28881" y="23645"/>
                      <a:pt x="29021" y="23645"/>
                    </a:cubicBezTo>
                    <a:cubicBezTo>
                      <a:pt x="36196" y="23645"/>
                      <a:pt x="43847" y="25905"/>
                      <a:pt x="50913" y="26292"/>
                    </a:cubicBezTo>
                    <a:cubicBezTo>
                      <a:pt x="51616" y="26342"/>
                      <a:pt x="52310" y="26365"/>
                      <a:pt x="52994" y="26365"/>
                    </a:cubicBezTo>
                    <a:cubicBezTo>
                      <a:pt x="53553" y="26365"/>
                      <a:pt x="54105" y="26350"/>
                      <a:pt x="54652" y="26323"/>
                    </a:cubicBezTo>
                    <a:cubicBezTo>
                      <a:pt x="54774" y="26292"/>
                      <a:pt x="54865" y="26292"/>
                      <a:pt x="54956" y="26292"/>
                    </a:cubicBezTo>
                    <a:cubicBezTo>
                      <a:pt x="63497" y="25654"/>
                      <a:pt x="69515" y="18724"/>
                      <a:pt x="76294" y="13374"/>
                    </a:cubicBezTo>
                    <a:cubicBezTo>
                      <a:pt x="82403" y="8602"/>
                      <a:pt x="85534" y="4924"/>
                      <a:pt x="87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2223025" y="-30450"/>
                <a:ext cx="848825" cy="4931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9726" extrusionOk="0">
                    <a:moveTo>
                      <a:pt x="20051" y="0"/>
                    </a:moveTo>
                    <a:cubicBezTo>
                      <a:pt x="17303" y="0"/>
                      <a:pt x="14567" y="691"/>
                      <a:pt x="12310" y="2144"/>
                    </a:cubicBezTo>
                    <a:lnTo>
                      <a:pt x="12280" y="2144"/>
                    </a:lnTo>
                    <a:cubicBezTo>
                      <a:pt x="10973" y="2813"/>
                      <a:pt x="9757" y="3694"/>
                      <a:pt x="8450" y="4332"/>
                    </a:cubicBezTo>
                    <a:cubicBezTo>
                      <a:pt x="6778" y="5123"/>
                      <a:pt x="4955" y="5609"/>
                      <a:pt x="3344" y="6460"/>
                    </a:cubicBezTo>
                    <a:cubicBezTo>
                      <a:pt x="1125" y="7615"/>
                      <a:pt x="0" y="9956"/>
                      <a:pt x="91" y="12387"/>
                    </a:cubicBezTo>
                    <a:cubicBezTo>
                      <a:pt x="182" y="14788"/>
                      <a:pt x="1398" y="17251"/>
                      <a:pt x="3465" y="18497"/>
                    </a:cubicBezTo>
                    <a:cubicBezTo>
                      <a:pt x="4992" y="19419"/>
                      <a:pt x="6693" y="19726"/>
                      <a:pt x="8422" y="19726"/>
                    </a:cubicBezTo>
                    <a:cubicBezTo>
                      <a:pt x="9996" y="19726"/>
                      <a:pt x="11593" y="19471"/>
                      <a:pt x="13101" y="19196"/>
                    </a:cubicBezTo>
                    <a:cubicBezTo>
                      <a:pt x="15178" y="18807"/>
                      <a:pt x="17244" y="18704"/>
                      <a:pt x="19320" y="18704"/>
                    </a:cubicBezTo>
                    <a:cubicBezTo>
                      <a:pt x="20494" y="18704"/>
                      <a:pt x="21672" y="18737"/>
                      <a:pt x="22858" y="18770"/>
                    </a:cubicBezTo>
                    <a:cubicBezTo>
                      <a:pt x="22962" y="18772"/>
                      <a:pt x="23066" y="18773"/>
                      <a:pt x="23170" y="18773"/>
                    </a:cubicBezTo>
                    <a:cubicBezTo>
                      <a:pt x="26243" y="18773"/>
                      <a:pt x="29089" y="17889"/>
                      <a:pt x="30882" y="15214"/>
                    </a:cubicBezTo>
                    <a:cubicBezTo>
                      <a:pt x="33952" y="10655"/>
                      <a:pt x="32402" y="4454"/>
                      <a:pt x="27630" y="1870"/>
                    </a:cubicBezTo>
                    <a:cubicBezTo>
                      <a:pt x="25374" y="645"/>
                      <a:pt x="22707" y="0"/>
                      <a:pt x="200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151575" y="614675"/>
                <a:ext cx="737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281" extrusionOk="0">
                    <a:moveTo>
                      <a:pt x="1460" y="1"/>
                    </a:moveTo>
                    <a:cubicBezTo>
                      <a:pt x="1" y="1"/>
                      <a:pt x="1" y="2281"/>
                      <a:pt x="1460" y="2281"/>
                    </a:cubicBezTo>
                    <a:cubicBezTo>
                      <a:pt x="2949" y="2281"/>
                      <a:pt x="2949" y="1"/>
                      <a:pt x="1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1798275" y="359350"/>
                <a:ext cx="2203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840" extrusionOk="0">
                    <a:moveTo>
                      <a:pt x="4408" y="1"/>
                    </a:moveTo>
                    <a:cubicBezTo>
                      <a:pt x="31" y="1"/>
                      <a:pt x="0" y="6840"/>
                      <a:pt x="4408" y="6840"/>
                    </a:cubicBezTo>
                    <a:cubicBezTo>
                      <a:pt x="8815" y="6840"/>
                      <a:pt x="8815" y="1"/>
                      <a:pt x="44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905800" y="397875"/>
                <a:ext cx="8590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0" y="-54675"/>
                <a:ext cx="1277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4888" extrusionOk="0">
                    <a:moveTo>
                      <a:pt x="1220" y="0"/>
                    </a:moveTo>
                    <a:cubicBezTo>
                      <a:pt x="683" y="0"/>
                      <a:pt x="116" y="347"/>
                      <a:pt x="62" y="1020"/>
                    </a:cubicBezTo>
                    <a:cubicBezTo>
                      <a:pt x="1" y="1932"/>
                      <a:pt x="62" y="2905"/>
                      <a:pt x="457" y="3725"/>
                    </a:cubicBezTo>
                    <a:cubicBezTo>
                      <a:pt x="824" y="4460"/>
                      <a:pt x="1545" y="4888"/>
                      <a:pt x="2302" y="4888"/>
                    </a:cubicBezTo>
                    <a:cubicBezTo>
                      <a:pt x="2610" y="4888"/>
                      <a:pt x="2924" y="4817"/>
                      <a:pt x="3223" y="4668"/>
                    </a:cubicBezTo>
                    <a:cubicBezTo>
                      <a:pt x="5107" y="3725"/>
                      <a:pt x="3496" y="1689"/>
                      <a:pt x="2554" y="747"/>
                    </a:cubicBezTo>
                    <a:cubicBezTo>
                      <a:pt x="2402" y="595"/>
                      <a:pt x="2250" y="503"/>
                      <a:pt x="2098" y="473"/>
                    </a:cubicBezTo>
                    <a:cubicBezTo>
                      <a:pt x="1927" y="156"/>
                      <a:pt x="1581" y="0"/>
                      <a:pt x="1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39825" y="-95275"/>
                <a:ext cx="130725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632" extrusionOk="0">
                    <a:moveTo>
                      <a:pt x="1661" y="0"/>
                    </a:moveTo>
                    <a:cubicBezTo>
                      <a:pt x="1376" y="0"/>
                      <a:pt x="1150" y="135"/>
                      <a:pt x="973" y="334"/>
                    </a:cubicBezTo>
                    <a:cubicBezTo>
                      <a:pt x="457" y="456"/>
                      <a:pt x="1" y="912"/>
                      <a:pt x="183" y="1580"/>
                    </a:cubicBezTo>
                    <a:cubicBezTo>
                      <a:pt x="426" y="2492"/>
                      <a:pt x="1004" y="3526"/>
                      <a:pt x="1672" y="4134"/>
                    </a:cubicBezTo>
                    <a:cubicBezTo>
                      <a:pt x="2049" y="4487"/>
                      <a:pt x="2468" y="4631"/>
                      <a:pt x="2891" y="4631"/>
                    </a:cubicBezTo>
                    <a:cubicBezTo>
                      <a:pt x="3596" y="4631"/>
                      <a:pt x="4313" y="4232"/>
                      <a:pt x="4864" y="3738"/>
                    </a:cubicBezTo>
                    <a:cubicBezTo>
                      <a:pt x="5198" y="3404"/>
                      <a:pt x="5229" y="2857"/>
                      <a:pt x="5016" y="2431"/>
                    </a:cubicBezTo>
                    <a:cubicBezTo>
                      <a:pt x="4438" y="1276"/>
                      <a:pt x="3223" y="456"/>
                      <a:pt x="2007" y="61"/>
                    </a:cubicBezTo>
                    <a:cubicBezTo>
                      <a:pt x="1883" y="19"/>
                      <a:pt x="1768" y="0"/>
                      <a:pt x="1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43625" y="-198625"/>
                <a:ext cx="9197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81" extrusionOk="0">
                    <a:moveTo>
                      <a:pt x="1" y="0"/>
                    </a:moveTo>
                    <a:cubicBezTo>
                      <a:pt x="31" y="182"/>
                      <a:pt x="122" y="334"/>
                      <a:pt x="274" y="486"/>
                    </a:cubicBezTo>
                    <a:cubicBezTo>
                      <a:pt x="700" y="942"/>
                      <a:pt x="1095" y="1459"/>
                      <a:pt x="1703" y="1611"/>
                    </a:cubicBezTo>
                    <a:cubicBezTo>
                      <a:pt x="1861" y="1656"/>
                      <a:pt x="2024" y="1680"/>
                      <a:pt x="2184" y="1680"/>
                    </a:cubicBezTo>
                    <a:cubicBezTo>
                      <a:pt x="2455" y="1680"/>
                      <a:pt x="2720" y="1612"/>
                      <a:pt x="2949" y="1459"/>
                    </a:cubicBezTo>
                    <a:cubicBezTo>
                      <a:pt x="3527" y="1155"/>
                      <a:pt x="3679" y="547"/>
                      <a:pt x="34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328275" y="-198625"/>
                <a:ext cx="1345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872" extrusionOk="0">
                    <a:moveTo>
                      <a:pt x="62" y="0"/>
                    </a:moveTo>
                    <a:cubicBezTo>
                      <a:pt x="1" y="213"/>
                      <a:pt x="31" y="486"/>
                      <a:pt x="153" y="729"/>
                    </a:cubicBezTo>
                    <a:cubicBezTo>
                      <a:pt x="680" y="1761"/>
                      <a:pt x="2078" y="2872"/>
                      <a:pt x="3341" y="2872"/>
                    </a:cubicBezTo>
                    <a:cubicBezTo>
                      <a:pt x="3827" y="2872"/>
                      <a:pt x="4293" y="2707"/>
                      <a:pt x="4682" y="2310"/>
                    </a:cubicBezTo>
                    <a:cubicBezTo>
                      <a:pt x="5381" y="1581"/>
                      <a:pt x="5138" y="699"/>
                      <a:pt x="45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542575" y="-198625"/>
                <a:ext cx="116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618" extrusionOk="0">
                    <a:moveTo>
                      <a:pt x="639" y="0"/>
                    </a:moveTo>
                    <a:cubicBezTo>
                      <a:pt x="152" y="274"/>
                      <a:pt x="0" y="942"/>
                      <a:pt x="274" y="1429"/>
                    </a:cubicBezTo>
                    <a:cubicBezTo>
                      <a:pt x="426" y="1733"/>
                      <a:pt x="365" y="2128"/>
                      <a:pt x="578" y="2462"/>
                    </a:cubicBezTo>
                    <a:cubicBezTo>
                      <a:pt x="882" y="3009"/>
                      <a:pt x="1490" y="3161"/>
                      <a:pt x="2067" y="3192"/>
                    </a:cubicBezTo>
                    <a:cubicBezTo>
                      <a:pt x="2462" y="3465"/>
                      <a:pt x="2918" y="3617"/>
                      <a:pt x="3435" y="3617"/>
                    </a:cubicBezTo>
                    <a:cubicBezTo>
                      <a:pt x="4134" y="3617"/>
                      <a:pt x="4651" y="2948"/>
                      <a:pt x="4469" y="2280"/>
                    </a:cubicBezTo>
                    <a:cubicBezTo>
                      <a:pt x="4317" y="1550"/>
                      <a:pt x="3557" y="1003"/>
                      <a:pt x="3010" y="578"/>
                    </a:cubicBezTo>
                    <a:cubicBezTo>
                      <a:pt x="2736" y="365"/>
                      <a:pt x="2402" y="152"/>
                      <a:pt x="20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677825" y="-95025"/>
                <a:ext cx="10110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2658" extrusionOk="0">
                    <a:moveTo>
                      <a:pt x="1902" y="1"/>
                    </a:moveTo>
                    <a:cubicBezTo>
                      <a:pt x="1572" y="1"/>
                      <a:pt x="1242" y="71"/>
                      <a:pt x="913" y="142"/>
                    </a:cubicBezTo>
                    <a:cubicBezTo>
                      <a:pt x="366" y="233"/>
                      <a:pt x="1" y="902"/>
                      <a:pt x="153" y="1449"/>
                    </a:cubicBezTo>
                    <a:cubicBezTo>
                      <a:pt x="305" y="1874"/>
                      <a:pt x="639" y="2148"/>
                      <a:pt x="1065" y="2209"/>
                    </a:cubicBezTo>
                    <a:cubicBezTo>
                      <a:pt x="1186" y="2239"/>
                      <a:pt x="1308" y="2269"/>
                      <a:pt x="1429" y="2269"/>
                    </a:cubicBezTo>
                    <a:cubicBezTo>
                      <a:pt x="1581" y="2330"/>
                      <a:pt x="1673" y="2421"/>
                      <a:pt x="1825" y="2482"/>
                    </a:cubicBezTo>
                    <a:cubicBezTo>
                      <a:pt x="2070" y="2599"/>
                      <a:pt x="2316" y="2658"/>
                      <a:pt x="2554" y="2658"/>
                    </a:cubicBezTo>
                    <a:cubicBezTo>
                      <a:pt x="2936" y="2658"/>
                      <a:pt x="3300" y="2508"/>
                      <a:pt x="3618" y="2209"/>
                    </a:cubicBezTo>
                    <a:cubicBezTo>
                      <a:pt x="3952" y="1935"/>
                      <a:pt x="4044" y="1297"/>
                      <a:pt x="3800" y="932"/>
                    </a:cubicBezTo>
                    <a:cubicBezTo>
                      <a:pt x="3405" y="385"/>
                      <a:pt x="2888" y="81"/>
                      <a:pt x="2189" y="20"/>
                    </a:cubicBezTo>
                    <a:cubicBezTo>
                      <a:pt x="2093" y="6"/>
                      <a:pt x="1998" y="1"/>
                      <a:pt x="19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517500" y="46050"/>
                <a:ext cx="1345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974" extrusionOk="0">
                    <a:moveTo>
                      <a:pt x="1950" y="0"/>
                    </a:moveTo>
                    <a:cubicBezTo>
                      <a:pt x="1623" y="0"/>
                      <a:pt x="1280" y="54"/>
                      <a:pt x="913" y="158"/>
                    </a:cubicBezTo>
                    <a:cubicBezTo>
                      <a:pt x="31" y="431"/>
                      <a:pt x="1" y="1465"/>
                      <a:pt x="487" y="1982"/>
                    </a:cubicBezTo>
                    <a:cubicBezTo>
                      <a:pt x="487" y="2194"/>
                      <a:pt x="578" y="2377"/>
                      <a:pt x="761" y="2559"/>
                    </a:cubicBezTo>
                    <a:cubicBezTo>
                      <a:pt x="1430" y="3258"/>
                      <a:pt x="1673" y="4352"/>
                      <a:pt x="2615" y="4808"/>
                    </a:cubicBezTo>
                    <a:cubicBezTo>
                      <a:pt x="2835" y="4922"/>
                      <a:pt x="3083" y="4973"/>
                      <a:pt x="3339" y="4973"/>
                    </a:cubicBezTo>
                    <a:cubicBezTo>
                      <a:pt x="4249" y="4973"/>
                      <a:pt x="5242" y="4312"/>
                      <a:pt x="5290" y="3410"/>
                    </a:cubicBezTo>
                    <a:cubicBezTo>
                      <a:pt x="5381" y="2438"/>
                      <a:pt x="4591" y="1495"/>
                      <a:pt x="3952" y="857"/>
                    </a:cubicBezTo>
                    <a:cubicBezTo>
                      <a:pt x="3323" y="269"/>
                      <a:pt x="2679" y="0"/>
                      <a:pt x="19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72500" y="79475"/>
                <a:ext cx="16340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404" extrusionOk="0">
                    <a:moveTo>
                      <a:pt x="1286" y="0"/>
                    </a:moveTo>
                    <a:cubicBezTo>
                      <a:pt x="913" y="0"/>
                      <a:pt x="628" y="220"/>
                      <a:pt x="487" y="548"/>
                    </a:cubicBezTo>
                    <a:cubicBezTo>
                      <a:pt x="153" y="852"/>
                      <a:pt x="1" y="1308"/>
                      <a:pt x="244" y="1794"/>
                    </a:cubicBezTo>
                    <a:cubicBezTo>
                      <a:pt x="730" y="2767"/>
                      <a:pt x="1004" y="3831"/>
                      <a:pt x="1733" y="4651"/>
                    </a:cubicBezTo>
                    <a:cubicBezTo>
                      <a:pt x="2181" y="5145"/>
                      <a:pt x="2753" y="5404"/>
                      <a:pt x="3324" y="5404"/>
                    </a:cubicBezTo>
                    <a:cubicBezTo>
                      <a:pt x="3878" y="5404"/>
                      <a:pt x="4430" y="5160"/>
                      <a:pt x="4864" y="4651"/>
                    </a:cubicBezTo>
                    <a:cubicBezTo>
                      <a:pt x="6536" y="2706"/>
                      <a:pt x="3192" y="609"/>
                      <a:pt x="1642" y="62"/>
                    </a:cubicBezTo>
                    <a:cubicBezTo>
                      <a:pt x="1517" y="20"/>
                      <a:pt x="1398" y="0"/>
                      <a:pt x="12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34400" y="127150"/>
                <a:ext cx="101650" cy="10462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4185" extrusionOk="0">
                    <a:moveTo>
                      <a:pt x="1563" y="0"/>
                    </a:moveTo>
                    <a:cubicBezTo>
                      <a:pt x="739" y="0"/>
                      <a:pt x="0" y="1080"/>
                      <a:pt x="753" y="1832"/>
                    </a:cubicBezTo>
                    <a:cubicBezTo>
                      <a:pt x="1178" y="2258"/>
                      <a:pt x="1361" y="3109"/>
                      <a:pt x="1725" y="3687"/>
                    </a:cubicBezTo>
                    <a:cubicBezTo>
                      <a:pt x="1938" y="4039"/>
                      <a:pt x="2259" y="4185"/>
                      <a:pt x="2582" y="4185"/>
                    </a:cubicBezTo>
                    <a:cubicBezTo>
                      <a:pt x="3318" y="4185"/>
                      <a:pt x="4065" y="3426"/>
                      <a:pt x="3579" y="2623"/>
                    </a:cubicBezTo>
                    <a:cubicBezTo>
                      <a:pt x="3093" y="1863"/>
                      <a:pt x="2911" y="981"/>
                      <a:pt x="2272" y="313"/>
                    </a:cubicBezTo>
                    <a:cubicBezTo>
                      <a:pt x="2052" y="92"/>
                      <a:pt x="1804" y="0"/>
                      <a:pt x="15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0500" y="290175"/>
                <a:ext cx="139075" cy="121900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4876" extrusionOk="0">
                    <a:moveTo>
                      <a:pt x="1467" y="0"/>
                    </a:moveTo>
                    <a:cubicBezTo>
                      <a:pt x="1394" y="0"/>
                      <a:pt x="1320" y="8"/>
                      <a:pt x="1247" y="23"/>
                    </a:cubicBezTo>
                    <a:cubicBezTo>
                      <a:pt x="487" y="114"/>
                      <a:pt x="1" y="1087"/>
                      <a:pt x="487" y="1725"/>
                    </a:cubicBezTo>
                    <a:cubicBezTo>
                      <a:pt x="912" y="2606"/>
                      <a:pt x="1308" y="3579"/>
                      <a:pt x="2037" y="4248"/>
                    </a:cubicBezTo>
                    <a:cubicBezTo>
                      <a:pt x="2483" y="4680"/>
                      <a:pt x="2981" y="4876"/>
                      <a:pt x="3482" y="4876"/>
                    </a:cubicBezTo>
                    <a:cubicBezTo>
                      <a:pt x="4074" y="4876"/>
                      <a:pt x="4672" y="4603"/>
                      <a:pt x="5198" y="4126"/>
                    </a:cubicBezTo>
                    <a:cubicBezTo>
                      <a:pt x="5533" y="3792"/>
                      <a:pt x="5563" y="3275"/>
                      <a:pt x="5350" y="2850"/>
                    </a:cubicBezTo>
                    <a:cubicBezTo>
                      <a:pt x="4742" y="1603"/>
                      <a:pt x="3283" y="874"/>
                      <a:pt x="2067" y="236"/>
                    </a:cubicBezTo>
                    <a:cubicBezTo>
                      <a:pt x="1906" y="74"/>
                      <a:pt x="1693" y="0"/>
                      <a:pt x="14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364500" y="209825"/>
                <a:ext cx="140875" cy="1183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4734" extrusionOk="0">
                    <a:moveTo>
                      <a:pt x="1922" y="0"/>
                    </a:moveTo>
                    <a:cubicBezTo>
                      <a:pt x="1597" y="0"/>
                      <a:pt x="1280" y="162"/>
                      <a:pt x="1075" y="532"/>
                    </a:cubicBezTo>
                    <a:cubicBezTo>
                      <a:pt x="1" y="2567"/>
                      <a:pt x="2212" y="4734"/>
                      <a:pt x="4239" y="4734"/>
                    </a:cubicBezTo>
                    <a:cubicBezTo>
                      <a:pt x="4391" y="4734"/>
                      <a:pt x="4543" y="4721"/>
                      <a:pt x="4692" y="4696"/>
                    </a:cubicBezTo>
                    <a:cubicBezTo>
                      <a:pt x="5391" y="4574"/>
                      <a:pt x="5634" y="3693"/>
                      <a:pt x="5360" y="3146"/>
                    </a:cubicBezTo>
                    <a:cubicBezTo>
                      <a:pt x="4783" y="2082"/>
                      <a:pt x="3901" y="1261"/>
                      <a:pt x="3050" y="410"/>
                    </a:cubicBezTo>
                    <a:cubicBezTo>
                      <a:pt x="2838" y="197"/>
                      <a:pt x="2594" y="106"/>
                      <a:pt x="2382" y="106"/>
                    </a:cubicBezTo>
                    <a:cubicBezTo>
                      <a:pt x="2234" y="37"/>
                      <a:pt x="2077" y="0"/>
                      <a:pt x="19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575450" y="246175"/>
                <a:ext cx="13812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311" extrusionOk="0">
                    <a:moveTo>
                      <a:pt x="1035" y="1"/>
                    </a:moveTo>
                    <a:cubicBezTo>
                      <a:pt x="399" y="1"/>
                      <a:pt x="1" y="599"/>
                      <a:pt x="53" y="1175"/>
                    </a:cubicBezTo>
                    <a:cubicBezTo>
                      <a:pt x="23" y="1540"/>
                      <a:pt x="144" y="1874"/>
                      <a:pt x="509" y="2117"/>
                    </a:cubicBezTo>
                    <a:cubicBezTo>
                      <a:pt x="600" y="2208"/>
                      <a:pt x="661" y="2330"/>
                      <a:pt x="722" y="2421"/>
                    </a:cubicBezTo>
                    <a:cubicBezTo>
                      <a:pt x="965" y="2786"/>
                      <a:pt x="1208" y="3151"/>
                      <a:pt x="1482" y="3485"/>
                    </a:cubicBezTo>
                    <a:cubicBezTo>
                      <a:pt x="1834" y="3954"/>
                      <a:pt x="2387" y="4310"/>
                      <a:pt x="2939" y="4310"/>
                    </a:cubicBezTo>
                    <a:cubicBezTo>
                      <a:pt x="3246" y="4310"/>
                      <a:pt x="3551" y="4201"/>
                      <a:pt x="3822" y="3941"/>
                    </a:cubicBezTo>
                    <a:cubicBezTo>
                      <a:pt x="5524" y="2330"/>
                      <a:pt x="2728" y="476"/>
                      <a:pt x="1360" y="50"/>
                    </a:cubicBezTo>
                    <a:cubicBezTo>
                      <a:pt x="1246" y="16"/>
                      <a:pt x="1137" y="1"/>
                      <a:pt x="10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723175" y="217725"/>
                <a:ext cx="12035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3849" extrusionOk="0">
                    <a:moveTo>
                      <a:pt x="1800" y="0"/>
                    </a:moveTo>
                    <a:cubicBezTo>
                      <a:pt x="1731" y="0"/>
                      <a:pt x="1661" y="10"/>
                      <a:pt x="1591" y="33"/>
                    </a:cubicBezTo>
                    <a:cubicBezTo>
                      <a:pt x="1569" y="32"/>
                      <a:pt x="1547" y="31"/>
                      <a:pt x="1525" y="31"/>
                    </a:cubicBezTo>
                    <a:cubicBezTo>
                      <a:pt x="729" y="31"/>
                      <a:pt x="1" y="1087"/>
                      <a:pt x="740" y="1827"/>
                    </a:cubicBezTo>
                    <a:cubicBezTo>
                      <a:pt x="1166" y="2282"/>
                      <a:pt x="1500" y="2799"/>
                      <a:pt x="1956" y="3225"/>
                    </a:cubicBezTo>
                    <a:cubicBezTo>
                      <a:pt x="2384" y="3600"/>
                      <a:pt x="2886" y="3849"/>
                      <a:pt x="3388" y="3849"/>
                    </a:cubicBezTo>
                    <a:cubicBezTo>
                      <a:pt x="3740" y="3849"/>
                      <a:pt x="4092" y="3726"/>
                      <a:pt x="4418" y="3437"/>
                    </a:cubicBezTo>
                    <a:cubicBezTo>
                      <a:pt x="4661" y="3194"/>
                      <a:pt x="4813" y="2738"/>
                      <a:pt x="4692" y="2404"/>
                    </a:cubicBezTo>
                    <a:cubicBezTo>
                      <a:pt x="4266" y="1219"/>
                      <a:pt x="3354" y="428"/>
                      <a:pt x="2138" y="64"/>
                    </a:cubicBezTo>
                    <a:cubicBezTo>
                      <a:pt x="2026" y="26"/>
                      <a:pt x="1913" y="0"/>
                      <a:pt x="1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688475" y="8675"/>
                <a:ext cx="123875" cy="111225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449" extrusionOk="0">
                    <a:moveTo>
                      <a:pt x="1247" y="0"/>
                    </a:moveTo>
                    <a:cubicBezTo>
                      <a:pt x="896" y="0"/>
                      <a:pt x="565" y="163"/>
                      <a:pt x="365" y="523"/>
                    </a:cubicBezTo>
                    <a:cubicBezTo>
                      <a:pt x="304" y="614"/>
                      <a:pt x="244" y="735"/>
                      <a:pt x="244" y="887"/>
                    </a:cubicBezTo>
                    <a:cubicBezTo>
                      <a:pt x="31" y="1252"/>
                      <a:pt x="0" y="1739"/>
                      <a:pt x="396" y="2134"/>
                    </a:cubicBezTo>
                    <a:cubicBezTo>
                      <a:pt x="1034" y="2802"/>
                      <a:pt x="1611" y="3593"/>
                      <a:pt x="2402" y="4140"/>
                    </a:cubicBezTo>
                    <a:cubicBezTo>
                      <a:pt x="2684" y="4340"/>
                      <a:pt x="3022" y="4449"/>
                      <a:pt x="3345" y="4449"/>
                    </a:cubicBezTo>
                    <a:cubicBezTo>
                      <a:pt x="3856" y="4449"/>
                      <a:pt x="4331" y="4177"/>
                      <a:pt x="4499" y="3562"/>
                    </a:cubicBezTo>
                    <a:cubicBezTo>
                      <a:pt x="4955" y="1891"/>
                      <a:pt x="3070" y="705"/>
                      <a:pt x="1794" y="128"/>
                    </a:cubicBezTo>
                    <a:cubicBezTo>
                      <a:pt x="1617" y="44"/>
                      <a:pt x="1429" y="0"/>
                      <a:pt x="12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444550" y="387350"/>
                <a:ext cx="158075" cy="1174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697" extrusionOk="0">
                    <a:moveTo>
                      <a:pt x="1573" y="1"/>
                    </a:moveTo>
                    <a:cubicBezTo>
                      <a:pt x="1279" y="1"/>
                      <a:pt x="1023" y="151"/>
                      <a:pt x="851" y="361"/>
                    </a:cubicBezTo>
                    <a:cubicBezTo>
                      <a:pt x="335" y="634"/>
                      <a:pt x="0" y="1212"/>
                      <a:pt x="365" y="1820"/>
                    </a:cubicBezTo>
                    <a:cubicBezTo>
                      <a:pt x="975" y="2805"/>
                      <a:pt x="2165" y="4697"/>
                      <a:pt x="3473" y="4697"/>
                    </a:cubicBezTo>
                    <a:cubicBezTo>
                      <a:pt x="3859" y="4697"/>
                      <a:pt x="4256" y="4532"/>
                      <a:pt x="4651" y="4130"/>
                    </a:cubicBezTo>
                    <a:cubicBezTo>
                      <a:pt x="6323" y="2428"/>
                      <a:pt x="3222" y="877"/>
                      <a:pt x="2128" y="178"/>
                    </a:cubicBezTo>
                    <a:cubicBezTo>
                      <a:pt x="1936" y="54"/>
                      <a:pt x="1747" y="1"/>
                      <a:pt x="15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344250" y="-56300"/>
                <a:ext cx="136800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94" extrusionOk="0">
                    <a:moveTo>
                      <a:pt x="1367" y="0"/>
                    </a:moveTo>
                    <a:cubicBezTo>
                      <a:pt x="1109" y="0"/>
                      <a:pt x="873" y="132"/>
                      <a:pt x="699" y="325"/>
                    </a:cubicBezTo>
                    <a:cubicBezTo>
                      <a:pt x="274" y="538"/>
                      <a:pt x="0" y="1024"/>
                      <a:pt x="304" y="1572"/>
                    </a:cubicBezTo>
                    <a:cubicBezTo>
                      <a:pt x="821" y="2442"/>
                      <a:pt x="1866" y="4094"/>
                      <a:pt x="3002" y="4094"/>
                    </a:cubicBezTo>
                    <a:cubicBezTo>
                      <a:pt x="3335" y="4094"/>
                      <a:pt x="3675" y="3952"/>
                      <a:pt x="4012" y="3608"/>
                    </a:cubicBezTo>
                    <a:cubicBezTo>
                      <a:pt x="5471" y="2119"/>
                      <a:pt x="2797" y="781"/>
                      <a:pt x="1824" y="143"/>
                    </a:cubicBezTo>
                    <a:cubicBezTo>
                      <a:pt x="1669" y="43"/>
                      <a:pt x="1514" y="0"/>
                      <a:pt x="13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34400" y="1000300"/>
                <a:ext cx="660125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26405" h="17847" extrusionOk="0">
                    <a:moveTo>
                      <a:pt x="11374" y="1"/>
                    </a:moveTo>
                    <a:cubicBezTo>
                      <a:pt x="10034" y="1"/>
                      <a:pt x="8739" y="165"/>
                      <a:pt x="7570" y="497"/>
                    </a:cubicBezTo>
                    <a:cubicBezTo>
                      <a:pt x="6658" y="771"/>
                      <a:pt x="5928" y="1166"/>
                      <a:pt x="5351" y="1683"/>
                    </a:cubicBezTo>
                    <a:cubicBezTo>
                      <a:pt x="3709" y="2291"/>
                      <a:pt x="2433" y="3476"/>
                      <a:pt x="1855" y="5513"/>
                    </a:cubicBezTo>
                    <a:cubicBezTo>
                      <a:pt x="1" y="12321"/>
                      <a:pt x="7357" y="17093"/>
                      <a:pt x="13102" y="17762"/>
                    </a:cubicBezTo>
                    <a:cubicBezTo>
                      <a:pt x="13589" y="17819"/>
                      <a:pt x="14090" y="17847"/>
                      <a:pt x="14598" y="17847"/>
                    </a:cubicBezTo>
                    <a:cubicBezTo>
                      <a:pt x="20086" y="17847"/>
                      <a:pt x="26404" y="14550"/>
                      <a:pt x="24652" y="8096"/>
                    </a:cubicBezTo>
                    <a:cubicBezTo>
                      <a:pt x="23184" y="2789"/>
                      <a:pt x="16895" y="1"/>
                      <a:pt x="11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444550" y="813825"/>
                <a:ext cx="8590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76" extrusionOk="0">
                    <a:moveTo>
                      <a:pt x="1703" y="1"/>
                    </a:moveTo>
                    <a:cubicBezTo>
                      <a:pt x="1" y="1"/>
                      <a:pt x="1" y="2675"/>
                      <a:pt x="1703" y="2675"/>
                    </a:cubicBezTo>
                    <a:cubicBezTo>
                      <a:pt x="3435" y="2675"/>
                      <a:pt x="3435" y="1"/>
                      <a:pt x="17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136" name="Google Shape;136;p4"/>
            <p:cNvSpPr/>
            <p:nvPr/>
          </p:nvSpPr>
          <p:spPr>
            <a:xfrm rot="2700000" flipH="1">
              <a:off x="8642809" y="3594904"/>
              <a:ext cx="848817" cy="493145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37" name="Google Shape;137;p4"/>
            <p:cNvSpPr/>
            <p:nvPr/>
          </p:nvSpPr>
          <p:spPr>
            <a:xfrm flipH="1">
              <a:off x="8008750" y="4237025"/>
              <a:ext cx="1061575" cy="87180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1331353" y="2151287"/>
            <a:ext cx="14406000" cy="6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53419" lvl="0" indent="-56894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Krub Medium"/>
              <a:buAutoNum type="arabicPeriod"/>
              <a:defRPr sz="2240"/>
            </a:lvl1pPr>
            <a:lvl2pPr marL="1706837" lvl="1" indent="-56894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2560256" lvl="2" indent="-56894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3413675" lvl="3" indent="-56894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4267093" lvl="4" indent="-56894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5120512" lvl="5" indent="-56894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5973931" lvl="6" indent="-56894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6827349" lvl="7" indent="-56894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7680768" lvl="8" indent="-56894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6"/>
          <p:cNvSpPr txBox="1">
            <a:spLocks noGrp="1"/>
          </p:cNvSpPr>
          <p:nvPr>
            <p:ph type="ctrTitle"/>
          </p:nvPr>
        </p:nvSpPr>
        <p:spPr>
          <a:xfrm>
            <a:off x="3964893" y="1534307"/>
            <a:ext cx="9139200" cy="1862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1306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9706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9706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9706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9706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9706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9706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9706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9706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4" name="Google Shape;1114;p36"/>
          <p:cNvSpPr txBox="1">
            <a:spLocks noGrp="1"/>
          </p:cNvSpPr>
          <p:nvPr>
            <p:ph type="subTitle" idx="1"/>
          </p:nvPr>
        </p:nvSpPr>
        <p:spPr>
          <a:xfrm>
            <a:off x="4918760" y="3373533"/>
            <a:ext cx="7231280" cy="2360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987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987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987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987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987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987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987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98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5" name="Google Shape;1115;p36"/>
          <p:cNvSpPr txBox="1"/>
          <p:nvPr/>
        </p:nvSpPr>
        <p:spPr>
          <a:xfrm>
            <a:off x="2818200" y="6574867"/>
            <a:ext cx="11432400" cy="12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40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rPr>
              <a:t>CREDITS: This presentation template was created by </a:t>
            </a:r>
            <a:r>
              <a:rPr lang="en" sz="2240" b="1">
                <a:solidFill>
                  <a:schemeClr val="accent3"/>
                </a:solidFill>
                <a:uFill>
                  <a:noFill/>
                </a:uFill>
                <a:latin typeface="Krub"/>
                <a:ea typeface="Krub"/>
                <a:cs typeface="Krub"/>
                <a:sym typeface="Kru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240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rPr>
              <a:t>, including icons by </a:t>
            </a:r>
            <a:r>
              <a:rPr lang="en" sz="2240" b="1">
                <a:solidFill>
                  <a:schemeClr val="accent3"/>
                </a:solidFill>
                <a:uFill>
                  <a:noFill/>
                </a:uFill>
                <a:latin typeface="Krub"/>
                <a:ea typeface="Krub"/>
                <a:cs typeface="Krub"/>
                <a:sym typeface="Kru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240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rPr>
              <a:t>, and infographics &amp; images by </a:t>
            </a:r>
            <a:r>
              <a:rPr lang="en" sz="2240" b="1">
                <a:solidFill>
                  <a:schemeClr val="accent3"/>
                </a:solidFill>
                <a:uFill>
                  <a:noFill/>
                </a:uFill>
                <a:latin typeface="Krub"/>
                <a:ea typeface="Krub"/>
                <a:cs typeface="Krub"/>
                <a:sym typeface="Kru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240" b="1">
              <a:solidFill>
                <a:schemeClr val="accent3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116" name="Google Shape;1116;p36"/>
          <p:cNvSpPr/>
          <p:nvPr/>
        </p:nvSpPr>
        <p:spPr>
          <a:xfrm rot="-5400000">
            <a:off x="14232763" y="9268853"/>
            <a:ext cx="137620" cy="106447"/>
          </a:xfrm>
          <a:custGeom>
            <a:avLst/>
            <a:gdLst/>
            <a:ahLst/>
            <a:cxnLst/>
            <a:rect l="l" t="t" r="r" b="b"/>
            <a:pathLst>
              <a:path w="2949" h="2281" extrusionOk="0">
                <a:moveTo>
                  <a:pt x="1459" y="0"/>
                </a:moveTo>
                <a:cubicBezTo>
                  <a:pt x="0" y="0"/>
                  <a:pt x="0" y="2280"/>
                  <a:pt x="1459" y="2280"/>
                </a:cubicBezTo>
                <a:cubicBezTo>
                  <a:pt x="2949" y="2280"/>
                  <a:pt x="2949" y="0"/>
                  <a:pt x="145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17" name="Google Shape;1117;p36"/>
          <p:cNvSpPr/>
          <p:nvPr/>
        </p:nvSpPr>
        <p:spPr>
          <a:xfrm rot="-5400000">
            <a:off x="16049706" y="8736084"/>
            <a:ext cx="92213" cy="70980"/>
          </a:xfrm>
          <a:custGeom>
            <a:avLst/>
            <a:gdLst/>
            <a:ahLst/>
            <a:cxnLst/>
            <a:rect l="l" t="t" r="r" b="b"/>
            <a:pathLst>
              <a:path w="1976" h="1521" extrusionOk="0">
                <a:moveTo>
                  <a:pt x="973" y="0"/>
                </a:moveTo>
                <a:cubicBezTo>
                  <a:pt x="0" y="0"/>
                  <a:pt x="0" y="1520"/>
                  <a:pt x="973" y="1520"/>
                </a:cubicBezTo>
                <a:cubicBezTo>
                  <a:pt x="1976" y="1520"/>
                  <a:pt x="1976" y="0"/>
                  <a:pt x="9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18" name="Google Shape;1118;p36"/>
          <p:cNvSpPr/>
          <p:nvPr/>
        </p:nvSpPr>
        <p:spPr>
          <a:xfrm rot="-5400000">
            <a:off x="15920650" y="5091206"/>
            <a:ext cx="92260" cy="70980"/>
          </a:xfrm>
          <a:custGeom>
            <a:avLst/>
            <a:gdLst/>
            <a:ahLst/>
            <a:cxnLst/>
            <a:rect l="l" t="t" r="r" b="b"/>
            <a:pathLst>
              <a:path w="1977" h="1521" extrusionOk="0">
                <a:moveTo>
                  <a:pt x="1004" y="1"/>
                </a:moveTo>
                <a:cubicBezTo>
                  <a:pt x="1" y="1"/>
                  <a:pt x="1" y="1520"/>
                  <a:pt x="1004" y="1520"/>
                </a:cubicBezTo>
                <a:cubicBezTo>
                  <a:pt x="1976" y="1520"/>
                  <a:pt x="1976" y="1"/>
                  <a:pt x="100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19" name="Google Shape;1119;p36"/>
          <p:cNvSpPr/>
          <p:nvPr/>
        </p:nvSpPr>
        <p:spPr>
          <a:xfrm rot="5400000">
            <a:off x="14778179" y="8887004"/>
            <a:ext cx="90813" cy="70980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973" y="1"/>
                </a:moveTo>
                <a:cubicBezTo>
                  <a:pt x="0" y="1"/>
                  <a:pt x="0" y="1521"/>
                  <a:pt x="973" y="1521"/>
                </a:cubicBezTo>
                <a:cubicBezTo>
                  <a:pt x="1946" y="1521"/>
                  <a:pt x="1946" y="1"/>
                  <a:pt x="9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20" name="Google Shape;1120;p36"/>
          <p:cNvSpPr/>
          <p:nvPr/>
        </p:nvSpPr>
        <p:spPr>
          <a:xfrm rot="5400000">
            <a:off x="15036993" y="9244702"/>
            <a:ext cx="320647" cy="248267"/>
          </a:xfrm>
          <a:custGeom>
            <a:avLst/>
            <a:gdLst/>
            <a:ahLst/>
            <a:cxnLst/>
            <a:rect l="l" t="t" r="r" b="b"/>
            <a:pathLst>
              <a:path w="6871" h="5320" extrusionOk="0">
                <a:moveTo>
                  <a:pt x="3436" y="0"/>
                </a:moveTo>
                <a:cubicBezTo>
                  <a:pt x="1" y="0"/>
                  <a:pt x="1" y="5320"/>
                  <a:pt x="3436" y="5320"/>
                </a:cubicBezTo>
                <a:cubicBezTo>
                  <a:pt x="6840" y="5320"/>
                  <a:pt x="6870" y="0"/>
                  <a:pt x="34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21" name="Google Shape;1121;p36"/>
          <p:cNvSpPr/>
          <p:nvPr/>
        </p:nvSpPr>
        <p:spPr>
          <a:xfrm rot="5400000">
            <a:off x="15637616" y="6593338"/>
            <a:ext cx="160347" cy="123433"/>
          </a:xfrm>
          <a:custGeom>
            <a:avLst/>
            <a:gdLst/>
            <a:ahLst/>
            <a:cxnLst/>
            <a:rect l="l" t="t" r="r" b="b"/>
            <a:pathLst>
              <a:path w="3436" h="2645" extrusionOk="0">
                <a:moveTo>
                  <a:pt x="1733" y="0"/>
                </a:moveTo>
                <a:cubicBezTo>
                  <a:pt x="31" y="0"/>
                  <a:pt x="0" y="2645"/>
                  <a:pt x="1733" y="2645"/>
                </a:cubicBezTo>
                <a:cubicBezTo>
                  <a:pt x="3435" y="2645"/>
                  <a:pt x="3435" y="0"/>
                  <a:pt x="17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grpSp>
        <p:nvGrpSpPr>
          <p:cNvPr id="1122" name="Google Shape;1122;p36"/>
          <p:cNvGrpSpPr/>
          <p:nvPr/>
        </p:nvGrpSpPr>
        <p:grpSpPr>
          <a:xfrm rot="10800000">
            <a:off x="15023366" y="3936345"/>
            <a:ext cx="2045447" cy="5906484"/>
            <a:chOff x="-142300" y="-75562"/>
            <a:chExt cx="1095775" cy="3164188"/>
          </a:xfrm>
        </p:grpSpPr>
        <p:sp>
          <p:nvSpPr>
            <p:cNvPr id="1123" name="Google Shape;1123;p36"/>
            <p:cNvSpPr/>
            <p:nvPr/>
          </p:nvSpPr>
          <p:spPr>
            <a:xfrm rot="10800000" flipH="1">
              <a:off x="534763" y="311475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-47937" y="2642450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-142300" y="0"/>
              <a:ext cx="1095775" cy="2917975"/>
            </a:xfrm>
            <a:custGeom>
              <a:avLst/>
              <a:gdLst/>
              <a:ahLst/>
              <a:cxnLst/>
              <a:rect l="l" t="t" r="r" b="b"/>
              <a:pathLst>
                <a:path w="43831" h="116719" extrusionOk="0">
                  <a:moveTo>
                    <a:pt x="32736" y="0"/>
                  </a:moveTo>
                  <a:cubicBezTo>
                    <a:pt x="30213" y="10486"/>
                    <a:pt x="33648" y="20304"/>
                    <a:pt x="37235" y="30548"/>
                  </a:cubicBezTo>
                  <a:cubicBezTo>
                    <a:pt x="37995" y="32736"/>
                    <a:pt x="38785" y="34985"/>
                    <a:pt x="39514" y="37265"/>
                  </a:cubicBezTo>
                  <a:cubicBezTo>
                    <a:pt x="43405" y="49302"/>
                    <a:pt x="40214" y="55350"/>
                    <a:pt x="36870" y="61733"/>
                  </a:cubicBezTo>
                  <a:cubicBezTo>
                    <a:pt x="34408" y="66354"/>
                    <a:pt x="31915" y="71126"/>
                    <a:pt x="31520" y="78512"/>
                  </a:cubicBezTo>
                  <a:cubicBezTo>
                    <a:pt x="31368" y="82007"/>
                    <a:pt x="31490" y="85138"/>
                    <a:pt x="31612" y="88178"/>
                  </a:cubicBezTo>
                  <a:cubicBezTo>
                    <a:pt x="32067" y="98360"/>
                    <a:pt x="32371" y="105716"/>
                    <a:pt x="19575" y="112737"/>
                  </a:cubicBezTo>
                  <a:cubicBezTo>
                    <a:pt x="14936" y="115295"/>
                    <a:pt x="10313" y="116353"/>
                    <a:pt x="5651" y="116353"/>
                  </a:cubicBezTo>
                  <a:cubicBezTo>
                    <a:pt x="3775" y="116353"/>
                    <a:pt x="1892" y="116182"/>
                    <a:pt x="0" y="115868"/>
                  </a:cubicBezTo>
                  <a:lnTo>
                    <a:pt x="0" y="116263"/>
                  </a:lnTo>
                  <a:cubicBezTo>
                    <a:pt x="1885" y="116567"/>
                    <a:pt x="3769" y="116719"/>
                    <a:pt x="5654" y="116719"/>
                  </a:cubicBezTo>
                  <a:cubicBezTo>
                    <a:pt x="10365" y="116719"/>
                    <a:pt x="15046" y="115655"/>
                    <a:pt x="19757" y="113072"/>
                  </a:cubicBezTo>
                  <a:cubicBezTo>
                    <a:pt x="32767" y="105929"/>
                    <a:pt x="32432" y="98482"/>
                    <a:pt x="32007" y="88178"/>
                  </a:cubicBezTo>
                  <a:cubicBezTo>
                    <a:pt x="31885" y="85138"/>
                    <a:pt x="31733" y="82007"/>
                    <a:pt x="31915" y="78512"/>
                  </a:cubicBezTo>
                  <a:cubicBezTo>
                    <a:pt x="32280" y="71217"/>
                    <a:pt x="34773" y="66475"/>
                    <a:pt x="37204" y="61916"/>
                  </a:cubicBezTo>
                  <a:cubicBezTo>
                    <a:pt x="40609" y="55442"/>
                    <a:pt x="43831" y="49362"/>
                    <a:pt x="39879" y="37143"/>
                  </a:cubicBezTo>
                  <a:cubicBezTo>
                    <a:pt x="39150" y="34894"/>
                    <a:pt x="38359" y="32614"/>
                    <a:pt x="37599" y="30426"/>
                  </a:cubicBezTo>
                  <a:cubicBezTo>
                    <a:pt x="34013" y="20213"/>
                    <a:pt x="30578" y="10426"/>
                    <a:pt x="33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26" name="Google Shape;1126;p36"/>
            <p:cNvSpPr/>
            <p:nvPr/>
          </p:nvSpPr>
          <p:spPr>
            <a:xfrm rot="-5400000" flipH="1">
              <a:off x="-201375" y="676350"/>
              <a:ext cx="1061575" cy="87180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27" name="Google Shape;1127;p36"/>
            <p:cNvSpPr/>
            <p:nvPr/>
          </p:nvSpPr>
          <p:spPr>
            <a:xfrm rot="4715134">
              <a:off x="-142281" y="1643031"/>
              <a:ext cx="848807" cy="493139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-112675" y="-75562"/>
              <a:ext cx="472608" cy="507846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1129" name="Google Shape;1129;p36"/>
          <p:cNvSpPr/>
          <p:nvPr/>
        </p:nvSpPr>
        <p:spPr>
          <a:xfrm rot="5400000">
            <a:off x="2698419" y="317791"/>
            <a:ext cx="137620" cy="106447"/>
          </a:xfrm>
          <a:custGeom>
            <a:avLst/>
            <a:gdLst/>
            <a:ahLst/>
            <a:cxnLst/>
            <a:rect l="l" t="t" r="r" b="b"/>
            <a:pathLst>
              <a:path w="2949" h="2281" extrusionOk="0">
                <a:moveTo>
                  <a:pt x="1459" y="0"/>
                </a:moveTo>
                <a:cubicBezTo>
                  <a:pt x="0" y="0"/>
                  <a:pt x="0" y="2280"/>
                  <a:pt x="1459" y="2280"/>
                </a:cubicBezTo>
                <a:cubicBezTo>
                  <a:pt x="2949" y="2280"/>
                  <a:pt x="2949" y="0"/>
                  <a:pt x="145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30" name="Google Shape;1130;p36"/>
          <p:cNvSpPr/>
          <p:nvPr/>
        </p:nvSpPr>
        <p:spPr>
          <a:xfrm rot="5400000">
            <a:off x="926883" y="886026"/>
            <a:ext cx="92213" cy="70980"/>
          </a:xfrm>
          <a:custGeom>
            <a:avLst/>
            <a:gdLst/>
            <a:ahLst/>
            <a:cxnLst/>
            <a:rect l="l" t="t" r="r" b="b"/>
            <a:pathLst>
              <a:path w="1976" h="1521" extrusionOk="0">
                <a:moveTo>
                  <a:pt x="973" y="0"/>
                </a:moveTo>
                <a:cubicBezTo>
                  <a:pt x="0" y="0"/>
                  <a:pt x="0" y="1520"/>
                  <a:pt x="973" y="1520"/>
                </a:cubicBezTo>
                <a:cubicBezTo>
                  <a:pt x="1976" y="1520"/>
                  <a:pt x="1976" y="0"/>
                  <a:pt x="9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31" name="Google Shape;1131;p36"/>
          <p:cNvSpPr/>
          <p:nvPr/>
        </p:nvSpPr>
        <p:spPr>
          <a:xfrm rot="5400000">
            <a:off x="1055893" y="4530904"/>
            <a:ext cx="92260" cy="70980"/>
          </a:xfrm>
          <a:custGeom>
            <a:avLst/>
            <a:gdLst/>
            <a:ahLst/>
            <a:cxnLst/>
            <a:rect l="l" t="t" r="r" b="b"/>
            <a:pathLst>
              <a:path w="1977" h="1521" extrusionOk="0">
                <a:moveTo>
                  <a:pt x="1004" y="1"/>
                </a:moveTo>
                <a:cubicBezTo>
                  <a:pt x="1" y="1"/>
                  <a:pt x="1" y="1520"/>
                  <a:pt x="1004" y="1520"/>
                </a:cubicBezTo>
                <a:cubicBezTo>
                  <a:pt x="1976" y="1520"/>
                  <a:pt x="1976" y="1"/>
                  <a:pt x="100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32" name="Google Shape;1132;p36"/>
          <p:cNvSpPr/>
          <p:nvPr/>
        </p:nvSpPr>
        <p:spPr>
          <a:xfrm rot="-5400000">
            <a:off x="2199810" y="735106"/>
            <a:ext cx="90813" cy="70980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973" y="1"/>
                </a:moveTo>
                <a:cubicBezTo>
                  <a:pt x="0" y="1"/>
                  <a:pt x="0" y="1521"/>
                  <a:pt x="973" y="1521"/>
                </a:cubicBezTo>
                <a:cubicBezTo>
                  <a:pt x="1946" y="1521"/>
                  <a:pt x="1946" y="1"/>
                  <a:pt x="9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33" name="Google Shape;1133;p36"/>
          <p:cNvSpPr/>
          <p:nvPr/>
        </p:nvSpPr>
        <p:spPr>
          <a:xfrm rot="-5400000">
            <a:off x="1711163" y="200118"/>
            <a:ext cx="320647" cy="248267"/>
          </a:xfrm>
          <a:custGeom>
            <a:avLst/>
            <a:gdLst/>
            <a:ahLst/>
            <a:cxnLst/>
            <a:rect l="l" t="t" r="r" b="b"/>
            <a:pathLst>
              <a:path w="6871" h="5320" extrusionOk="0">
                <a:moveTo>
                  <a:pt x="3436" y="0"/>
                </a:moveTo>
                <a:cubicBezTo>
                  <a:pt x="1" y="0"/>
                  <a:pt x="1" y="5320"/>
                  <a:pt x="3436" y="5320"/>
                </a:cubicBezTo>
                <a:cubicBezTo>
                  <a:pt x="6840" y="5320"/>
                  <a:pt x="6870" y="0"/>
                  <a:pt x="34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sp>
        <p:nvSpPr>
          <p:cNvPr id="1134" name="Google Shape;1134;p36"/>
          <p:cNvSpPr/>
          <p:nvPr/>
        </p:nvSpPr>
        <p:spPr>
          <a:xfrm rot="-5400000">
            <a:off x="1270839" y="2976320"/>
            <a:ext cx="160347" cy="123433"/>
          </a:xfrm>
          <a:custGeom>
            <a:avLst/>
            <a:gdLst/>
            <a:ahLst/>
            <a:cxnLst/>
            <a:rect l="l" t="t" r="r" b="b"/>
            <a:pathLst>
              <a:path w="3436" h="2645" extrusionOk="0">
                <a:moveTo>
                  <a:pt x="1733" y="0"/>
                </a:moveTo>
                <a:cubicBezTo>
                  <a:pt x="31" y="0"/>
                  <a:pt x="0" y="2645"/>
                  <a:pt x="1733" y="2645"/>
                </a:cubicBezTo>
                <a:cubicBezTo>
                  <a:pt x="3435" y="2645"/>
                  <a:pt x="3435" y="0"/>
                  <a:pt x="17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  <p:grpSp>
        <p:nvGrpSpPr>
          <p:cNvPr id="1135" name="Google Shape;1135;p36"/>
          <p:cNvGrpSpPr/>
          <p:nvPr/>
        </p:nvGrpSpPr>
        <p:grpSpPr>
          <a:xfrm>
            <a:off x="-10" y="-149742"/>
            <a:ext cx="2045447" cy="5906484"/>
            <a:chOff x="-142300" y="-75562"/>
            <a:chExt cx="1095775" cy="3164188"/>
          </a:xfrm>
        </p:grpSpPr>
        <p:sp>
          <p:nvSpPr>
            <p:cNvPr id="1136" name="Google Shape;1136;p36"/>
            <p:cNvSpPr/>
            <p:nvPr/>
          </p:nvSpPr>
          <p:spPr>
            <a:xfrm rot="10800000" flipH="1">
              <a:off x="534763" y="311475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-47937" y="2642450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42300" y="0"/>
              <a:ext cx="1095775" cy="2917975"/>
            </a:xfrm>
            <a:custGeom>
              <a:avLst/>
              <a:gdLst/>
              <a:ahLst/>
              <a:cxnLst/>
              <a:rect l="l" t="t" r="r" b="b"/>
              <a:pathLst>
                <a:path w="43831" h="116719" extrusionOk="0">
                  <a:moveTo>
                    <a:pt x="32736" y="0"/>
                  </a:moveTo>
                  <a:cubicBezTo>
                    <a:pt x="30213" y="10486"/>
                    <a:pt x="33648" y="20304"/>
                    <a:pt x="37235" y="30548"/>
                  </a:cubicBezTo>
                  <a:cubicBezTo>
                    <a:pt x="37995" y="32736"/>
                    <a:pt x="38785" y="34985"/>
                    <a:pt x="39514" y="37265"/>
                  </a:cubicBezTo>
                  <a:cubicBezTo>
                    <a:pt x="43405" y="49302"/>
                    <a:pt x="40214" y="55350"/>
                    <a:pt x="36870" y="61733"/>
                  </a:cubicBezTo>
                  <a:cubicBezTo>
                    <a:pt x="34408" y="66354"/>
                    <a:pt x="31915" y="71126"/>
                    <a:pt x="31520" y="78512"/>
                  </a:cubicBezTo>
                  <a:cubicBezTo>
                    <a:pt x="31368" y="82007"/>
                    <a:pt x="31490" y="85138"/>
                    <a:pt x="31612" y="88178"/>
                  </a:cubicBezTo>
                  <a:cubicBezTo>
                    <a:pt x="32067" y="98360"/>
                    <a:pt x="32371" y="105716"/>
                    <a:pt x="19575" y="112737"/>
                  </a:cubicBezTo>
                  <a:cubicBezTo>
                    <a:pt x="14936" y="115295"/>
                    <a:pt x="10313" y="116353"/>
                    <a:pt x="5651" y="116353"/>
                  </a:cubicBezTo>
                  <a:cubicBezTo>
                    <a:pt x="3775" y="116353"/>
                    <a:pt x="1892" y="116182"/>
                    <a:pt x="0" y="115868"/>
                  </a:cubicBezTo>
                  <a:lnTo>
                    <a:pt x="0" y="116263"/>
                  </a:lnTo>
                  <a:cubicBezTo>
                    <a:pt x="1885" y="116567"/>
                    <a:pt x="3769" y="116719"/>
                    <a:pt x="5654" y="116719"/>
                  </a:cubicBezTo>
                  <a:cubicBezTo>
                    <a:pt x="10365" y="116719"/>
                    <a:pt x="15046" y="115655"/>
                    <a:pt x="19757" y="113072"/>
                  </a:cubicBezTo>
                  <a:cubicBezTo>
                    <a:pt x="32767" y="105929"/>
                    <a:pt x="32432" y="98482"/>
                    <a:pt x="32007" y="88178"/>
                  </a:cubicBezTo>
                  <a:cubicBezTo>
                    <a:pt x="31885" y="85138"/>
                    <a:pt x="31733" y="82007"/>
                    <a:pt x="31915" y="78512"/>
                  </a:cubicBezTo>
                  <a:cubicBezTo>
                    <a:pt x="32280" y="71217"/>
                    <a:pt x="34773" y="66475"/>
                    <a:pt x="37204" y="61916"/>
                  </a:cubicBezTo>
                  <a:cubicBezTo>
                    <a:pt x="40609" y="55442"/>
                    <a:pt x="43831" y="49362"/>
                    <a:pt x="39879" y="37143"/>
                  </a:cubicBezTo>
                  <a:cubicBezTo>
                    <a:pt x="39150" y="34894"/>
                    <a:pt x="38359" y="32614"/>
                    <a:pt x="37599" y="30426"/>
                  </a:cubicBezTo>
                  <a:cubicBezTo>
                    <a:pt x="34013" y="20213"/>
                    <a:pt x="30578" y="10426"/>
                    <a:pt x="33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39" name="Google Shape;1139;p36"/>
            <p:cNvSpPr/>
            <p:nvPr/>
          </p:nvSpPr>
          <p:spPr>
            <a:xfrm rot="-5400000" flipH="1">
              <a:off x="-201375" y="676350"/>
              <a:ext cx="1061575" cy="87180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40" name="Google Shape;1140;p36"/>
            <p:cNvSpPr/>
            <p:nvPr/>
          </p:nvSpPr>
          <p:spPr>
            <a:xfrm rot="4715134">
              <a:off x="-142281" y="1643031"/>
              <a:ext cx="848807" cy="493139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2675" y="-75562"/>
              <a:ext cx="472608" cy="507846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37"/>
          <p:cNvGrpSpPr/>
          <p:nvPr/>
        </p:nvGrpSpPr>
        <p:grpSpPr>
          <a:xfrm>
            <a:off x="-99258" y="3161527"/>
            <a:ext cx="2911487" cy="6439720"/>
            <a:chOff x="-53175" y="1693675"/>
            <a:chExt cx="1559725" cy="3449850"/>
          </a:xfrm>
        </p:grpSpPr>
        <p:sp>
          <p:nvSpPr>
            <p:cNvPr id="1144" name="Google Shape;1144;p37"/>
            <p:cNvSpPr/>
            <p:nvPr/>
          </p:nvSpPr>
          <p:spPr>
            <a:xfrm rot="10800000" flipH="1">
              <a:off x="0" y="3000300"/>
              <a:ext cx="658850" cy="2143200"/>
            </a:xfrm>
            <a:custGeom>
              <a:avLst/>
              <a:gdLst/>
              <a:ahLst/>
              <a:cxnLst/>
              <a:rect l="l" t="t" r="r" b="b"/>
              <a:pathLst>
                <a:path w="26354" h="85728" extrusionOk="0">
                  <a:moveTo>
                    <a:pt x="0" y="0"/>
                  </a:moveTo>
                  <a:lnTo>
                    <a:pt x="0" y="85442"/>
                  </a:lnTo>
                  <a:cubicBezTo>
                    <a:pt x="1037" y="85610"/>
                    <a:pt x="2093" y="85727"/>
                    <a:pt x="3146" y="85727"/>
                  </a:cubicBezTo>
                  <a:cubicBezTo>
                    <a:pt x="6476" y="85727"/>
                    <a:pt x="9770" y="84556"/>
                    <a:pt x="12310" y="80123"/>
                  </a:cubicBezTo>
                  <a:cubicBezTo>
                    <a:pt x="18055" y="70001"/>
                    <a:pt x="7477" y="58694"/>
                    <a:pt x="10426" y="47751"/>
                  </a:cubicBezTo>
                  <a:cubicBezTo>
                    <a:pt x="11824" y="42584"/>
                    <a:pt x="17204" y="39940"/>
                    <a:pt x="18815" y="35198"/>
                  </a:cubicBezTo>
                  <a:cubicBezTo>
                    <a:pt x="20699" y="29757"/>
                    <a:pt x="18997" y="24894"/>
                    <a:pt x="19696" y="19240"/>
                  </a:cubicBezTo>
                  <a:cubicBezTo>
                    <a:pt x="20365" y="13982"/>
                    <a:pt x="22797" y="6018"/>
                    <a:pt x="26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45" name="Google Shape;1145;p37"/>
            <p:cNvSpPr/>
            <p:nvPr/>
          </p:nvSpPr>
          <p:spPr>
            <a:xfrm rot="10800000">
              <a:off x="371357" y="3620929"/>
              <a:ext cx="410470" cy="318505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846425" y="4608575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47" name="Google Shape;1147;p37"/>
            <p:cNvSpPr/>
            <p:nvPr/>
          </p:nvSpPr>
          <p:spPr>
            <a:xfrm rot="10800000" flipH="1">
              <a:off x="-53175" y="2225550"/>
              <a:ext cx="1095775" cy="2917975"/>
            </a:xfrm>
            <a:custGeom>
              <a:avLst/>
              <a:gdLst/>
              <a:ahLst/>
              <a:cxnLst/>
              <a:rect l="l" t="t" r="r" b="b"/>
              <a:pathLst>
                <a:path w="43831" h="116719" extrusionOk="0">
                  <a:moveTo>
                    <a:pt x="32736" y="0"/>
                  </a:moveTo>
                  <a:cubicBezTo>
                    <a:pt x="30213" y="10486"/>
                    <a:pt x="33648" y="20304"/>
                    <a:pt x="37235" y="30548"/>
                  </a:cubicBezTo>
                  <a:cubicBezTo>
                    <a:pt x="37995" y="32736"/>
                    <a:pt x="38785" y="34985"/>
                    <a:pt x="39514" y="37265"/>
                  </a:cubicBezTo>
                  <a:cubicBezTo>
                    <a:pt x="43405" y="49302"/>
                    <a:pt x="40214" y="55350"/>
                    <a:pt x="36870" y="61733"/>
                  </a:cubicBezTo>
                  <a:cubicBezTo>
                    <a:pt x="34408" y="66354"/>
                    <a:pt x="31915" y="71126"/>
                    <a:pt x="31520" y="78512"/>
                  </a:cubicBezTo>
                  <a:cubicBezTo>
                    <a:pt x="31368" y="82007"/>
                    <a:pt x="31490" y="85138"/>
                    <a:pt x="31612" y="88178"/>
                  </a:cubicBezTo>
                  <a:cubicBezTo>
                    <a:pt x="32067" y="98360"/>
                    <a:pt x="32371" y="105716"/>
                    <a:pt x="19575" y="112737"/>
                  </a:cubicBezTo>
                  <a:cubicBezTo>
                    <a:pt x="14936" y="115295"/>
                    <a:pt x="10313" y="116353"/>
                    <a:pt x="5651" y="116353"/>
                  </a:cubicBezTo>
                  <a:cubicBezTo>
                    <a:pt x="3775" y="116353"/>
                    <a:pt x="1892" y="116182"/>
                    <a:pt x="0" y="115868"/>
                  </a:cubicBezTo>
                  <a:lnTo>
                    <a:pt x="0" y="116263"/>
                  </a:lnTo>
                  <a:cubicBezTo>
                    <a:pt x="1885" y="116567"/>
                    <a:pt x="3769" y="116719"/>
                    <a:pt x="5654" y="116719"/>
                  </a:cubicBezTo>
                  <a:cubicBezTo>
                    <a:pt x="10365" y="116719"/>
                    <a:pt x="15046" y="115655"/>
                    <a:pt x="19757" y="113072"/>
                  </a:cubicBezTo>
                  <a:cubicBezTo>
                    <a:pt x="32767" y="105929"/>
                    <a:pt x="32432" y="98482"/>
                    <a:pt x="32007" y="88178"/>
                  </a:cubicBezTo>
                  <a:cubicBezTo>
                    <a:pt x="31885" y="85138"/>
                    <a:pt x="31733" y="82007"/>
                    <a:pt x="31915" y="78512"/>
                  </a:cubicBezTo>
                  <a:cubicBezTo>
                    <a:pt x="32280" y="71217"/>
                    <a:pt x="34773" y="66475"/>
                    <a:pt x="37204" y="61916"/>
                  </a:cubicBezTo>
                  <a:cubicBezTo>
                    <a:pt x="40609" y="55442"/>
                    <a:pt x="43831" y="49362"/>
                    <a:pt x="39879" y="37143"/>
                  </a:cubicBezTo>
                  <a:cubicBezTo>
                    <a:pt x="39150" y="34894"/>
                    <a:pt x="38359" y="32614"/>
                    <a:pt x="37599" y="30426"/>
                  </a:cubicBezTo>
                  <a:cubicBezTo>
                    <a:pt x="34013" y="20213"/>
                    <a:pt x="30578" y="10426"/>
                    <a:pt x="33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48" name="Google Shape;1148;p37"/>
            <p:cNvSpPr/>
            <p:nvPr/>
          </p:nvSpPr>
          <p:spPr>
            <a:xfrm rot="10800000" flipH="1">
              <a:off x="1098800" y="4023400"/>
              <a:ext cx="73725" cy="57025"/>
            </a:xfrm>
            <a:custGeom>
              <a:avLst/>
              <a:gdLst/>
              <a:ahLst/>
              <a:cxnLst/>
              <a:rect l="l" t="t" r="r" b="b"/>
              <a:pathLst>
                <a:path w="2949" h="2281" extrusionOk="0">
                  <a:moveTo>
                    <a:pt x="1459" y="0"/>
                  </a:moveTo>
                  <a:cubicBezTo>
                    <a:pt x="0" y="0"/>
                    <a:pt x="0" y="2280"/>
                    <a:pt x="1459" y="2280"/>
                  </a:cubicBezTo>
                  <a:cubicBezTo>
                    <a:pt x="2949" y="2280"/>
                    <a:pt x="2949" y="0"/>
                    <a:pt x="1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49" name="Google Shape;1149;p37"/>
            <p:cNvSpPr/>
            <p:nvPr/>
          </p:nvSpPr>
          <p:spPr>
            <a:xfrm rot="10800000" flipH="1">
              <a:off x="977975" y="3521875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50" name="Google Shape;1150;p37"/>
            <p:cNvSpPr/>
            <p:nvPr/>
          </p:nvSpPr>
          <p:spPr>
            <a:xfrm rot="10800000" flipH="1">
              <a:off x="996200" y="4451225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1" y="1"/>
                    <a:pt x="1" y="1520"/>
                    <a:pt x="1004" y="1520"/>
                  </a:cubicBezTo>
                  <a:cubicBezTo>
                    <a:pt x="1976" y="1520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51" name="Google Shape;1151;p37"/>
            <p:cNvSpPr/>
            <p:nvPr/>
          </p:nvSpPr>
          <p:spPr>
            <a:xfrm rot="10800000" flipH="1">
              <a:off x="879950" y="4098650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1003" y="0"/>
                  </a:moveTo>
                  <a:cubicBezTo>
                    <a:pt x="31" y="0"/>
                    <a:pt x="0" y="1520"/>
                    <a:pt x="1003" y="1520"/>
                  </a:cubicBezTo>
                  <a:cubicBezTo>
                    <a:pt x="1976" y="1520"/>
                    <a:pt x="1976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52" name="Google Shape;1152;p37"/>
            <p:cNvSpPr/>
            <p:nvPr/>
          </p:nvSpPr>
          <p:spPr>
            <a:xfrm rot="10800000" flipH="1">
              <a:off x="70300" y="1693675"/>
              <a:ext cx="848825" cy="493150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53" name="Google Shape;1153;p37"/>
            <p:cNvSpPr/>
            <p:nvPr/>
          </p:nvSpPr>
          <p:spPr>
            <a:xfrm flipH="1">
              <a:off x="846425" y="2941100"/>
              <a:ext cx="220400" cy="171000"/>
            </a:xfrm>
            <a:custGeom>
              <a:avLst/>
              <a:gdLst/>
              <a:ahLst/>
              <a:cxnLst/>
              <a:rect l="l" t="t" r="r" b="b"/>
              <a:pathLst>
                <a:path w="8816" h="6840" extrusionOk="0">
                  <a:moveTo>
                    <a:pt x="4408" y="0"/>
                  </a:moveTo>
                  <a:cubicBezTo>
                    <a:pt x="1" y="0"/>
                    <a:pt x="1" y="6839"/>
                    <a:pt x="4408" y="6839"/>
                  </a:cubicBezTo>
                  <a:cubicBezTo>
                    <a:pt x="8816" y="6839"/>
                    <a:pt x="8816" y="0"/>
                    <a:pt x="4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47625" y="2384925"/>
              <a:ext cx="472608" cy="507846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38"/>
          <p:cNvGrpSpPr/>
          <p:nvPr/>
        </p:nvGrpSpPr>
        <p:grpSpPr>
          <a:xfrm>
            <a:off x="12077195" y="-426719"/>
            <a:ext cx="5276087" cy="4505060"/>
            <a:chOff x="6469925" y="-228600"/>
            <a:chExt cx="2826475" cy="2413425"/>
          </a:xfrm>
        </p:grpSpPr>
        <p:sp>
          <p:nvSpPr>
            <p:cNvPr id="1157" name="Google Shape;1157;p38"/>
            <p:cNvSpPr/>
            <p:nvPr/>
          </p:nvSpPr>
          <p:spPr>
            <a:xfrm>
              <a:off x="7001500" y="-228600"/>
              <a:ext cx="2294900" cy="2413425"/>
            </a:xfrm>
            <a:custGeom>
              <a:avLst/>
              <a:gdLst/>
              <a:ahLst/>
              <a:cxnLst/>
              <a:rect l="l" t="t" r="r" b="b"/>
              <a:pathLst>
                <a:path w="91796" h="96537" extrusionOk="0">
                  <a:moveTo>
                    <a:pt x="1" y="0"/>
                  </a:moveTo>
                  <a:cubicBezTo>
                    <a:pt x="639" y="3222"/>
                    <a:pt x="730" y="6778"/>
                    <a:pt x="821" y="10426"/>
                  </a:cubicBezTo>
                  <a:cubicBezTo>
                    <a:pt x="1034" y="19939"/>
                    <a:pt x="1308" y="29788"/>
                    <a:pt x="12068" y="33222"/>
                  </a:cubicBezTo>
                  <a:cubicBezTo>
                    <a:pt x="14326" y="33945"/>
                    <a:pt x="16704" y="34207"/>
                    <a:pt x="19136" y="34207"/>
                  </a:cubicBezTo>
                  <a:cubicBezTo>
                    <a:pt x="22433" y="34207"/>
                    <a:pt x="25827" y="33725"/>
                    <a:pt x="29150" y="33253"/>
                  </a:cubicBezTo>
                  <a:cubicBezTo>
                    <a:pt x="32430" y="32792"/>
                    <a:pt x="35656" y="32339"/>
                    <a:pt x="38705" y="32339"/>
                  </a:cubicBezTo>
                  <a:cubicBezTo>
                    <a:pt x="45912" y="32339"/>
                    <a:pt x="52127" y="34870"/>
                    <a:pt x="55716" y="45806"/>
                  </a:cubicBezTo>
                  <a:cubicBezTo>
                    <a:pt x="57996" y="52828"/>
                    <a:pt x="56142" y="59545"/>
                    <a:pt x="54318" y="66050"/>
                  </a:cubicBezTo>
                  <a:cubicBezTo>
                    <a:pt x="52038" y="74226"/>
                    <a:pt x="49910" y="81977"/>
                    <a:pt x="56446" y="89150"/>
                  </a:cubicBezTo>
                  <a:cubicBezTo>
                    <a:pt x="60853" y="93983"/>
                    <a:pt x="66537" y="96536"/>
                    <a:pt x="72586" y="96536"/>
                  </a:cubicBezTo>
                  <a:cubicBezTo>
                    <a:pt x="74805" y="96536"/>
                    <a:pt x="77054" y="96202"/>
                    <a:pt x="79303" y="95533"/>
                  </a:cubicBezTo>
                  <a:cubicBezTo>
                    <a:pt x="84166" y="94074"/>
                    <a:pt x="88483" y="91187"/>
                    <a:pt x="91796" y="87448"/>
                  </a:cubicBezTo>
                  <a:lnTo>
                    <a:pt x="91796" y="86871"/>
                  </a:lnTo>
                  <a:cubicBezTo>
                    <a:pt x="88513" y="90731"/>
                    <a:pt x="84136" y="93679"/>
                    <a:pt x="79182" y="95169"/>
                  </a:cubicBezTo>
                  <a:cubicBezTo>
                    <a:pt x="76963" y="95830"/>
                    <a:pt x="74757" y="96155"/>
                    <a:pt x="72603" y="96155"/>
                  </a:cubicBezTo>
                  <a:cubicBezTo>
                    <a:pt x="66641" y="96155"/>
                    <a:pt x="61073" y="93663"/>
                    <a:pt x="56719" y="88907"/>
                  </a:cubicBezTo>
                  <a:cubicBezTo>
                    <a:pt x="50336" y="81855"/>
                    <a:pt x="52433" y="74226"/>
                    <a:pt x="54683" y="66171"/>
                  </a:cubicBezTo>
                  <a:cubicBezTo>
                    <a:pt x="56506" y="59606"/>
                    <a:pt x="58391" y="52797"/>
                    <a:pt x="56050" y="45685"/>
                  </a:cubicBezTo>
                  <a:cubicBezTo>
                    <a:pt x="52420" y="34536"/>
                    <a:pt x="46117" y="31956"/>
                    <a:pt x="38799" y="31956"/>
                  </a:cubicBezTo>
                  <a:cubicBezTo>
                    <a:pt x="35703" y="31956"/>
                    <a:pt x="32424" y="32418"/>
                    <a:pt x="29089" y="32888"/>
                  </a:cubicBezTo>
                  <a:cubicBezTo>
                    <a:pt x="25774" y="33344"/>
                    <a:pt x="22398" y="33820"/>
                    <a:pt x="19125" y="33820"/>
                  </a:cubicBezTo>
                  <a:cubicBezTo>
                    <a:pt x="16726" y="33820"/>
                    <a:pt x="14383" y="33565"/>
                    <a:pt x="12159" y="32858"/>
                  </a:cubicBezTo>
                  <a:cubicBezTo>
                    <a:pt x="1672" y="29514"/>
                    <a:pt x="1429" y="19788"/>
                    <a:pt x="1186" y="10395"/>
                  </a:cubicBezTo>
                  <a:cubicBezTo>
                    <a:pt x="1095" y="6869"/>
                    <a:pt x="1004" y="3283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6469925" y="237400"/>
              <a:ext cx="220375" cy="171000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7073600" y="63577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7900000" y="1311325"/>
              <a:ext cx="159600" cy="123125"/>
            </a:xfrm>
            <a:custGeom>
              <a:avLst/>
              <a:gdLst/>
              <a:ahLst/>
              <a:cxnLst/>
              <a:rect l="l" t="t" r="r" b="b"/>
              <a:pathLst>
                <a:path w="6384" h="4925" extrusionOk="0">
                  <a:moveTo>
                    <a:pt x="3192" y="1"/>
                  </a:moveTo>
                  <a:cubicBezTo>
                    <a:pt x="0" y="1"/>
                    <a:pt x="0" y="4925"/>
                    <a:pt x="3192" y="4925"/>
                  </a:cubicBezTo>
                  <a:cubicBezTo>
                    <a:pt x="6353" y="4925"/>
                    <a:pt x="6383" y="1"/>
                    <a:pt x="3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7849075" y="114112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7568675" y="94277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1" y="1"/>
                    <a:pt x="1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8840775" y="1776950"/>
              <a:ext cx="171775" cy="133000"/>
            </a:xfrm>
            <a:custGeom>
              <a:avLst/>
              <a:gdLst/>
              <a:ahLst/>
              <a:cxnLst/>
              <a:rect l="l" t="t" r="r" b="b"/>
              <a:pathLst>
                <a:path w="6871" h="5320" extrusionOk="0">
                  <a:moveTo>
                    <a:pt x="3436" y="0"/>
                  </a:moveTo>
                  <a:cubicBezTo>
                    <a:pt x="1" y="0"/>
                    <a:pt x="1" y="5320"/>
                    <a:pt x="3436" y="5320"/>
                  </a:cubicBezTo>
                  <a:cubicBezTo>
                    <a:pt x="6840" y="5320"/>
                    <a:pt x="6870" y="0"/>
                    <a:pt x="3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8626075" y="1969750"/>
              <a:ext cx="85900" cy="66125"/>
            </a:xfrm>
            <a:custGeom>
              <a:avLst/>
              <a:gdLst/>
              <a:ahLst/>
              <a:cxnLst/>
              <a:rect l="l" t="t" r="r" b="b"/>
              <a:pathLst>
                <a:path w="3436" h="2645" extrusionOk="0">
                  <a:moveTo>
                    <a:pt x="1733" y="0"/>
                  </a:moveTo>
                  <a:cubicBezTo>
                    <a:pt x="31" y="0"/>
                    <a:pt x="0" y="2645"/>
                    <a:pt x="1733" y="2645"/>
                  </a:cubicBezTo>
                  <a:cubicBezTo>
                    <a:pt x="3435" y="2645"/>
                    <a:pt x="3435" y="0"/>
                    <a:pt x="1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8183275" y="154987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8524875" y="1554975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8411650" y="589225"/>
              <a:ext cx="250800" cy="269500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8" name="Google Shape;1168;p38"/>
            <p:cNvSpPr/>
            <p:nvPr/>
          </p:nvSpPr>
          <p:spPr>
            <a:xfrm rot="-5400000" flipH="1">
              <a:off x="8363795" y="153171"/>
              <a:ext cx="809557" cy="664835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69" name="Google Shape;1169;p38"/>
            <p:cNvSpPr/>
            <p:nvPr/>
          </p:nvSpPr>
          <p:spPr>
            <a:xfrm rot="2700000" flipH="1">
              <a:off x="8485141" y="1057422"/>
              <a:ext cx="622178" cy="361472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7733613" y="80800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171" name="Google Shape;1171;p38"/>
            <p:cNvSpPr/>
            <p:nvPr/>
          </p:nvSpPr>
          <p:spPr>
            <a:xfrm rot="2700000" flipH="1">
              <a:off x="7182105" y="216854"/>
              <a:ext cx="365048" cy="212085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5"/>
          <p:cNvGrpSpPr/>
          <p:nvPr/>
        </p:nvGrpSpPr>
        <p:grpSpPr>
          <a:xfrm>
            <a:off x="-525978" y="-9448"/>
            <a:ext cx="18304217" cy="10026638"/>
            <a:chOff x="-281775" y="-5062"/>
            <a:chExt cx="9805831" cy="5371413"/>
          </a:xfrm>
        </p:grpSpPr>
        <p:sp>
          <p:nvSpPr>
            <p:cNvPr id="142" name="Google Shape;142;p5"/>
            <p:cNvSpPr/>
            <p:nvPr/>
          </p:nvSpPr>
          <p:spPr>
            <a:xfrm>
              <a:off x="8796375" y="2303113"/>
              <a:ext cx="220375" cy="171000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43" name="Google Shape;143;p5"/>
            <p:cNvSpPr/>
            <p:nvPr/>
          </p:nvSpPr>
          <p:spPr>
            <a:xfrm rot="-900049" flipH="1">
              <a:off x="8031548" y="4139825"/>
              <a:ext cx="1061441" cy="87169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44" name="Google Shape;144;p5"/>
            <p:cNvSpPr/>
            <p:nvPr/>
          </p:nvSpPr>
          <p:spPr>
            <a:xfrm rot="5400000">
              <a:off x="7725500" y="754313"/>
              <a:ext cx="2177875" cy="659125"/>
            </a:xfrm>
            <a:custGeom>
              <a:avLst/>
              <a:gdLst/>
              <a:ahLst/>
              <a:cxnLst/>
              <a:rect l="l" t="t" r="r" b="b"/>
              <a:pathLst>
                <a:path w="87115" h="26365" extrusionOk="0">
                  <a:moveTo>
                    <a:pt x="0" y="0"/>
                  </a:moveTo>
                  <a:cubicBezTo>
                    <a:pt x="1399" y="4499"/>
                    <a:pt x="3709" y="8845"/>
                    <a:pt x="5259" y="11398"/>
                  </a:cubicBezTo>
                  <a:cubicBezTo>
                    <a:pt x="11599" y="21878"/>
                    <a:pt x="16466" y="23654"/>
                    <a:pt x="27413" y="23654"/>
                  </a:cubicBezTo>
                  <a:cubicBezTo>
                    <a:pt x="27802" y="23654"/>
                    <a:pt x="28198" y="23652"/>
                    <a:pt x="28603" y="23648"/>
                  </a:cubicBezTo>
                  <a:cubicBezTo>
                    <a:pt x="28742" y="23646"/>
                    <a:pt x="28881" y="23645"/>
                    <a:pt x="29021" y="23645"/>
                  </a:cubicBezTo>
                  <a:cubicBezTo>
                    <a:pt x="36196" y="23645"/>
                    <a:pt x="43847" y="25905"/>
                    <a:pt x="50913" y="26292"/>
                  </a:cubicBezTo>
                  <a:cubicBezTo>
                    <a:pt x="51616" y="26342"/>
                    <a:pt x="52310" y="26365"/>
                    <a:pt x="52994" y="26365"/>
                  </a:cubicBezTo>
                  <a:cubicBezTo>
                    <a:pt x="53553" y="26365"/>
                    <a:pt x="54105" y="26350"/>
                    <a:pt x="54652" y="26323"/>
                  </a:cubicBezTo>
                  <a:cubicBezTo>
                    <a:pt x="54774" y="26292"/>
                    <a:pt x="54865" y="26292"/>
                    <a:pt x="54956" y="26292"/>
                  </a:cubicBezTo>
                  <a:cubicBezTo>
                    <a:pt x="63497" y="25654"/>
                    <a:pt x="69515" y="18724"/>
                    <a:pt x="76294" y="13374"/>
                  </a:cubicBezTo>
                  <a:cubicBezTo>
                    <a:pt x="82403" y="8602"/>
                    <a:pt x="85534" y="4924"/>
                    <a:pt x="87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484875" y="1831513"/>
              <a:ext cx="73750" cy="57025"/>
            </a:xfrm>
            <a:custGeom>
              <a:avLst/>
              <a:gdLst/>
              <a:ahLst/>
              <a:cxnLst/>
              <a:rect l="l" t="t" r="r" b="b"/>
              <a:pathLst>
                <a:path w="2950" h="2281" extrusionOk="0">
                  <a:moveTo>
                    <a:pt x="1460" y="1"/>
                  </a:moveTo>
                  <a:cubicBezTo>
                    <a:pt x="1" y="1"/>
                    <a:pt x="1" y="2281"/>
                    <a:pt x="1460" y="2281"/>
                  </a:cubicBezTo>
                  <a:cubicBezTo>
                    <a:pt x="2949" y="2281"/>
                    <a:pt x="2949" y="1"/>
                    <a:pt x="1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527825" y="1466413"/>
              <a:ext cx="85900" cy="66900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03" y="1"/>
                  </a:moveTo>
                  <a:cubicBezTo>
                    <a:pt x="1" y="1"/>
                    <a:pt x="1" y="2675"/>
                    <a:pt x="1703" y="2675"/>
                  </a:cubicBezTo>
                  <a:cubicBezTo>
                    <a:pt x="3435" y="2675"/>
                    <a:pt x="3435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147" name="Google Shape;147;p5"/>
            <p:cNvGrpSpPr/>
            <p:nvPr/>
          </p:nvGrpSpPr>
          <p:grpSpPr>
            <a:xfrm rot="7312890">
              <a:off x="8527394" y="640097"/>
              <a:ext cx="913512" cy="703448"/>
              <a:chOff x="7552100" y="869913"/>
              <a:chExt cx="913450" cy="703400"/>
            </a:xfrm>
          </p:grpSpPr>
          <p:sp>
            <p:nvSpPr>
              <p:cNvPr id="148" name="Google Shape;148;p5"/>
              <p:cNvSpPr/>
              <p:nvPr/>
            </p:nvSpPr>
            <p:spPr>
              <a:xfrm>
                <a:off x="7552100" y="989600"/>
                <a:ext cx="1277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4888" extrusionOk="0">
                    <a:moveTo>
                      <a:pt x="1220" y="0"/>
                    </a:moveTo>
                    <a:cubicBezTo>
                      <a:pt x="683" y="0"/>
                      <a:pt x="116" y="347"/>
                      <a:pt x="62" y="1020"/>
                    </a:cubicBezTo>
                    <a:cubicBezTo>
                      <a:pt x="1" y="1932"/>
                      <a:pt x="62" y="2905"/>
                      <a:pt x="457" y="3725"/>
                    </a:cubicBezTo>
                    <a:cubicBezTo>
                      <a:pt x="824" y="4460"/>
                      <a:pt x="1545" y="4888"/>
                      <a:pt x="2302" y="4888"/>
                    </a:cubicBezTo>
                    <a:cubicBezTo>
                      <a:pt x="2610" y="4888"/>
                      <a:pt x="2924" y="4817"/>
                      <a:pt x="3223" y="4668"/>
                    </a:cubicBezTo>
                    <a:cubicBezTo>
                      <a:pt x="5107" y="3725"/>
                      <a:pt x="3496" y="1689"/>
                      <a:pt x="2554" y="747"/>
                    </a:cubicBezTo>
                    <a:cubicBezTo>
                      <a:pt x="2402" y="595"/>
                      <a:pt x="2250" y="503"/>
                      <a:pt x="2098" y="473"/>
                    </a:cubicBezTo>
                    <a:cubicBezTo>
                      <a:pt x="1927" y="156"/>
                      <a:pt x="1581" y="0"/>
                      <a:pt x="1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7761850" y="973263"/>
                <a:ext cx="130725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632" extrusionOk="0">
                    <a:moveTo>
                      <a:pt x="1661" y="0"/>
                    </a:moveTo>
                    <a:cubicBezTo>
                      <a:pt x="1376" y="0"/>
                      <a:pt x="1150" y="135"/>
                      <a:pt x="973" y="334"/>
                    </a:cubicBezTo>
                    <a:cubicBezTo>
                      <a:pt x="457" y="456"/>
                      <a:pt x="1" y="912"/>
                      <a:pt x="183" y="1580"/>
                    </a:cubicBezTo>
                    <a:cubicBezTo>
                      <a:pt x="426" y="2492"/>
                      <a:pt x="1004" y="3526"/>
                      <a:pt x="1672" y="4134"/>
                    </a:cubicBezTo>
                    <a:cubicBezTo>
                      <a:pt x="2049" y="4487"/>
                      <a:pt x="2468" y="4631"/>
                      <a:pt x="2891" y="4631"/>
                    </a:cubicBezTo>
                    <a:cubicBezTo>
                      <a:pt x="3596" y="4631"/>
                      <a:pt x="4313" y="4232"/>
                      <a:pt x="4864" y="3738"/>
                    </a:cubicBezTo>
                    <a:cubicBezTo>
                      <a:pt x="5198" y="3404"/>
                      <a:pt x="5229" y="2857"/>
                      <a:pt x="5016" y="2431"/>
                    </a:cubicBezTo>
                    <a:cubicBezTo>
                      <a:pt x="4438" y="1276"/>
                      <a:pt x="3223" y="456"/>
                      <a:pt x="2007" y="61"/>
                    </a:cubicBezTo>
                    <a:cubicBezTo>
                      <a:pt x="1883" y="19"/>
                      <a:pt x="1768" y="0"/>
                      <a:pt x="1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7765650" y="869913"/>
                <a:ext cx="9197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81" extrusionOk="0">
                    <a:moveTo>
                      <a:pt x="1" y="0"/>
                    </a:moveTo>
                    <a:cubicBezTo>
                      <a:pt x="31" y="182"/>
                      <a:pt x="122" y="334"/>
                      <a:pt x="274" y="486"/>
                    </a:cubicBezTo>
                    <a:cubicBezTo>
                      <a:pt x="700" y="942"/>
                      <a:pt x="1095" y="1459"/>
                      <a:pt x="1703" y="1611"/>
                    </a:cubicBezTo>
                    <a:cubicBezTo>
                      <a:pt x="1861" y="1656"/>
                      <a:pt x="2024" y="1680"/>
                      <a:pt x="2184" y="1680"/>
                    </a:cubicBezTo>
                    <a:cubicBezTo>
                      <a:pt x="2455" y="1680"/>
                      <a:pt x="2720" y="1612"/>
                      <a:pt x="2949" y="1459"/>
                    </a:cubicBezTo>
                    <a:cubicBezTo>
                      <a:pt x="3527" y="1155"/>
                      <a:pt x="3679" y="547"/>
                      <a:pt x="34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7950300" y="869913"/>
                <a:ext cx="1345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872" extrusionOk="0">
                    <a:moveTo>
                      <a:pt x="62" y="0"/>
                    </a:moveTo>
                    <a:cubicBezTo>
                      <a:pt x="1" y="213"/>
                      <a:pt x="31" y="486"/>
                      <a:pt x="153" y="729"/>
                    </a:cubicBezTo>
                    <a:cubicBezTo>
                      <a:pt x="680" y="1761"/>
                      <a:pt x="2078" y="2872"/>
                      <a:pt x="3341" y="2872"/>
                    </a:cubicBezTo>
                    <a:cubicBezTo>
                      <a:pt x="3827" y="2872"/>
                      <a:pt x="4293" y="2707"/>
                      <a:pt x="4682" y="2310"/>
                    </a:cubicBezTo>
                    <a:cubicBezTo>
                      <a:pt x="5381" y="1581"/>
                      <a:pt x="5138" y="699"/>
                      <a:pt x="45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8164600" y="869913"/>
                <a:ext cx="116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618" extrusionOk="0">
                    <a:moveTo>
                      <a:pt x="639" y="0"/>
                    </a:moveTo>
                    <a:cubicBezTo>
                      <a:pt x="152" y="274"/>
                      <a:pt x="0" y="942"/>
                      <a:pt x="274" y="1429"/>
                    </a:cubicBezTo>
                    <a:cubicBezTo>
                      <a:pt x="426" y="1733"/>
                      <a:pt x="365" y="2128"/>
                      <a:pt x="578" y="2462"/>
                    </a:cubicBezTo>
                    <a:cubicBezTo>
                      <a:pt x="882" y="3009"/>
                      <a:pt x="1490" y="3161"/>
                      <a:pt x="2067" y="3192"/>
                    </a:cubicBezTo>
                    <a:cubicBezTo>
                      <a:pt x="2462" y="3465"/>
                      <a:pt x="2918" y="3617"/>
                      <a:pt x="3435" y="3617"/>
                    </a:cubicBezTo>
                    <a:cubicBezTo>
                      <a:pt x="4134" y="3617"/>
                      <a:pt x="4651" y="2948"/>
                      <a:pt x="4469" y="2280"/>
                    </a:cubicBezTo>
                    <a:cubicBezTo>
                      <a:pt x="4317" y="1550"/>
                      <a:pt x="3557" y="1003"/>
                      <a:pt x="3010" y="578"/>
                    </a:cubicBezTo>
                    <a:cubicBezTo>
                      <a:pt x="2736" y="365"/>
                      <a:pt x="2402" y="152"/>
                      <a:pt x="20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8299850" y="973513"/>
                <a:ext cx="10110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2658" extrusionOk="0">
                    <a:moveTo>
                      <a:pt x="1902" y="1"/>
                    </a:moveTo>
                    <a:cubicBezTo>
                      <a:pt x="1572" y="1"/>
                      <a:pt x="1242" y="71"/>
                      <a:pt x="913" y="142"/>
                    </a:cubicBezTo>
                    <a:cubicBezTo>
                      <a:pt x="366" y="233"/>
                      <a:pt x="1" y="902"/>
                      <a:pt x="153" y="1449"/>
                    </a:cubicBezTo>
                    <a:cubicBezTo>
                      <a:pt x="305" y="1874"/>
                      <a:pt x="639" y="2148"/>
                      <a:pt x="1065" y="2209"/>
                    </a:cubicBezTo>
                    <a:cubicBezTo>
                      <a:pt x="1186" y="2239"/>
                      <a:pt x="1308" y="2269"/>
                      <a:pt x="1429" y="2269"/>
                    </a:cubicBezTo>
                    <a:cubicBezTo>
                      <a:pt x="1581" y="2330"/>
                      <a:pt x="1673" y="2421"/>
                      <a:pt x="1825" y="2482"/>
                    </a:cubicBezTo>
                    <a:cubicBezTo>
                      <a:pt x="2070" y="2599"/>
                      <a:pt x="2316" y="2658"/>
                      <a:pt x="2554" y="2658"/>
                    </a:cubicBezTo>
                    <a:cubicBezTo>
                      <a:pt x="2936" y="2658"/>
                      <a:pt x="3300" y="2508"/>
                      <a:pt x="3618" y="2209"/>
                    </a:cubicBezTo>
                    <a:cubicBezTo>
                      <a:pt x="3952" y="1935"/>
                      <a:pt x="4044" y="1297"/>
                      <a:pt x="3800" y="932"/>
                    </a:cubicBezTo>
                    <a:cubicBezTo>
                      <a:pt x="3405" y="385"/>
                      <a:pt x="2888" y="81"/>
                      <a:pt x="2189" y="20"/>
                    </a:cubicBezTo>
                    <a:cubicBezTo>
                      <a:pt x="2093" y="6"/>
                      <a:pt x="1998" y="1"/>
                      <a:pt x="19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8139525" y="1114588"/>
                <a:ext cx="1345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974" extrusionOk="0">
                    <a:moveTo>
                      <a:pt x="1950" y="0"/>
                    </a:moveTo>
                    <a:cubicBezTo>
                      <a:pt x="1623" y="0"/>
                      <a:pt x="1280" y="54"/>
                      <a:pt x="913" y="158"/>
                    </a:cubicBezTo>
                    <a:cubicBezTo>
                      <a:pt x="31" y="431"/>
                      <a:pt x="1" y="1465"/>
                      <a:pt x="487" y="1982"/>
                    </a:cubicBezTo>
                    <a:cubicBezTo>
                      <a:pt x="487" y="2194"/>
                      <a:pt x="578" y="2377"/>
                      <a:pt x="761" y="2559"/>
                    </a:cubicBezTo>
                    <a:cubicBezTo>
                      <a:pt x="1430" y="3258"/>
                      <a:pt x="1673" y="4352"/>
                      <a:pt x="2615" y="4808"/>
                    </a:cubicBezTo>
                    <a:cubicBezTo>
                      <a:pt x="2835" y="4922"/>
                      <a:pt x="3083" y="4973"/>
                      <a:pt x="3339" y="4973"/>
                    </a:cubicBezTo>
                    <a:cubicBezTo>
                      <a:pt x="4249" y="4973"/>
                      <a:pt x="5242" y="4312"/>
                      <a:pt x="5290" y="3410"/>
                    </a:cubicBezTo>
                    <a:cubicBezTo>
                      <a:pt x="5381" y="2438"/>
                      <a:pt x="4591" y="1495"/>
                      <a:pt x="3952" y="857"/>
                    </a:cubicBezTo>
                    <a:cubicBezTo>
                      <a:pt x="3323" y="269"/>
                      <a:pt x="2679" y="0"/>
                      <a:pt x="19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7794525" y="1148013"/>
                <a:ext cx="16340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404" extrusionOk="0">
                    <a:moveTo>
                      <a:pt x="1286" y="0"/>
                    </a:moveTo>
                    <a:cubicBezTo>
                      <a:pt x="913" y="0"/>
                      <a:pt x="628" y="220"/>
                      <a:pt x="487" y="548"/>
                    </a:cubicBezTo>
                    <a:cubicBezTo>
                      <a:pt x="153" y="852"/>
                      <a:pt x="1" y="1308"/>
                      <a:pt x="244" y="1794"/>
                    </a:cubicBezTo>
                    <a:cubicBezTo>
                      <a:pt x="730" y="2767"/>
                      <a:pt x="1004" y="3831"/>
                      <a:pt x="1733" y="4651"/>
                    </a:cubicBezTo>
                    <a:cubicBezTo>
                      <a:pt x="2181" y="5145"/>
                      <a:pt x="2753" y="5404"/>
                      <a:pt x="3324" y="5404"/>
                    </a:cubicBezTo>
                    <a:cubicBezTo>
                      <a:pt x="3878" y="5404"/>
                      <a:pt x="4430" y="5160"/>
                      <a:pt x="4864" y="4651"/>
                    </a:cubicBezTo>
                    <a:cubicBezTo>
                      <a:pt x="6536" y="2706"/>
                      <a:pt x="3192" y="609"/>
                      <a:pt x="1642" y="62"/>
                    </a:cubicBezTo>
                    <a:cubicBezTo>
                      <a:pt x="1517" y="20"/>
                      <a:pt x="1398" y="0"/>
                      <a:pt x="12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7586500" y="1171425"/>
                <a:ext cx="101650" cy="10462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4185" extrusionOk="0">
                    <a:moveTo>
                      <a:pt x="1563" y="0"/>
                    </a:moveTo>
                    <a:cubicBezTo>
                      <a:pt x="739" y="0"/>
                      <a:pt x="0" y="1080"/>
                      <a:pt x="753" y="1832"/>
                    </a:cubicBezTo>
                    <a:cubicBezTo>
                      <a:pt x="1178" y="2258"/>
                      <a:pt x="1361" y="3109"/>
                      <a:pt x="1725" y="3687"/>
                    </a:cubicBezTo>
                    <a:cubicBezTo>
                      <a:pt x="1938" y="4039"/>
                      <a:pt x="2259" y="4185"/>
                      <a:pt x="2582" y="4185"/>
                    </a:cubicBezTo>
                    <a:cubicBezTo>
                      <a:pt x="3318" y="4185"/>
                      <a:pt x="4065" y="3426"/>
                      <a:pt x="3579" y="2623"/>
                    </a:cubicBezTo>
                    <a:cubicBezTo>
                      <a:pt x="3093" y="1863"/>
                      <a:pt x="2911" y="981"/>
                      <a:pt x="2272" y="313"/>
                    </a:cubicBezTo>
                    <a:cubicBezTo>
                      <a:pt x="2052" y="92"/>
                      <a:pt x="1804" y="0"/>
                      <a:pt x="15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7832525" y="1358713"/>
                <a:ext cx="139075" cy="121900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4876" extrusionOk="0">
                    <a:moveTo>
                      <a:pt x="1467" y="0"/>
                    </a:moveTo>
                    <a:cubicBezTo>
                      <a:pt x="1394" y="0"/>
                      <a:pt x="1320" y="8"/>
                      <a:pt x="1247" y="23"/>
                    </a:cubicBezTo>
                    <a:cubicBezTo>
                      <a:pt x="487" y="114"/>
                      <a:pt x="1" y="1087"/>
                      <a:pt x="487" y="1725"/>
                    </a:cubicBezTo>
                    <a:cubicBezTo>
                      <a:pt x="912" y="2606"/>
                      <a:pt x="1308" y="3579"/>
                      <a:pt x="2037" y="4248"/>
                    </a:cubicBezTo>
                    <a:cubicBezTo>
                      <a:pt x="2483" y="4680"/>
                      <a:pt x="2981" y="4876"/>
                      <a:pt x="3482" y="4876"/>
                    </a:cubicBezTo>
                    <a:cubicBezTo>
                      <a:pt x="4074" y="4876"/>
                      <a:pt x="4672" y="4603"/>
                      <a:pt x="5198" y="4126"/>
                    </a:cubicBezTo>
                    <a:cubicBezTo>
                      <a:pt x="5533" y="3792"/>
                      <a:pt x="5563" y="3275"/>
                      <a:pt x="5350" y="2850"/>
                    </a:cubicBezTo>
                    <a:cubicBezTo>
                      <a:pt x="4742" y="1603"/>
                      <a:pt x="3283" y="874"/>
                      <a:pt x="2067" y="236"/>
                    </a:cubicBezTo>
                    <a:cubicBezTo>
                      <a:pt x="1906" y="74"/>
                      <a:pt x="1693" y="0"/>
                      <a:pt x="14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7986525" y="1278363"/>
                <a:ext cx="140875" cy="1183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4734" extrusionOk="0">
                    <a:moveTo>
                      <a:pt x="1922" y="0"/>
                    </a:moveTo>
                    <a:cubicBezTo>
                      <a:pt x="1597" y="0"/>
                      <a:pt x="1280" y="162"/>
                      <a:pt x="1075" y="532"/>
                    </a:cubicBezTo>
                    <a:cubicBezTo>
                      <a:pt x="1" y="2567"/>
                      <a:pt x="2212" y="4734"/>
                      <a:pt x="4239" y="4734"/>
                    </a:cubicBezTo>
                    <a:cubicBezTo>
                      <a:pt x="4391" y="4734"/>
                      <a:pt x="4543" y="4721"/>
                      <a:pt x="4692" y="4696"/>
                    </a:cubicBezTo>
                    <a:cubicBezTo>
                      <a:pt x="5391" y="4574"/>
                      <a:pt x="5634" y="3693"/>
                      <a:pt x="5360" y="3146"/>
                    </a:cubicBezTo>
                    <a:cubicBezTo>
                      <a:pt x="4783" y="2082"/>
                      <a:pt x="3901" y="1261"/>
                      <a:pt x="3050" y="410"/>
                    </a:cubicBezTo>
                    <a:cubicBezTo>
                      <a:pt x="2838" y="197"/>
                      <a:pt x="2594" y="106"/>
                      <a:pt x="2382" y="106"/>
                    </a:cubicBezTo>
                    <a:cubicBezTo>
                      <a:pt x="2234" y="37"/>
                      <a:pt x="2077" y="0"/>
                      <a:pt x="19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8197475" y="1314713"/>
                <a:ext cx="13812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311" extrusionOk="0">
                    <a:moveTo>
                      <a:pt x="1035" y="1"/>
                    </a:moveTo>
                    <a:cubicBezTo>
                      <a:pt x="399" y="1"/>
                      <a:pt x="1" y="599"/>
                      <a:pt x="53" y="1175"/>
                    </a:cubicBezTo>
                    <a:cubicBezTo>
                      <a:pt x="23" y="1540"/>
                      <a:pt x="144" y="1874"/>
                      <a:pt x="509" y="2117"/>
                    </a:cubicBezTo>
                    <a:cubicBezTo>
                      <a:pt x="600" y="2208"/>
                      <a:pt x="661" y="2330"/>
                      <a:pt x="722" y="2421"/>
                    </a:cubicBezTo>
                    <a:cubicBezTo>
                      <a:pt x="965" y="2786"/>
                      <a:pt x="1208" y="3151"/>
                      <a:pt x="1482" y="3485"/>
                    </a:cubicBezTo>
                    <a:cubicBezTo>
                      <a:pt x="1834" y="3954"/>
                      <a:pt x="2387" y="4310"/>
                      <a:pt x="2939" y="4310"/>
                    </a:cubicBezTo>
                    <a:cubicBezTo>
                      <a:pt x="3246" y="4310"/>
                      <a:pt x="3551" y="4201"/>
                      <a:pt x="3822" y="3941"/>
                    </a:cubicBezTo>
                    <a:cubicBezTo>
                      <a:pt x="5524" y="2330"/>
                      <a:pt x="2728" y="476"/>
                      <a:pt x="1360" y="50"/>
                    </a:cubicBezTo>
                    <a:cubicBezTo>
                      <a:pt x="1246" y="16"/>
                      <a:pt x="1137" y="1"/>
                      <a:pt x="10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8345200" y="1286263"/>
                <a:ext cx="12035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3849" extrusionOk="0">
                    <a:moveTo>
                      <a:pt x="1800" y="0"/>
                    </a:moveTo>
                    <a:cubicBezTo>
                      <a:pt x="1731" y="0"/>
                      <a:pt x="1661" y="10"/>
                      <a:pt x="1591" y="33"/>
                    </a:cubicBezTo>
                    <a:cubicBezTo>
                      <a:pt x="1569" y="32"/>
                      <a:pt x="1547" y="31"/>
                      <a:pt x="1525" y="31"/>
                    </a:cubicBezTo>
                    <a:cubicBezTo>
                      <a:pt x="729" y="31"/>
                      <a:pt x="1" y="1087"/>
                      <a:pt x="740" y="1827"/>
                    </a:cubicBezTo>
                    <a:cubicBezTo>
                      <a:pt x="1166" y="2282"/>
                      <a:pt x="1500" y="2799"/>
                      <a:pt x="1956" y="3225"/>
                    </a:cubicBezTo>
                    <a:cubicBezTo>
                      <a:pt x="2384" y="3600"/>
                      <a:pt x="2886" y="3849"/>
                      <a:pt x="3388" y="3849"/>
                    </a:cubicBezTo>
                    <a:cubicBezTo>
                      <a:pt x="3740" y="3849"/>
                      <a:pt x="4092" y="3726"/>
                      <a:pt x="4418" y="3437"/>
                    </a:cubicBezTo>
                    <a:cubicBezTo>
                      <a:pt x="4661" y="3194"/>
                      <a:pt x="4813" y="2738"/>
                      <a:pt x="4692" y="2404"/>
                    </a:cubicBezTo>
                    <a:cubicBezTo>
                      <a:pt x="4266" y="1219"/>
                      <a:pt x="3354" y="428"/>
                      <a:pt x="2138" y="64"/>
                    </a:cubicBezTo>
                    <a:cubicBezTo>
                      <a:pt x="2026" y="26"/>
                      <a:pt x="1913" y="0"/>
                      <a:pt x="1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8310500" y="1077213"/>
                <a:ext cx="123875" cy="111225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449" extrusionOk="0">
                    <a:moveTo>
                      <a:pt x="1247" y="0"/>
                    </a:moveTo>
                    <a:cubicBezTo>
                      <a:pt x="896" y="0"/>
                      <a:pt x="565" y="163"/>
                      <a:pt x="365" y="523"/>
                    </a:cubicBezTo>
                    <a:cubicBezTo>
                      <a:pt x="304" y="614"/>
                      <a:pt x="244" y="735"/>
                      <a:pt x="244" y="887"/>
                    </a:cubicBezTo>
                    <a:cubicBezTo>
                      <a:pt x="31" y="1252"/>
                      <a:pt x="0" y="1739"/>
                      <a:pt x="396" y="2134"/>
                    </a:cubicBezTo>
                    <a:cubicBezTo>
                      <a:pt x="1034" y="2802"/>
                      <a:pt x="1611" y="3593"/>
                      <a:pt x="2402" y="4140"/>
                    </a:cubicBezTo>
                    <a:cubicBezTo>
                      <a:pt x="2684" y="4340"/>
                      <a:pt x="3022" y="4449"/>
                      <a:pt x="3345" y="4449"/>
                    </a:cubicBezTo>
                    <a:cubicBezTo>
                      <a:pt x="3856" y="4449"/>
                      <a:pt x="4331" y="4177"/>
                      <a:pt x="4499" y="3562"/>
                    </a:cubicBezTo>
                    <a:cubicBezTo>
                      <a:pt x="4955" y="1891"/>
                      <a:pt x="3070" y="705"/>
                      <a:pt x="1794" y="128"/>
                    </a:cubicBezTo>
                    <a:cubicBezTo>
                      <a:pt x="1617" y="44"/>
                      <a:pt x="1429" y="0"/>
                      <a:pt x="12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8066575" y="1455888"/>
                <a:ext cx="158075" cy="1174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697" extrusionOk="0">
                    <a:moveTo>
                      <a:pt x="1573" y="1"/>
                    </a:moveTo>
                    <a:cubicBezTo>
                      <a:pt x="1279" y="1"/>
                      <a:pt x="1023" y="151"/>
                      <a:pt x="851" y="361"/>
                    </a:cubicBezTo>
                    <a:cubicBezTo>
                      <a:pt x="335" y="634"/>
                      <a:pt x="0" y="1212"/>
                      <a:pt x="365" y="1820"/>
                    </a:cubicBezTo>
                    <a:cubicBezTo>
                      <a:pt x="975" y="2805"/>
                      <a:pt x="2165" y="4697"/>
                      <a:pt x="3473" y="4697"/>
                    </a:cubicBezTo>
                    <a:cubicBezTo>
                      <a:pt x="3859" y="4697"/>
                      <a:pt x="4256" y="4532"/>
                      <a:pt x="4651" y="4130"/>
                    </a:cubicBezTo>
                    <a:cubicBezTo>
                      <a:pt x="6323" y="2428"/>
                      <a:pt x="3222" y="877"/>
                      <a:pt x="2128" y="178"/>
                    </a:cubicBezTo>
                    <a:cubicBezTo>
                      <a:pt x="1936" y="54"/>
                      <a:pt x="1747" y="1"/>
                      <a:pt x="15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7966275" y="1012238"/>
                <a:ext cx="136800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94" extrusionOk="0">
                    <a:moveTo>
                      <a:pt x="1367" y="0"/>
                    </a:moveTo>
                    <a:cubicBezTo>
                      <a:pt x="1109" y="0"/>
                      <a:pt x="873" y="132"/>
                      <a:pt x="699" y="325"/>
                    </a:cubicBezTo>
                    <a:cubicBezTo>
                      <a:pt x="274" y="538"/>
                      <a:pt x="0" y="1024"/>
                      <a:pt x="304" y="1572"/>
                    </a:cubicBezTo>
                    <a:cubicBezTo>
                      <a:pt x="821" y="2442"/>
                      <a:pt x="1866" y="4094"/>
                      <a:pt x="3002" y="4094"/>
                    </a:cubicBezTo>
                    <a:cubicBezTo>
                      <a:pt x="3335" y="4094"/>
                      <a:pt x="3675" y="3952"/>
                      <a:pt x="4012" y="3608"/>
                    </a:cubicBezTo>
                    <a:cubicBezTo>
                      <a:pt x="5471" y="2119"/>
                      <a:pt x="2797" y="781"/>
                      <a:pt x="1824" y="143"/>
                    </a:cubicBezTo>
                    <a:cubicBezTo>
                      <a:pt x="1669" y="43"/>
                      <a:pt x="1514" y="0"/>
                      <a:pt x="13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164" name="Google Shape;164;p5"/>
            <p:cNvSpPr/>
            <p:nvPr/>
          </p:nvSpPr>
          <p:spPr>
            <a:xfrm>
              <a:off x="53100" y="223500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8746750" y="1923288"/>
              <a:ext cx="85900" cy="66900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03" y="1"/>
                  </a:moveTo>
                  <a:cubicBezTo>
                    <a:pt x="1" y="1"/>
                    <a:pt x="1" y="2675"/>
                    <a:pt x="1703" y="2675"/>
                  </a:cubicBezTo>
                  <a:cubicBezTo>
                    <a:pt x="3435" y="2675"/>
                    <a:pt x="3435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99237" y="4003175"/>
              <a:ext cx="2505375" cy="1363175"/>
            </a:xfrm>
            <a:custGeom>
              <a:avLst/>
              <a:gdLst/>
              <a:ahLst/>
              <a:cxnLst/>
              <a:rect l="l" t="t" r="r" b="b"/>
              <a:pathLst>
                <a:path w="100215" h="54527" extrusionOk="0">
                  <a:moveTo>
                    <a:pt x="34672" y="1"/>
                  </a:moveTo>
                  <a:cubicBezTo>
                    <a:pt x="27998" y="1"/>
                    <a:pt x="22358" y="4564"/>
                    <a:pt x="16171" y="7292"/>
                  </a:cubicBezTo>
                  <a:cubicBezTo>
                    <a:pt x="10487" y="9784"/>
                    <a:pt x="5137" y="11030"/>
                    <a:pt x="0" y="11182"/>
                  </a:cubicBezTo>
                  <a:lnTo>
                    <a:pt x="0" y="54526"/>
                  </a:lnTo>
                  <a:lnTo>
                    <a:pt x="67661" y="54526"/>
                  </a:lnTo>
                  <a:cubicBezTo>
                    <a:pt x="68816" y="44800"/>
                    <a:pt x="73497" y="39633"/>
                    <a:pt x="81734" y="33097"/>
                  </a:cubicBezTo>
                  <a:cubicBezTo>
                    <a:pt x="89029" y="27322"/>
                    <a:pt x="100215" y="22733"/>
                    <a:pt x="95503" y="10848"/>
                  </a:cubicBezTo>
                  <a:cubicBezTo>
                    <a:pt x="92626" y="3618"/>
                    <a:pt x="87733" y="1358"/>
                    <a:pt x="82057" y="1358"/>
                  </a:cubicBezTo>
                  <a:cubicBezTo>
                    <a:pt x="72600" y="1358"/>
                    <a:pt x="60970" y="7632"/>
                    <a:pt x="52878" y="7632"/>
                  </a:cubicBezTo>
                  <a:cubicBezTo>
                    <a:pt x="52229" y="7632"/>
                    <a:pt x="51604" y="7591"/>
                    <a:pt x="51004" y="7504"/>
                  </a:cubicBezTo>
                  <a:cubicBezTo>
                    <a:pt x="45016" y="6653"/>
                    <a:pt x="45138" y="2854"/>
                    <a:pt x="39849" y="939"/>
                  </a:cubicBezTo>
                  <a:cubicBezTo>
                    <a:pt x="38044" y="281"/>
                    <a:pt x="36326" y="1"/>
                    <a:pt x="34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67" name="Google Shape;167;p5"/>
            <p:cNvSpPr/>
            <p:nvPr/>
          </p:nvSpPr>
          <p:spPr>
            <a:xfrm rot="10800000" flipH="1">
              <a:off x="0" y="3000300"/>
              <a:ext cx="658850" cy="2143200"/>
            </a:xfrm>
            <a:custGeom>
              <a:avLst/>
              <a:gdLst/>
              <a:ahLst/>
              <a:cxnLst/>
              <a:rect l="l" t="t" r="r" b="b"/>
              <a:pathLst>
                <a:path w="26354" h="85728" extrusionOk="0">
                  <a:moveTo>
                    <a:pt x="0" y="0"/>
                  </a:moveTo>
                  <a:lnTo>
                    <a:pt x="0" y="85442"/>
                  </a:lnTo>
                  <a:cubicBezTo>
                    <a:pt x="1037" y="85610"/>
                    <a:pt x="2093" y="85727"/>
                    <a:pt x="3146" y="85727"/>
                  </a:cubicBezTo>
                  <a:cubicBezTo>
                    <a:pt x="6476" y="85727"/>
                    <a:pt x="9770" y="84556"/>
                    <a:pt x="12310" y="80123"/>
                  </a:cubicBezTo>
                  <a:cubicBezTo>
                    <a:pt x="18055" y="70001"/>
                    <a:pt x="7477" y="58694"/>
                    <a:pt x="10426" y="47751"/>
                  </a:cubicBezTo>
                  <a:cubicBezTo>
                    <a:pt x="11824" y="42584"/>
                    <a:pt x="17204" y="39940"/>
                    <a:pt x="18815" y="35198"/>
                  </a:cubicBezTo>
                  <a:cubicBezTo>
                    <a:pt x="20699" y="29757"/>
                    <a:pt x="18997" y="24894"/>
                    <a:pt x="19696" y="19240"/>
                  </a:cubicBezTo>
                  <a:cubicBezTo>
                    <a:pt x="20365" y="13982"/>
                    <a:pt x="22797" y="6018"/>
                    <a:pt x="26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168" name="Google Shape;168;p5"/>
            <p:cNvGrpSpPr/>
            <p:nvPr/>
          </p:nvGrpSpPr>
          <p:grpSpPr>
            <a:xfrm>
              <a:off x="827600" y="4126663"/>
              <a:ext cx="1188300" cy="899100"/>
              <a:chOff x="827600" y="4126663"/>
              <a:chExt cx="1188300" cy="899100"/>
            </a:xfrm>
          </p:grpSpPr>
          <p:sp>
            <p:nvSpPr>
              <p:cNvPr id="169" name="Google Shape;169;p5"/>
              <p:cNvSpPr/>
              <p:nvPr/>
            </p:nvSpPr>
            <p:spPr>
              <a:xfrm flipH="1">
                <a:off x="1372575" y="4266613"/>
                <a:ext cx="15960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4925" extrusionOk="0">
                    <a:moveTo>
                      <a:pt x="3192" y="1"/>
                    </a:moveTo>
                    <a:cubicBezTo>
                      <a:pt x="0" y="1"/>
                      <a:pt x="0" y="4925"/>
                      <a:pt x="3192" y="4925"/>
                    </a:cubicBezTo>
                    <a:cubicBezTo>
                      <a:pt x="6353" y="4925"/>
                      <a:pt x="6383" y="1"/>
                      <a:pt x="31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 flipH="1">
                <a:off x="1763050" y="4325013"/>
                <a:ext cx="486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0" extrusionOk="0">
                    <a:moveTo>
                      <a:pt x="973" y="0"/>
                    </a:moveTo>
                    <a:cubicBezTo>
                      <a:pt x="1" y="0"/>
                      <a:pt x="1" y="1520"/>
                      <a:pt x="973" y="1520"/>
                    </a:cubicBezTo>
                    <a:cubicBezTo>
                      <a:pt x="1946" y="1520"/>
                      <a:pt x="194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 flipH="1">
                <a:off x="1967250" y="4126663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1" y="1"/>
                      <a:pt x="1" y="1521"/>
                      <a:pt x="973" y="1521"/>
                    </a:cubicBezTo>
                    <a:cubicBezTo>
                      <a:pt x="1946" y="1521"/>
                      <a:pt x="1946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 flipH="1">
                <a:off x="1452375" y="4594138"/>
                <a:ext cx="486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46" y="1520"/>
                      <a:pt x="194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 flipH="1">
                <a:off x="1302675" y="4710388"/>
                <a:ext cx="486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0" y="1"/>
                      <a:pt x="0" y="1520"/>
                      <a:pt x="973" y="1520"/>
                    </a:cubicBezTo>
                    <a:cubicBezTo>
                      <a:pt x="1946" y="1520"/>
                      <a:pt x="1946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 flipH="1">
                <a:off x="827600" y="4727113"/>
                <a:ext cx="85900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645" extrusionOk="0">
                    <a:moveTo>
                      <a:pt x="1733" y="0"/>
                    </a:moveTo>
                    <a:cubicBezTo>
                      <a:pt x="31" y="0"/>
                      <a:pt x="0" y="2645"/>
                      <a:pt x="1733" y="2645"/>
                    </a:cubicBezTo>
                    <a:cubicBezTo>
                      <a:pt x="3435" y="2645"/>
                      <a:pt x="3435" y="0"/>
                      <a:pt x="17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 flipH="1">
                <a:off x="1154500" y="4459638"/>
                <a:ext cx="4940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 flipH="1">
                <a:off x="990350" y="4540938"/>
                <a:ext cx="243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1" extrusionOk="0">
                    <a:moveTo>
                      <a:pt x="487" y="0"/>
                    </a:moveTo>
                    <a:cubicBezTo>
                      <a:pt x="1" y="0"/>
                      <a:pt x="1" y="760"/>
                      <a:pt x="487" y="760"/>
                    </a:cubicBezTo>
                    <a:cubicBezTo>
                      <a:pt x="973" y="760"/>
                      <a:pt x="97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 flipH="1">
                <a:off x="950850" y="5006738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7" y="1"/>
                    </a:moveTo>
                    <a:cubicBezTo>
                      <a:pt x="0" y="1"/>
                      <a:pt x="0" y="761"/>
                      <a:pt x="487" y="761"/>
                    </a:cubicBezTo>
                    <a:cubicBezTo>
                      <a:pt x="973" y="76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532063" y="4723838"/>
                <a:ext cx="365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25" extrusionOk="0">
                    <a:moveTo>
                      <a:pt x="730" y="0"/>
                    </a:moveTo>
                    <a:cubicBezTo>
                      <a:pt x="0" y="0"/>
                      <a:pt x="0" y="1125"/>
                      <a:pt x="730" y="1125"/>
                    </a:cubicBezTo>
                    <a:cubicBezTo>
                      <a:pt x="1459" y="1125"/>
                      <a:pt x="1459" y="0"/>
                      <a:pt x="7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  <p:sp>
          <p:nvSpPr>
            <p:cNvPr id="179" name="Google Shape;179;p5"/>
            <p:cNvSpPr/>
            <p:nvPr/>
          </p:nvSpPr>
          <p:spPr>
            <a:xfrm rot="10800000" flipH="1">
              <a:off x="-281775" y="2225550"/>
              <a:ext cx="1095775" cy="2917975"/>
            </a:xfrm>
            <a:custGeom>
              <a:avLst/>
              <a:gdLst/>
              <a:ahLst/>
              <a:cxnLst/>
              <a:rect l="l" t="t" r="r" b="b"/>
              <a:pathLst>
                <a:path w="43831" h="116719" extrusionOk="0">
                  <a:moveTo>
                    <a:pt x="32736" y="0"/>
                  </a:moveTo>
                  <a:cubicBezTo>
                    <a:pt x="30213" y="10486"/>
                    <a:pt x="33648" y="20304"/>
                    <a:pt x="37235" y="30548"/>
                  </a:cubicBezTo>
                  <a:cubicBezTo>
                    <a:pt x="37995" y="32736"/>
                    <a:pt x="38785" y="34985"/>
                    <a:pt x="39514" y="37265"/>
                  </a:cubicBezTo>
                  <a:cubicBezTo>
                    <a:pt x="43405" y="49302"/>
                    <a:pt x="40214" y="55350"/>
                    <a:pt x="36870" y="61733"/>
                  </a:cubicBezTo>
                  <a:cubicBezTo>
                    <a:pt x="34408" y="66354"/>
                    <a:pt x="31915" y="71126"/>
                    <a:pt x="31520" y="78512"/>
                  </a:cubicBezTo>
                  <a:cubicBezTo>
                    <a:pt x="31368" y="82007"/>
                    <a:pt x="31490" y="85138"/>
                    <a:pt x="31612" y="88178"/>
                  </a:cubicBezTo>
                  <a:cubicBezTo>
                    <a:pt x="32067" y="98360"/>
                    <a:pt x="32371" y="105716"/>
                    <a:pt x="19575" y="112737"/>
                  </a:cubicBezTo>
                  <a:cubicBezTo>
                    <a:pt x="14936" y="115295"/>
                    <a:pt x="10313" y="116353"/>
                    <a:pt x="5651" y="116353"/>
                  </a:cubicBezTo>
                  <a:cubicBezTo>
                    <a:pt x="3775" y="116353"/>
                    <a:pt x="1892" y="116182"/>
                    <a:pt x="0" y="115868"/>
                  </a:cubicBezTo>
                  <a:lnTo>
                    <a:pt x="0" y="116263"/>
                  </a:lnTo>
                  <a:cubicBezTo>
                    <a:pt x="1885" y="116567"/>
                    <a:pt x="3769" y="116719"/>
                    <a:pt x="5654" y="116719"/>
                  </a:cubicBezTo>
                  <a:cubicBezTo>
                    <a:pt x="10365" y="116719"/>
                    <a:pt x="15046" y="115655"/>
                    <a:pt x="19757" y="113072"/>
                  </a:cubicBezTo>
                  <a:cubicBezTo>
                    <a:pt x="32767" y="105929"/>
                    <a:pt x="32432" y="98482"/>
                    <a:pt x="32007" y="88178"/>
                  </a:cubicBezTo>
                  <a:cubicBezTo>
                    <a:pt x="31885" y="85138"/>
                    <a:pt x="31733" y="82007"/>
                    <a:pt x="31915" y="78512"/>
                  </a:cubicBezTo>
                  <a:cubicBezTo>
                    <a:pt x="32280" y="71217"/>
                    <a:pt x="34773" y="66475"/>
                    <a:pt x="37204" y="61916"/>
                  </a:cubicBezTo>
                  <a:cubicBezTo>
                    <a:pt x="40609" y="55442"/>
                    <a:pt x="43831" y="49362"/>
                    <a:pt x="39879" y="37143"/>
                  </a:cubicBezTo>
                  <a:cubicBezTo>
                    <a:pt x="39150" y="34894"/>
                    <a:pt x="38359" y="32614"/>
                    <a:pt x="37599" y="30426"/>
                  </a:cubicBezTo>
                  <a:cubicBezTo>
                    <a:pt x="34013" y="20213"/>
                    <a:pt x="30578" y="10426"/>
                    <a:pt x="33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subTitle" idx="1"/>
          </p:nvPr>
        </p:nvSpPr>
        <p:spPr>
          <a:xfrm>
            <a:off x="1968960" y="4675487"/>
            <a:ext cx="542752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48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subTitle" idx="2"/>
          </p:nvPr>
        </p:nvSpPr>
        <p:spPr>
          <a:xfrm>
            <a:off x="9672320" y="4675487"/>
            <a:ext cx="542752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48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lack Han Sans"/>
              <a:buNone/>
              <a:defRPr sz="4667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subTitle" idx="3"/>
          </p:nvPr>
        </p:nvSpPr>
        <p:spPr>
          <a:xfrm>
            <a:off x="1968960" y="5338060"/>
            <a:ext cx="5427520" cy="1762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subTitle" idx="4"/>
          </p:nvPr>
        </p:nvSpPr>
        <p:spPr>
          <a:xfrm>
            <a:off x="9672320" y="5338060"/>
            <a:ext cx="5427520" cy="1762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6"/>
          <p:cNvGrpSpPr/>
          <p:nvPr/>
        </p:nvGrpSpPr>
        <p:grpSpPr>
          <a:xfrm>
            <a:off x="-1838781" y="-334132"/>
            <a:ext cx="18934039" cy="2328336"/>
            <a:chOff x="-985062" y="-179000"/>
            <a:chExt cx="10143235" cy="1247323"/>
          </a:xfrm>
        </p:grpSpPr>
        <p:sp>
          <p:nvSpPr>
            <p:cNvPr id="187" name="Google Shape;187;p6"/>
            <p:cNvSpPr/>
            <p:nvPr/>
          </p:nvSpPr>
          <p:spPr>
            <a:xfrm>
              <a:off x="-557425" y="-34850"/>
              <a:ext cx="2177875" cy="659125"/>
            </a:xfrm>
            <a:custGeom>
              <a:avLst/>
              <a:gdLst/>
              <a:ahLst/>
              <a:cxnLst/>
              <a:rect l="l" t="t" r="r" b="b"/>
              <a:pathLst>
                <a:path w="87115" h="26365" extrusionOk="0">
                  <a:moveTo>
                    <a:pt x="0" y="0"/>
                  </a:moveTo>
                  <a:cubicBezTo>
                    <a:pt x="1399" y="4499"/>
                    <a:pt x="3709" y="8845"/>
                    <a:pt x="5259" y="11398"/>
                  </a:cubicBezTo>
                  <a:cubicBezTo>
                    <a:pt x="11599" y="21878"/>
                    <a:pt x="16466" y="23654"/>
                    <a:pt x="27413" y="23654"/>
                  </a:cubicBezTo>
                  <a:cubicBezTo>
                    <a:pt x="27802" y="23654"/>
                    <a:pt x="28198" y="23652"/>
                    <a:pt x="28603" y="23648"/>
                  </a:cubicBezTo>
                  <a:cubicBezTo>
                    <a:pt x="28742" y="23646"/>
                    <a:pt x="28881" y="23645"/>
                    <a:pt x="29021" y="23645"/>
                  </a:cubicBezTo>
                  <a:cubicBezTo>
                    <a:pt x="36196" y="23645"/>
                    <a:pt x="43847" y="25905"/>
                    <a:pt x="50913" y="26292"/>
                  </a:cubicBezTo>
                  <a:cubicBezTo>
                    <a:pt x="51616" y="26342"/>
                    <a:pt x="52310" y="26365"/>
                    <a:pt x="52994" y="26365"/>
                  </a:cubicBezTo>
                  <a:cubicBezTo>
                    <a:pt x="53553" y="26365"/>
                    <a:pt x="54105" y="26350"/>
                    <a:pt x="54652" y="26323"/>
                  </a:cubicBezTo>
                  <a:cubicBezTo>
                    <a:pt x="54774" y="26292"/>
                    <a:pt x="54865" y="26292"/>
                    <a:pt x="54956" y="26292"/>
                  </a:cubicBezTo>
                  <a:cubicBezTo>
                    <a:pt x="63497" y="25654"/>
                    <a:pt x="69515" y="18724"/>
                    <a:pt x="76294" y="13374"/>
                  </a:cubicBezTo>
                  <a:cubicBezTo>
                    <a:pt x="82403" y="8602"/>
                    <a:pt x="85534" y="4924"/>
                    <a:pt x="87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399475" y="106463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764725" y="80900"/>
              <a:ext cx="135300" cy="104875"/>
            </a:xfrm>
            <a:custGeom>
              <a:avLst/>
              <a:gdLst/>
              <a:ahLst/>
              <a:cxnLst/>
              <a:rect l="l" t="t" r="r" b="b"/>
              <a:pathLst>
                <a:path w="5412" h="4195" extrusionOk="0">
                  <a:moveTo>
                    <a:pt x="2706" y="0"/>
                  </a:moveTo>
                  <a:cubicBezTo>
                    <a:pt x="1" y="0"/>
                    <a:pt x="1" y="4195"/>
                    <a:pt x="2706" y="4195"/>
                  </a:cubicBezTo>
                  <a:cubicBezTo>
                    <a:pt x="5411" y="4195"/>
                    <a:pt x="5411" y="0"/>
                    <a:pt x="2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24325" y="80900"/>
              <a:ext cx="85875" cy="66900"/>
            </a:xfrm>
            <a:custGeom>
              <a:avLst/>
              <a:gdLst/>
              <a:ahLst/>
              <a:cxnLst/>
              <a:rect l="l" t="t" r="r" b="b"/>
              <a:pathLst>
                <a:path w="3435" h="2676" extrusionOk="0">
                  <a:moveTo>
                    <a:pt x="1733" y="1"/>
                  </a:moveTo>
                  <a:cubicBezTo>
                    <a:pt x="0" y="1"/>
                    <a:pt x="0" y="2675"/>
                    <a:pt x="1733" y="2675"/>
                  </a:cubicBezTo>
                  <a:cubicBezTo>
                    <a:pt x="3435" y="2675"/>
                    <a:pt x="3435" y="1"/>
                    <a:pt x="1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311750" y="248988"/>
              <a:ext cx="208250" cy="161125"/>
            </a:xfrm>
            <a:custGeom>
              <a:avLst/>
              <a:gdLst/>
              <a:ahLst/>
              <a:cxnLst/>
              <a:rect l="l" t="t" r="r" b="b"/>
              <a:pathLst>
                <a:path w="8330" h="6445" extrusionOk="0">
                  <a:moveTo>
                    <a:pt x="4165" y="0"/>
                  </a:moveTo>
                  <a:cubicBezTo>
                    <a:pt x="1" y="0"/>
                    <a:pt x="1" y="6444"/>
                    <a:pt x="4165" y="6444"/>
                  </a:cubicBezTo>
                  <a:cubicBezTo>
                    <a:pt x="8299" y="6444"/>
                    <a:pt x="8329" y="0"/>
                    <a:pt x="4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92" name="Google Shape;192;p6"/>
            <p:cNvSpPr/>
            <p:nvPr/>
          </p:nvSpPr>
          <p:spPr>
            <a:xfrm rot="2700000" flipH="1">
              <a:off x="8259309" y="149116"/>
              <a:ext cx="848817" cy="493145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193" name="Google Shape;193;p6"/>
            <p:cNvSpPr/>
            <p:nvPr/>
          </p:nvSpPr>
          <p:spPr>
            <a:xfrm rot="10800000" flipH="1">
              <a:off x="-985062" y="-179000"/>
              <a:ext cx="3796425" cy="947425"/>
            </a:xfrm>
            <a:custGeom>
              <a:avLst/>
              <a:gdLst/>
              <a:ahLst/>
              <a:cxnLst/>
              <a:rect l="l" t="t" r="r" b="b"/>
              <a:pathLst>
                <a:path w="151857" h="37897" extrusionOk="0">
                  <a:moveTo>
                    <a:pt x="52927" y="1"/>
                  </a:moveTo>
                  <a:cubicBezTo>
                    <a:pt x="50805" y="1"/>
                    <a:pt x="48661" y="253"/>
                    <a:pt x="46475" y="753"/>
                  </a:cubicBezTo>
                  <a:cubicBezTo>
                    <a:pt x="38967" y="2455"/>
                    <a:pt x="31824" y="6832"/>
                    <a:pt x="23921" y="11939"/>
                  </a:cubicBezTo>
                  <a:cubicBezTo>
                    <a:pt x="16262" y="16893"/>
                    <a:pt x="9149" y="19446"/>
                    <a:pt x="2736" y="19537"/>
                  </a:cubicBezTo>
                  <a:cubicBezTo>
                    <a:pt x="1824" y="19537"/>
                    <a:pt x="881" y="19507"/>
                    <a:pt x="0" y="19385"/>
                  </a:cubicBezTo>
                  <a:lnTo>
                    <a:pt x="0" y="19781"/>
                  </a:lnTo>
                  <a:cubicBezTo>
                    <a:pt x="912" y="19872"/>
                    <a:pt x="1824" y="19902"/>
                    <a:pt x="2736" y="19902"/>
                  </a:cubicBezTo>
                  <a:cubicBezTo>
                    <a:pt x="9240" y="19841"/>
                    <a:pt x="16414" y="17258"/>
                    <a:pt x="24134" y="12273"/>
                  </a:cubicBezTo>
                  <a:cubicBezTo>
                    <a:pt x="34504" y="5553"/>
                    <a:pt x="43475" y="428"/>
                    <a:pt x="52995" y="428"/>
                  </a:cubicBezTo>
                  <a:cubicBezTo>
                    <a:pt x="58461" y="428"/>
                    <a:pt x="64108" y="2117"/>
                    <a:pt x="70305" y="6163"/>
                  </a:cubicBezTo>
                  <a:cubicBezTo>
                    <a:pt x="73983" y="8595"/>
                    <a:pt x="76932" y="10723"/>
                    <a:pt x="79546" y="12607"/>
                  </a:cubicBezTo>
                  <a:cubicBezTo>
                    <a:pt x="88105" y="18832"/>
                    <a:pt x="92566" y="22049"/>
                    <a:pt x="105098" y="22049"/>
                  </a:cubicBezTo>
                  <a:cubicBezTo>
                    <a:pt x="106763" y="22049"/>
                    <a:pt x="108571" y="21992"/>
                    <a:pt x="110549" y="21878"/>
                  </a:cubicBezTo>
                  <a:cubicBezTo>
                    <a:pt x="112106" y="21785"/>
                    <a:pt x="113625" y="21738"/>
                    <a:pt x="115107" y="21738"/>
                  </a:cubicBezTo>
                  <a:cubicBezTo>
                    <a:pt x="130610" y="21738"/>
                    <a:pt x="142104" y="26855"/>
                    <a:pt x="151371" y="37896"/>
                  </a:cubicBezTo>
                  <a:lnTo>
                    <a:pt x="151857" y="37896"/>
                  </a:lnTo>
                  <a:cubicBezTo>
                    <a:pt x="142490" y="26584"/>
                    <a:pt x="130835" y="21346"/>
                    <a:pt x="115081" y="21346"/>
                  </a:cubicBezTo>
                  <a:cubicBezTo>
                    <a:pt x="113606" y="21346"/>
                    <a:pt x="112097" y="21392"/>
                    <a:pt x="110549" y="21483"/>
                  </a:cubicBezTo>
                  <a:cubicBezTo>
                    <a:pt x="108535" y="21603"/>
                    <a:pt x="106700" y="21663"/>
                    <a:pt x="105012" y="21663"/>
                  </a:cubicBezTo>
                  <a:cubicBezTo>
                    <a:pt x="92666" y="21663"/>
                    <a:pt x="88235" y="18454"/>
                    <a:pt x="79758" y="12303"/>
                  </a:cubicBezTo>
                  <a:cubicBezTo>
                    <a:pt x="77175" y="10419"/>
                    <a:pt x="74196" y="8261"/>
                    <a:pt x="70518" y="5859"/>
                  </a:cubicBezTo>
                  <a:cubicBezTo>
                    <a:pt x="64512" y="1930"/>
                    <a:pt x="58801" y="1"/>
                    <a:pt x="5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194" name="Google Shape;194;p6"/>
            <p:cNvGrpSpPr/>
            <p:nvPr/>
          </p:nvGrpSpPr>
          <p:grpSpPr>
            <a:xfrm>
              <a:off x="8177666" y="382729"/>
              <a:ext cx="506144" cy="685594"/>
              <a:chOff x="8177666" y="382729"/>
              <a:chExt cx="506144" cy="685594"/>
            </a:xfrm>
          </p:grpSpPr>
          <p:sp>
            <p:nvSpPr>
              <p:cNvPr id="195" name="Google Shape;195;p6"/>
              <p:cNvSpPr/>
              <p:nvPr/>
            </p:nvSpPr>
            <p:spPr>
              <a:xfrm rot="-2295805" flipH="1">
                <a:off x="8250332" y="584096"/>
                <a:ext cx="159606" cy="123129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4925" extrusionOk="0">
                    <a:moveTo>
                      <a:pt x="3192" y="1"/>
                    </a:moveTo>
                    <a:cubicBezTo>
                      <a:pt x="0" y="1"/>
                      <a:pt x="0" y="4925"/>
                      <a:pt x="3192" y="4925"/>
                    </a:cubicBezTo>
                    <a:cubicBezTo>
                      <a:pt x="6353" y="4925"/>
                      <a:pt x="6383" y="1"/>
                      <a:pt x="31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 rot="-2295805" flipH="1">
                <a:off x="8257591" y="393712"/>
                <a:ext cx="48652" cy="38001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0" extrusionOk="0">
                    <a:moveTo>
                      <a:pt x="973" y="0"/>
                    </a:moveTo>
                    <a:cubicBezTo>
                      <a:pt x="1" y="0"/>
                      <a:pt x="1" y="1520"/>
                      <a:pt x="973" y="1520"/>
                    </a:cubicBezTo>
                    <a:cubicBezTo>
                      <a:pt x="1946" y="1520"/>
                      <a:pt x="194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 rot="-2295805" flipH="1">
                <a:off x="8501382" y="835337"/>
                <a:ext cx="48652" cy="38001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46" y="1520"/>
                      <a:pt x="194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 rot="-2295805" flipH="1">
                <a:off x="8455842" y="1019317"/>
                <a:ext cx="48652" cy="38026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1" extrusionOk="0">
                    <a:moveTo>
                      <a:pt x="973" y="1"/>
                    </a:moveTo>
                    <a:cubicBezTo>
                      <a:pt x="0" y="1"/>
                      <a:pt x="0" y="1520"/>
                      <a:pt x="973" y="1520"/>
                    </a:cubicBezTo>
                    <a:cubicBezTo>
                      <a:pt x="1946" y="1520"/>
                      <a:pt x="1946" y="1"/>
                      <a:pt x="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 rot="-2295805" flipH="1">
                <a:off x="8184126" y="913969"/>
                <a:ext cx="49402" cy="38001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20" extrusionOk="0">
                    <a:moveTo>
                      <a:pt x="973" y="0"/>
                    </a:moveTo>
                    <a:cubicBezTo>
                      <a:pt x="0" y="0"/>
                      <a:pt x="0" y="1520"/>
                      <a:pt x="973" y="1520"/>
                    </a:cubicBezTo>
                    <a:cubicBezTo>
                      <a:pt x="1976" y="1520"/>
                      <a:pt x="1976" y="0"/>
                      <a:pt x="9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 rot="-2295805">
                <a:off x="8642520" y="892646"/>
                <a:ext cx="36501" cy="2812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25" extrusionOk="0">
                    <a:moveTo>
                      <a:pt x="730" y="0"/>
                    </a:moveTo>
                    <a:cubicBezTo>
                      <a:pt x="0" y="0"/>
                      <a:pt x="0" y="1125"/>
                      <a:pt x="730" y="1125"/>
                    </a:cubicBezTo>
                    <a:cubicBezTo>
                      <a:pt x="1459" y="1125"/>
                      <a:pt x="1459" y="0"/>
                      <a:pt x="7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</p:grpSp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201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7"/>
          <p:cNvGrpSpPr/>
          <p:nvPr/>
        </p:nvGrpSpPr>
        <p:grpSpPr>
          <a:xfrm>
            <a:off x="-91986" y="-65180"/>
            <a:ext cx="18214009" cy="10441700"/>
            <a:chOff x="-49279" y="-34918"/>
            <a:chExt cx="9757505" cy="5593768"/>
          </a:xfrm>
        </p:grpSpPr>
        <p:sp>
          <p:nvSpPr>
            <p:cNvPr id="204" name="Google Shape;204;p7"/>
            <p:cNvSpPr/>
            <p:nvPr/>
          </p:nvSpPr>
          <p:spPr>
            <a:xfrm rot="10800000" flipH="1">
              <a:off x="6970350" y="3744730"/>
              <a:ext cx="2737876" cy="1737920"/>
            </a:xfrm>
            <a:custGeom>
              <a:avLst/>
              <a:gdLst/>
              <a:ahLst/>
              <a:cxnLst/>
              <a:rect l="l" t="t" r="r" b="b"/>
              <a:pathLst>
                <a:path w="101431" h="77301" extrusionOk="0">
                  <a:moveTo>
                    <a:pt x="14925" y="0"/>
                  </a:moveTo>
                  <a:cubicBezTo>
                    <a:pt x="14317" y="1277"/>
                    <a:pt x="13587" y="2796"/>
                    <a:pt x="12523" y="4681"/>
                  </a:cubicBezTo>
                  <a:cubicBezTo>
                    <a:pt x="7690" y="13252"/>
                    <a:pt x="0" y="23617"/>
                    <a:pt x="6231" y="34377"/>
                  </a:cubicBezTo>
                  <a:cubicBezTo>
                    <a:pt x="12675" y="45472"/>
                    <a:pt x="24742" y="43800"/>
                    <a:pt x="35563" y="45928"/>
                  </a:cubicBezTo>
                  <a:cubicBezTo>
                    <a:pt x="55260" y="49788"/>
                    <a:pt x="53922" y="66506"/>
                    <a:pt x="69515" y="74864"/>
                  </a:cubicBezTo>
                  <a:cubicBezTo>
                    <a:pt x="72638" y="76540"/>
                    <a:pt x="75607" y="77301"/>
                    <a:pt x="78417" y="77301"/>
                  </a:cubicBezTo>
                  <a:cubicBezTo>
                    <a:pt x="87944" y="77301"/>
                    <a:pt x="95657" y="68560"/>
                    <a:pt x="101431" y="57083"/>
                  </a:cubicBezTo>
                  <a:lnTo>
                    <a:pt x="1014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05" name="Google Shape;205;p7"/>
            <p:cNvSpPr/>
            <p:nvPr/>
          </p:nvSpPr>
          <p:spPr>
            <a:xfrm rot="10800000" flipH="1">
              <a:off x="7068325" y="3145425"/>
              <a:ext cx="2294900" cy="2413425"/>
            </a:xfrm>
            <a:custGeom>
              <a:avLst/>
              <a:gdLst/>
              <a:ahLst/>
              <a:cxnLst/>
              <a:rect l="l" t="t" r="r" b="b"/>
              <a:pathLst>
                <a:path w="91796" h="96537" extrusionOk="0">
                  <a:moveTo>
                    <a:pt x="1" y="0"/>
                  </a:moveTo>
                  <a:cubicBezTo>
                    <a:pt x="639" y="3222"/>
                    <a:pt x="730" y="6778"/>
                    <a:pt x="821" y="10426"/>
                  </a:cubicBezTo>
                  <a:cubicBezTo>
                    <a:pt x="1034" y="19939"/>
                    <a:pt x="1308" y="29788"/>
                    <a:pt x="12068" y="33222"/>
                  </a:cubicBezTo>
                  <a:cubicBezTo>
                    <a:pt x="14326" y="33945"/>
                    <a:pt x="16704" y="34207"/>
                    <a:pt x="19136" y="34207"/>
                  </a:cubicBezTo>
                  <a:cubicBezTo>
                    <a:pt x="22433" y="34207"/>
                    <a:pt x="25827" y="33725"/>
                    <a:pt x="29150" y="33253"/>
                  </a:cubicBezTo>
                  <a:cubicBezTo>
                    <a:pt x="32430" y="32792"/>
                    <a:pt x="35656" y="32339"/>
                    <a:pt x="38705" y="32339"/>
                  </a:cubicBezTo>
                  <a:cubicBezTo>
                    <a:pt x="45912" y="32339"/>
                    <a:pt x="52127" y="34870"/>
                    <a:pt x="55716" y="45806"/>
                  </a:cubicBezTo>
                  <a:cubicBezTo>
                    <a:pt x="57996" y="52828"/>
                    <a:pt x="56142" y="59545"/>
                    <a:pt x="54318" y="66050"/>
                  </a:cubicBezTo>
                  <a:cubicBezTo>
                    <a:pt x="52038" y="74226"/>
                    <a:pt x="49910" y="81977"/>
                    <a:pt x="56446" y="89150"/>
                  </a:cubicBezTo>
                  <a:cubicBezTo>
                    <a:pt x="60853" y="93983"/>
                    <a:pt x="66537" y="96536"/>
                    <a:pt x="72586" y="96536"/>
                  </a:cubicBezTo>
                  <a:cubicBezTo>
                    <a:pt x="74805" y="96536"/>
                    <a:pt x="77054" y="96202"/>
                    <a:pt x="79303" y="95533"/>
                  </a:cubicBezTo>
                  <a:cubicBezTo>
                    <a:pt x="84166" y="94074"/>
                    <a:pt x="88483" y="91187"/>
                    <a:pt x="91796" y="87448"/>
                  </a:cubicBezTo>
                  <a:lnTo>
                    <a:pt x="91796" y="86871"/>
                  </a:lnTo>
                  <a:cubicBezTo>
                    <a:pt x="88513" y="90731"/>
                    <a:pt x="84136" y="93679"/>
                    <a:pt x="79182" y="95169"/>
                  </a:cubicBezTo>
                  <a:cubicBezTo>
                    <a:pt x="76963" y="95830"/>
                    <a:pt x="74757" y="96155"/>
                    <a:pt x="72603" y="96155"/>
                  </a:cubicBezTo>
                  <a:cubicBezTo>
                    <a:pt x="66641" y="96155"/>
                    <a:pt x="61073" y="93663"/>
                    <a:pt x="56719" y="88907"/>
                  </a:cubicBezTo>
                  <a:cubicBezTo>
                    <a:pt x="50336" y="81855"/>
                    <a:pt x="52433" y="74226"/>
                    <a:pt x="54683" y="66171"/>
                  </a:cubicBezTo>
                  <a:cubicBezTo>
                    <a:pt x="56506" y="59606"/>
                    <a:pt x="58391" y="52797"/>
                    <a:pt x="56050" y="45685"/>
                  </a:cubicBezTo>
                  <a:cubicBezTo>
                    <a:pt x="52420" y="34536"/>
                    <a:pt x="46117" y="31956"/>
                    <a:pt x="38799" y="31956"/>
                  </a:cubicBezTo>
                  <a:cubicBezTo>
                    <a:pt x="35703" y="31956"/>
                    <a:pt x="32424" y="32418"/>
                    <a:pt x="29089" y="32888"/>
                  </a:cubicBezTo>
                  <a:cubicBezTo>
                    <a:pt x="25774" y="33344"/>
                    <a:pt x="22398" y="33820"/>
                    <a:pt x="19125" y="33820"/>
                  </a:cubicBezTo>
                  <a:cubicBezTo>
                    <a:pt x="16726" y="33820"/>
                    <a:pt x="14383" y="33565"/>
                    <a:pt x="12159" y="32858"/>
                  </a:cubicBezTo>
                  <a:cubicBezTo>
                    <a:pt x="1672" y="29514"/>
                    <a:pt x="1429" y="19788"/>
                    <a:pt x="1186" y="10395"/>
                  </a:cubicBezTo>
                  <a:cubicBezTo>
                    <a:pt x="1095" y="6869"/>
                    <a:pt x="1004" y="3283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06" name="Google Shape;206;p7"/>
            <p:cNvSpPr/>
            <p:nvPr/>
          </p:nvSpPr>
          <p:spPr>
            <a:xfrm rot="10800000" flipH="1">
              <a:off x="6536750" y="4921850"/>
              <a:ext cx="220375" cy="171000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07" name="Google Shape;207;p7"/>
            <p:cNvSpPr/>
            <p:nvPr/>
          </p:nvSpPr>
          <p:spPr>
            <a:xfrm rot="10800000" flipH="1">
              <a:off x="6333850" y="4819250"/>
              <a:ext cx="85900" cy="66900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03" y="1"/>
                  </a:moveTo>
                  <a:cubicBezTo>
                    <a:pt x="1" y="1"/>
                    <a:pt x="1" y="2675"/>
                    <a:pt x="1703" y="2675"/>
                  </a:cubicBezTo>
                  <a:cubicBezTo>
                    <a:pt x="3435" y="2675"/>
                    <a:pt x="3435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08" name="Google Shape;208;p7"/>
            <p:cNvSpPr/>
            <p:nvPr/>
          </p:nvSpPr>
          <p:spPr>
            <a:xfrm rot="10800000" flipH="1">
              <a:off x="6690250" y="461637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09" name="Google Shape;209;p7"/>
            <p:cNvSpPr/>
            <p:nvPr/>
          </p:nvSpPr>
          <p:spPr>
            <a:xfrm rot="10800000" flipH="1">
              <a:off x="7966825" y="3895800"/>
              <a:ext cx="159600" cy="123125"/>
            </a:xfrm>
            <a:custGeom>
              <a:avLst/>
              <a:gdLst/>
              <a:ahLst/>
              <a:cxnLst/>
              <a:rect l="l" t="t" r="r" b="b"/>
              <a:pathLst>
                <a:path w="6384" h="4925" extrusionOk="0">
                  <a:moveTo>
                    <a:pt x="3192" y="1"/>
                  </a:moveTo>
                  <a:cubicBezTo>
                    <a:pt x="0" y="1"/>
                    <a:pt x="0" y="4925"/>
                    <a:pt x="3192" y="4925"/>
                  </a:cubicBezTo>
                  <a:cubicBezTo>
                    <a:pt x="6353" y="4925"/>
                    <a:pt x="6383" y="1"/>
                    <a:pt x="3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0" name="Google Shape;210;p7"/>
            <p:cNvSpPr/>
            <p:nvPr/>
          </p:nvSpPr>
          <p:spPr>
            <a:xfrm rot="10800000" flipH="1">
              <a:off x="7915900" y="415112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1" name="Google Shape;211;p7"/>
            <p:cNvSpPr/>
            <p:nvPr/>
          </p:nvSpPr>
          <p:spPr>
            <a:xfrm rot="10800000" flipH="1">
              <a:off x="7635500" y="434945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1" y="1"/>
                    <a:pt x="1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2" name="Google Shape;212;p7"/>
            <p:cNvSpPr/>
            <p:nvPr/>
          </p:nvSpPr>
          <p:spPr>
            <a:xfrm rot="10800000" flipH="1">
              <a:off x="6115025" y="503137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0"/>
                    <a:pt x="973" y="1520"/>
                  </a:cubicBezTo>
                  <a:cubicBezTo>
                    <a:pt x="1946" y="1520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3" name="Google Shape;213;p7"/>
            <p:cNvSpPr/>
            <p:nvPr/>
          </p:nvSpPr>
          <p:spPr>
            <a:xfrm rot="10800000" flipH="1">
              <a:off x="8907600" y="3420300"/>
              <a:ext cx="171775" cy="133000"/>
            </a:xfrm>
            <a:custGeom>
              <a:avLst/>
              <a:gdLst/>
              <a:ahLst/>
              <a:cxnLst/>
              <a:rect l="l" t="t" r="r" b="b"/>
              <a:pathLst>
                <a:path w="6871" h="5320" extrusionOk="0">
                  <a:moveTo>
                    <a:pt x="3436" y="0"/>
                  </a:moveTo>
                  <a:cubicBezTo>
                    <a:pt x="1" y="0"/>
                    <a:pt x="1" y="5320"/>
                    <a:pt x="3436" y="5320"/>
                  </a:cubicBezTo>
                  <a:cubicBezTo>
                    <a:pt x="6840" y="5320"/>
                    <a:pt x="6870" y="0"/>
                    <a:pt x="3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4" name="Google Shape;214;p7"/>
            <p:cNvSpPr/>
            <p:nvPr/>
          </p:nvSpPr>
          <p:spPr>
            <a:xfrm rot="10800000" flipH="1">
              <a:off x="8692900" y="3294375"/>
              <a:ext cx="85900" cy="66125"/>
            </a:xfrm>
            <a:custGeom>
              <a:avLst/>
              <a:gdLst/>
              <a:ahLst/>
              <a:cxnLst/>
              <a:rect l="l" t="t" r="r" b="b"/>
              <a:pathLst>
                <a:path w="3436" h="2645" extrusionOk="0">
                  <a:moveTo>
                    <a:pt x="1733" y="0"/>
                  </a:moveTo>
                  <a:cubicBezTo>
                    <a:pt x="31" y="0"/>
                    <a:pt x="0" y="2645"/>
                    <a:pt x="1733" y="2645"/>
                  </a:cubicBezTo>
                  <a:cubicBezTo>
                    <a:pt x="3435" y="2645"/>
                    <a:pt x="3435" y="0"/>
                    <a:pt x="1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5" name="Google Shape;215;p7"/>
            <p:cNvSpPr/>
            <p:nvPr/>
          </p:nvSpPr>
          <p:spPr>
            <a:xfrm rot="10800000" flipH="1">
              <a:off x="8250100" y="3742375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6" name="Google Shape;216;p7"/>
            <p:cNvSpPr/>
            <p:nvPr/>
          </p:nvSpPr>
          <p:spPr>
            <a:xfrm rot="10800000" flipH="1">
              <a:off x="8591700" y="3756250"/>
              <a:ext cx="24350" cy="19025"/>
            </a:xfrm>
            <a:custGeom>
              <a:avLst/>
              <a:gdLst/>
              <a:ahLst/>
              <a:cxnLst/>
              <a:rect l="l" t="t" r="r" b="b"/>
              <a:pathLst>
                <a:path w="974" h="761" extrusionOk="0">
                  <a:moveTo>
                    <a:pt x="487" y="0"/>
                  </a:moveTo>
                  <a:cubicBezTo>
                    <a:pt x="1" y="0"/>
                    <a:pt x="1" y="760"/>
                    <a:pt x="487" y="760"/>
                  </a:cubicBezTo>
                  <a:cubicBezTo>
                    <a:pt x="973" y="760"/>
                    <a:pt x="973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7" name="Google Shape;217;p7"/>
            <p:cNvSpPr/>
            <p:nvPr/>
          </p:nvSpPr>
          <p:spPr>
            <a:xfrm rot="10800000" flipH="1">
              <a:off x="7250275" y="3990900"/>
              <a:ext cx="1960550" cy="1491750"/>
            </a:xfrm>
            <a:custGeom>
              <a:avLst/>
              <a:gdLst/>
              <a:ahLst/>
              <a:cxnLst/>
              <a:rect l="l" t="t" r="r" b="b"/>
              <a:pathLst>
                <a:path w="78422" h="59670" extrusionOk="0">
                  <a:moveTo>
                    <a:pt x="2189" y="0"/>
                  </a:moveTo>
                  <a:cubicBezTo>
                    <a:pt x="426" y="4985"/>
                    <a:pt x="1" y="10091"/>
                    <a:pt x="1673" y="13708"/>
                  </a:cubicBezTo>
                  <a:cubicBezTo>
                    <a:pt x="4602" y="19963"/>
                    <a:pt x="9708" y="21470"/>
                    <a:pt x="15404" y="21470"/>
                  </a:cubicBezTo>
                  <a:cubicBezTo>
                    <a:pt x="19757" y="21470"/>
                    <a:pt x="24454" y="20590"/>
                    <a:pt x="28786" y="20274"/>
                  </a:cubicBezTo>
                  <a:cubicBezTo>
                    <a:pt x="32688" y="19983"/>
                    <a:pt x="36623" y="19577"/>
                    <a:pt x="40322" y="19577"/>
                  </a:cubicBezTo>
                  <a:cubicBezTo>
                    <a:pt x="48983" y="19577"/>
                    <a:pt x="56349" y="21800"/>
                    <a:pt x="58968" y="32918"/>
                  </a:cubicBezTo>
                  <a:cubicBezTo>
                    <a:pt x="61096" y="42007"/>
                    <a:pt x="50974" y="54742"/>
                    <a:pt x="64197" y="59028"/>
                  </a:cubicBezTo>
                  <a:cubicBezTo>
                    <a:pt x="65521" y="59463"/>
                    <a:pt x="66776" y="59670"/>
                    <a:pt x="67964" y="59670"/>
                  </a:cubicBezTo>
                  <a:cubicBezTo>
                    <a:pt x="72257" y="59670"/>
                    <a:pt x="75684" y="56978"/>
                    <a:pt x="78422" y="52645"/>
                  </a:cubicBezTo>
                  <a:lnTo>
                    <a:pt x="784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8" name="Google Shape;218;p7"/>
            <p:cNvSpPr/>
            <p:nvPr/>
          </p:nvSpPr>
          <p:spPr>
            <a:xfrm rot="-9007872">
              <a:off x="4431" y="109509"/>
              <a:ext cx="686368" cy="398766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13213" y="33275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8819600" y="724075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21" name="Google Shape;221;p7"/>
            <p:cNvSpPr/>
            <p:nvPr/>
          </p:nvSpPr>
          <p:spPr>
            <a:xfrm rot="10800000" flipH="1">
              <a:off x="8858200" y="1121038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22" name="Google Shape;222;p7"/>
            <p:cNvSpPr/>
            <p:nvPr/>
          </p:nvSpPr>
          <p:spPr>
            <a:xfrm flipH="1">
              <a:off x="8567400" y="71235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8362225" y="137438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8941725" y="33263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25" name="Google Shape;225;p7"/>
            <p:cNvSpPr/>
            <p:nvPr/>
          </p:nvSpPr>
          <p:spPr>
            <a:xfrm flipH="1">
              <a:off x="8056550" y="137438"/>
              <a:ext cx="220400" cy="171000"/>
            </a:xfrm>
            <a:custGeom>
              <a:avLst/>
              <a:gdLst/>
              <a:ahLst/>
              <a:cxnLst/>
              <a:rect l="l" t="t" r="r" b="b"/>
              <a:pathLst>
                <a:path w="8816" h="6840" extrusionOk="0">
                  <a:moveTo>
                    <a:pt x="4408" y="0"/>
                  </a:moveTo>
                  <a:cubicBezTo>
                    <a:pt x="1" y="0"/>
                    <a:pt x="1" y="6839"/>
                    <a:pt x="4408" y="6839"/>
                  </a:cubicBezTo>
                  <a:cubicBezTo>
                    <a:pt x="8816" y="6839"/>
                    <a:pt x="8816" y="0"/>
                    <a:pt x="4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226" name="Google Shape;226;p7"/>
          <p:cNvSpPr txBox="1">
            <a:spLocks noGrp="1"/>
          </p:cNvSpPr>
          <p:nvPr>
            <p:ph type="subTitle" idx="1"/>
          </p:nvPr>
        </p:nvSpPr>
        <p:spPr>
          <a:xfrm>
            <a:off x="1331353" y="2588273"/>
            <a:ext cx="6525680" cy="6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Krub Medium"/>
              <a:buChar char="●"/>
              <a:defRPr sz="2800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○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■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●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○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■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●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○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■"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228" name="Google Shape;228;p7"/>
          <p:cNvSpPr/>
          <p:nvPr/>
        </p:nvSpPr>
        <p:spPr>
          <a:xfrm rot="10800000" flipH="1">
            <a:off x="11135274" y="9608948"/>
            <a:ext cx="90813" cy="70933"/>
          </a:xfrm>
          <a:custGeom>
            <a:avLst/>
            <a:gdLst/>
            <a:ahLst/>
            <a:cxnLst/>
            <a:rect l="l" t="t" r="r" b="b"/>
            <a:pathLst>
              <a:path w="1946" h="1520" extrusionOk="0">
                <a:moveTo>
                  <a:pt x="973" y="0"/>
                </a:moveTo>
                <a:cubicBezTo>
                  <a:pt x="0" y="0"/>
                  <a:pt x="0" y="1520"/>
                  <a:pt x="973" y="1520"/>
                </a:cubicBezTo>
                <a:cubicBezTo>
                  <a:pt x="1946" y="1520"/>
                  <a:pt x="1946" y="0"/>
                  <a:pt x="9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8"/>
          <p:cNvGrpSpPr/>
          <p:nvPr/>
        </p:nvGrpSpPr>
        <p:grpSpPr>
          <a:xfrm>
            <a:off x="-99258" y="123668"/>
            <a:ext cx="17168060" cy="9477580"/>
            <a:chOff x="-53175" y="66250"/>
            <a:chExt cx="9197175" cy="5077275"/>
          </a:xfrm>
        </p:grpSpPr>
        <p:sp>
          <p:nvSpPr>
            <p:cNvPr id="231" name="Google Shape;231;p8"/>
            <p:cNvSpPr/>
            <p:nvPr/>
          </p:nvSpPr>
          <p:spPr>
            <a:xfrm rot="10800000" flipH="1">
              <a:off x="0" y="2022400"/>
              <a:ext cx="3322125" cy="3121100"/>
            </a:xfrm>
            <a:custGeom>
              <a:avLst/>
              <a:gdLst/>
              <a:ahLst/>
              <a:cxnLst/>
              <a:rect l="l" t="t" r="r" b="b"/>
              <a:pathLst>
                <a:path w="132885" h="124844" extrusionOk="0">
                  <a:moveTo>
                    <a:pt x="0" y="0"/>
                  </a:moveTo>
                  <a:lnTo>
                    <a:pt x="0" y="124743"/>
                  </a:lnTo>
                  <a:cubicBezTo>
                    <a:pt x="911" y="124811"/>
                    <a:pt x="1792" y="124843"/>
                    <a:pt x="2644" y="124843"/>
                  </a:cubicBezTo>
                  <a:cubicBezTo>
                    <a:pt x="20253" y="124843"/>
                    <a:pt x="25590" y="110917"/>
                    <a:pt x="26779" y="101582"/>
                  </a:cubicBezTo>
                  <a:cubicBezTo>
                    <a:pt x="28207" y="90640"/>
                    <a:pt x="21307" y="85016"/>
                    <a:pt x="28785" y="70852"/>
                  </a:cubicBezTo>
                  <a:cubicBezTo>
                    <a:pt x="34378" y="60214"/>
                    <a:pt x="34469" y="55989"/>
                    <a:pt x="30760" y="43739"/>
                  </a:cubicBezTo>
                  <a:cubicBezTo>
                    <a:pt x="26785" y="30613"/>
                    <a:pt x="26923" y="22011"/>
                    <a:pt x="36554" y="22011"/>
                  </a:cubicBezTo>
                  <a:cubicBezTo>
                    <a:pt x="38631" y="22011"/>
                    <a:pt x="41150" y="22411"/>
                    <a:pt x="44165" y="23253"/>
                  </a:cubicBezTo>
                  <a:cubicBezTo>
                    <a:pt x="47599" y="24205"/>
                    <a:pt x="50704" y="24626"/>
                    <a:pt x="53597" y="24626"/>
                  </a:cubicBezTo>
                  <a:cubicBezTo>
                    <a:pt x="62892" y="24626"/>
                    <a:pt x="69993" y="20275"/>
                    <a:pt x="78755" y="15198"/>
                  </a:cubicBezTo>
                  <a:cubicBezTo>
                    <a:pt x="82032" y="13307"/>
                    <a:pt x="86380" y="12717"/>
                    <a:pt x="91184" y="12717"/>
                  </a:cubicBezTo>
                  <a:cubicBezTo>
                    <a:pt x="99164" y="12717"/>
                    <a:pt x="108400" y="14346"/>
                    <a:pt x="116059" y="14346"/>
                  </a:cubicBezTo>
                  <a:cubicBezTo>
                    <a:pt x="125729" y="14346"/>
                    <a:pt x="132885" y="11750"/>
                    <a:pt x="131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32" name="Google Shape;232;p8"/>
            <p:cNvSpPr/>
            <p:nvPr/>
          </p:nvSpPr>
          <p:spPr>
            <a:xfrm rot="10800000" flipH="1">
              <a:off x="-53175" y="2225550"/>
              <a:ext cx="1095775" cy="2917975"/>
            </a:xfrm>
            <a:custGeom>
              <a:avLst/>
              <a:gdLst/>
              <a:ahLst/>
              <a:cxnLst/>
              <a:rect l="l" t="t" r="r" b="b"/>
              <a:pathLst>
                <a:path w="43831" h="116719" extrusionOk="0">
                  <a:moveTo>
                    <a:pt x="32736" y="0"/>
                  </a:moveTo>
                  <a:cubicBezTo>
                    <a:pt x="30213" y="10486"/>
                    <a:pt x="33648" y="20304"/>
                    <a:pt x="37235" y="30548"/>
                  </a:cubicBezTo>
                  <a:cubicBezTo>
                    <a:pt x="37995" y="32736"/>
                    <a:pt x="38785" y="34985"/>
                    <a:pt x="39514" y="37265"/>
                  </a:cubicBezTo>
                  <a:cubicBezTo>
                    <a:pt x="43405" y="49302"/>
                    <a:pt x="40214" y="55350"/>
                    <a:pt x="36870" y="61733"/>
                  </a:cubicBezTo>
                  <a:cubicBezTo>
                    <a:pt x="34408" y="66354"/>
                    <a:pt x="31915" y="71126"/>
                    <a:pt x="31520" y="78512"/>
                  </a:cubicBezTo>
                  <a:cubicBezTo>
                    <a:pt x="31368" y="82007"/>
                    <a:pt x="31490" y="85138"/>
                    <a:pt x="31612" y="88178"/>
                  </a:cubicBezTo>
                  <a:cubicBezTo>
                    <a:pt x="32067" y="98360"/>
                    <a:pt x="32371" y="105716"/>
                    <a:pt x="19575" y="112737"/>
                  </a:cubicBezTo>
                  <a:cubicBezTo>
                    <a:pt x="14936" y="115295"/>
                    <a:pt x="10313" y="116353"/>
                    <a:pt x="5651" y="116353"/>
                  </a:cubicBezTo>
                  <a:cubicBezTo>
                    <a:pt x="3775" y="116353"/>
                    <a:pt x="1892" y="116182"/>
                    <a:pt x="0" y="115868"/>
                  </a:cubicBezTo>
                  <a:lnTo>
                    <a:pt x="0" y="116263"/>
                  </a:lnTo>
                  <a:cubicBezTo>
                    <a:pt x="1885" y="116567"/>
                    <a:pt x="3769" y="116719"/>
                    <a:pt x="5654" y="116719"/>
                  </a:cubicBezTo>
                  <a:cubicBezTo>
                    <a:pt x="10365" y="116719"/>
                    <a:pt x="15046" y="115655"/>
                    <a:pt x="19757" y="113072"/>
                  </a:cubicBezTo>
                  <a:cubicBezTo>
                    <a:pt x="32767" y="105929"/>
                    <a:pt x="32432" y="98482"/>
                    <a:pt x="32007" y="88178"/>
                  </a:cubicBezTo>
                  <a:cubicBezTo>
                    <a:pt x="31885" y="85138"/>
                    <a:pt x="31733" y="82007"/>
                    <a:pt x="31915" y="78512"/>
                  </a:cubicBezTo>
                  <a:cubicBezTo>
                    <a:pt x="32280" y="71217"/>
                    <a:pt x="34773" y="66475"/>
                    <a:pt x="37204" y="61916"/>
                  </a:cubicBezTo>
                  <a:cubicBezTo>
                    <a:pt x="40609" y="55442"/>
                    <a:pt x="43831" y="49362"/>
                    <a:pt x="39879" y="37143"/>
                  </a:cubicBezTo>
                  <a:cubicBezTo>
                    <a:pt x="39150" y="34894"/>
                    <a:pt x="38359" y="32614"/>
                    <a:pt x="37599" y="30426"/>
                  </a:cubicBezTo>
                  <a:cubicBezTo>
                    <a:pt x="34013" y="20213"/>
                    <a:pt x="30578" y="10426"/>
                    <a:pt x="33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33" name="Google Shape;233;p8"/>
            <p:cNvSpPr/>
            <p:nvPr/>
          </p:nvSpPr>
          <p:spPr>
            <a:xfrm rot="3024035">
              <a:off x="8259091" y="727793"/>
              <a:ext cx="848803" cy="493137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34" name="Google Shape;234;p8"/>
            <p:cNvSpPr/>
            <p:nvPr/>
          </p:nvSpPr>
          <p:spPr>
            <a:xfrm rot="10800000" flipH="1">
              <a:off x="1090425" y="4117825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35" name="Google Shape;235;p8"/>
            <p:cNvSpPr/>
            <p:nvPr/>
          </p:nvSpPr>
          <p:spPr>
            <a:xfrm rot="10800000" flipH="1">
              <a:off x="2803225" y="4441350"/>
              <a:ext cx="73750" cy="57025"/>
            </a:xfrm>
            <a:custGeom>
              <a:avLst/>
              <a:gdLst/>
              <a:ahLst/>
              <a:cxnLst/>
              <a:rect l="l" t="t" r="r" b="b"/>
              <a:pathLst>
                <a:path w="2950" h="2281" extrusionOk="0">
                  <a:moveTo>
                    <a:pt x="1460" y="1"/>
                  </a:moveTo>
                  <a:cubicBezTo>
                    <a:pt x="1" y="1"/>
                    <a:pt x="1" y="2281"/>
                    <a:pt x="1460" y="2281"/>
                  </a:cubicBezTo>
                  <a:cubicBezTo>
                    <a:pt x="2949" y="2281"/>
                    <a:pt x="2949" y="1"/>
                    <a:pt x="1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36" name="Google Shape;236;p8"/>
            <p:cNvSpPr/>
            <p:nvPr/>
          </p:nvSpPr>
          <p:spPr>
            <a:xfrm rot="10800000" flipH="1">
              <a:off x="977975" y="3521875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37" name="Google Shape;237;p8"/>
            <p:cNvSpPr/>
            <p:nvPr/>
          </p:nvSpPr>
          <p:spPr>
            <a:xfrm rot="10800000" flipH="1">
              <a:off x="1766750" y="451735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5" y="1520"/>
                    <a:pt x="1945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38" name="Google Shape;238;p8"/>
            <p:cNvSpPr/>
            <p:nvPr/>
          </p:nvSpPr>
          <p:spPr>
            <a:xfrm rot="10800000" flipH="1">
              <a:off x="996200" y="4451225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1" y="1"/>
                    <a:pt x="1" y="1520"/>
                    <a:pt x="1004" y="1520"/>
                  </a:cubicBezTo>
                  <a:cubicBezTo>
                    <a:pt x="1976" y="1520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39" name="Google Shape;239;p8"/>
            <p:cNvSpPr/>
            <p:nvPr/>
          </p:nvSpPr>
          <p:spPr>
            <a:xfrm rot="10800000" flipH="1">
              <a:off x="879950" y="4098650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1003" y="0"/>
                  </a:moveTo>
                  <a:cubicBezTo>
                    <a:pt x="31" y="0"/>
                    <a:pt x="0" y="1520"/>
                    <a:pt x="1003" y="1520"/>
                  </a:cubicBezTo>
                  <a:cubicBezTo>
                    <a:pt x="1976" y="1520"/>
                    <a:pt x="1976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0" name="Google Shape;240;p8"/>
            <p:cNvSpPr/>
            <p:nvPr/>
          </p:nvSpPr>
          <p:spPr>
            <a:xfrm rot="10800000" flipH="1">
              <a:off x="0" y="3000300"/>
              <a:ext cx="658850" cy="2143200"/>
            </a:xfrm>
            <a:custGeom>
              <a:avLst/>
              <a:gdLst/>
              <a:ahLst/>
              <a:cxnLst/>
              <a:rect l="l" t="t" r="r" b="b"/>
              <a:pathLst>
                <a:path w="26354" h="85728" extrusionOk="0">
                  <a:moveTo>
                    <a:pt x="0" y="0"/>
                  </a:moveTo>
                  <a:lnTo>
                    <a:pt x="0" y="85442"/>
                  </a:lnTo>
                  <a:cubicBezTo>
                    <a:pt x="1037" y="85610"/>
                    <a:pt x="2093" y="85727"/>
                    <a:pt x="3146" y="85727"/>
                  </a:cubicBezTo>
                  <a:cubicBezTo>
                    <a:pt x="6476" y="85727"/>
                    <a:pt x="9770" y="84556"/>
                    <a:pt x="12310" y="80123"/>
                  </a:cubicBezTo>
                  <a:cubicBezTo>
                    <a:pt x="18055" y="70001"/>
                    <a:pt x="7477" y="58694"/>
                    <a:pt x="10426" y="47751"/>
                  </a:cubicBezTo>
                  <a:cubicBezTo>
                    <a:pt x="11824" y="42584"/>
                    <a:pt x="17204" y="39940"/>
                    <a:pt x="18815" y="35198"/>
                  </a:cubicBezTo>
                  <a:cubicBezTo>
                    <a:pt x="20699" y="29757"/>
                    <a:pt x="18997" y="24894"/>
                    <a:pt x="19696" y="19240"/>
                  </a:cubicBezTo>
                  <a:cubicBezTo>
                    <a:pt x="20365" y="13982"/>
                    <a:pt x="22797" y="6018"/>
                    <a:pt x="263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1" name="Google Shape;241;p8"/>
            <p:cNvSpPr/>
            <p:nvPr/>
          </p:nvSpPr>
          <p:spPr>
            <a:xfrm flipH="1">
              <a:off x="797775" y="23722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153100" y="4608575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19825" y="66250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4" name="Google Shape;244;p8"/>
            <p:cNvSpPr/>
            <p:nvPr/>
          </p:nvSpPr>
          <p:spPr>
            <a:xfrm flipH="1">
              <a:off x="846425" y="2941100"/>
              <a:ext cx="220400" cy="171000"/>
            </a:xfrm>
            <a:custGeom>
              <a:avLst/>
              <a:gdLst/>
              <a:ahLst/>
              <a:cxnLst/>
              <a:rect l="l" t="t" r="r" b="b"/>
              <a:pathLst>
                <a:path w="8816" h="6840" extrusionOk="0">
                  <a:moveTo>
                    <a:pt x="4408" y="0"/>
                  </a:moveTo>
                  <a:cubicBezTo>
                    <a:pt x="1" y="0"/>
                    <a:pt x="1" y="6839"/>
                    <a:pt x="4408" y="6839"/>
                  </a:cubicBezTo>
                  <a:cubicBezTo>
                    <a:pt x="8816" y="6839"/>
                    <a:pt x="8816" y="0"/>
                    <a:pt x="4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568150" y="66250"/>
              <a:ext cx="472608" cy="507846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039075" y="370288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820375" y="4441013"/>
              <a:ext cx="220375" cy="171000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8617475" y="4647713"/>
              <a:ext cx="85900" cy="66900"/>
            </a:xfrm>
            <a:custGeom>
              <a:avLst/>
              <a:gdLst/>
              <a:ahLst/>
              <a:cxnLst/>
              <a:rect l="l" t="t" r="r" b="b"/>
              <a:pathLst>
                <a:path w="3436" h="2676" extrusionOk="0">
                  <a:moveTo>
                    <a:pt x="1703" y="1"/>
                  </a:moveTo>
                  <a:cubicBezTo>
                    <a:pt x="1" y="1"/>
                    <a:pt x="1" y="2675"/>
                    <a:pt x="1703" y="2675"/>
                  </a:cubicBezTo>
                  <a:cubicBezTo>
                    <a:pt x="3435" y="2675"/>
                    <a:pt x="3435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8973875" y="4879488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248950" y="4348213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398650" y="4464463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0"/>
                    <a:pt x="973" y="1520"/>
                  </a:cubicBezTo>
                  <a:cubicBezTo>
                    <a:pt x="1946" y="1520"/>
                    <a:pt x="1946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094800" y="4714613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253" name="Google Shape;253;p8"/>
          <p:cNvSpPr txBox="1">
            <a:spLocks noGrp="1"/>
          </p:cNvSpPr>
          <p:nvPr>
            <p:ph type="title"/>
          </p:nvPr>
        </p:nvSpPr>
        <p:spPr>
          <a:xfrm>
            <a:off x="2591120" y="1007067"/>
            <a:ext cx="11886560" cy="7636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933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6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48860" y="-144792"/>
            <a:ext cx="18458627" cy="9890425"/>
            <a:chOff x="-26175" y="-77567"/>
            <a:chExt cx="9888550" cy="5298442"/>
          </a:xfrm>
        </p:grpSpPr>
        <p:sp>
          <p:nvSpPr>
            <p:cNvPr id="256" name="Google Shape;256;p9"/>
            <p:cNvSpPr/>
            <p:nvPr/>
          </p:nvSpPr>
          <p:spPr>
            <a:xfrm>
              <a:off x="-26175" y="3857700"/>
              <a:ext cx="2505375" cy="1363175"/>
            </a:xfrm>
            <a:custGeom>
              <a:avLst/>
              <a:gdLst/>
              <a:ahLst/>
              <a:cxnLst/>
              <a:rect l="l" t="t" r="r" b="b"/>
              <a:pathLst>
                <a:path w="100215" h="54527" extrusionOk="0">
                  <a:moveTo>
                    <a:pt x="34672" y="1"/>
                  </a:moveTo>
                  <a:cubicBezTo>
                    <a:pt x="27998" y="1"/>
                    <a:pt x="22358" y="4564"/>
                    <a:pt x="16171" y="7292"/>
                  </a:cubicBezTo>
                  <a:cubicBezTo>
                    <a:pt x="10487" y="9784"/>
                    <a:pt x="5137" y="11030"/>
                    <a:pt x="0" y="11182"/>
                  </a:cubicBezTo>
                  <a:lnTo>
                    <a:pt x="0" y="54526"/>
                  </a:lnTo>
                  <a:lnTo>
                    <a:pt x="67661" y="54526"/>
                  </a:lnTo>
                  <a:cubicBezTo>
                    <a:pt x="68816" y="44800"/>
                    <a:pt x="73497" y="39633"/>
                    <a:pt x="81734" y="33097"/>
                  </a:cubicBezTo>
                  <a:cubicBezTo>
                    <a:pt x="89029" y="27322"/>
                    <a:pt x="100215" y="22733"/>
                    <a:pt x="95503" y="10848"/>
                  </a:cubicBezTo>
                  <a:cubicBezTo>
                    <a:pt x="92626" y="3618"/>
                    <a:pt x="87733" y="1358"/>
                    <a:pt x="82057" y="1358"/>
                  </a:cubicBezTo>
                  <a:cubicBezTo>
                    <a:pt x="72600" y="1358"/>
                    <a:pt x="60970" y="7632"/>
                    <a:pt x="52878" y="7632"/>
                  </a:cubicBezTo>
                  <a:cubicBezTo>
                    <a:pt x="52229" y="7632"/>
                    <a:pt x="51604" y="7591"/>
                    <a:pt x="51004" y="7504"/>
                  </a:cubicBezTo>
                  <a:cubicBezTo>
                    <a:pt x="45016" y="6653"/>
                    <a:pt x="45138" y="2854"/>
                    <a:pt x="39849" y="939"/>
                  </a:cubicBezTo>
                  <a:cubicBezTo>
                    <a:pt x="38044" y="281"/>
                    <a:pt x="36326" y="1"/>
                    <a:pt x="34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9525" y="4272575"/>
              <a:ext cx="3796425" cy="947425"/>
            </a:xfrm>
            <a:custGeom>
              <a:avLst/>
              <a:gdLst/>
              <a:ahLst/>
              <a:cxnLst/>
              <a:rect l="l" t="t" r="r" b="b"/>
              <a:pathLst>
                <a:path w="151857" h="37897" extrusionOk="0">
                  <a:moveTo>
                    <a:pt x="52927" y="1"/>
                  </a:moveTo>
                  <a:cubicBezTo>
                    <a:pt x="50805" y="1"/>
                    <a:pt x="48661" y="253"/>
                    <a:pt x="46475" y="753"/>
                  </a:cubicBezTo>
                  <a:cubicBezTo>
                    <a:pt x="38967" y="2455"/>
                    <a:pt x="31824" y="6832"/>
                    <a:pt x="23921" y="11939"/>
                  </a:cubicBezTo>
                  <a:cubicBezTo>
                    <a:pt x="16262" y="16893"/>
                    <a:pt x="9149" y="19446"/>
                    <a:pt x="2736" y="19537"/>
                  </a:cubicBezTo>
                  <a:cubicBezTo>
                    <a:pt x="1824" y="19537"/>
                    <a:pt x="881" y="19507"/>
                    <a:pt x="0" y="19385"/>
                  </a:cubicBezTo>
                  <a:lnTo>
                    <a:pt x="0" y="19781"/>
                  </a:lnTo>
                  <a:cubicBezTo>
                    <a:pt x="912" y="19872"/>
                    <a:pt x="1824" y="19902"/>
                    <a:pt x="2736" y="19902"/>
                  </a:cubicBezTo>
                  <a:cubicBezTo>
                    <a:pt x="9240" y="19841"/>
                    <a:pt x="16414" y="17258"/>
                    <a:pt x="24134" y="12273"/>
                  </a:cubicBezTo>
                  <a:cubicBezTo>
                    <a:pt x="34504" y="5553"/>
                    <a:pt x="43475" y="428"/>
                    <a:pt x="52995" y="428"/>
                  </a:cubicBezTo>
                  <a:cubicBezTo>
                    <a:pt x="58461" y="428"/>
                    <a:pt x="64108" y="2117"/>
                    <a:pt x="70305" y="6163"/>
                  </a:cubicBezTo>
                  <a:cubicBezTo>
                    <a:pt x="73983" y="8595"/>
                    <a:pt x="76932" y="10723"/>
                    <a:pt x="79546" y="12607"/>
                  </a:cubicBezTo>
                  <a:cubicBezTo>
                    <a:pt x="88105" y="18832"/>
                    <a:pt x="92566" y="22049"/>
                    <a:pt x="105098" y="22049"/>
                  </a:cubicBezTo>
                  <a:cubicBezTo>
                    <a:pt x="106763" y="22049"/>
                    <a:pt x="108571" y="21992"/>
                    <a:pt x="110549" y="21878"/>
                  </a:cubicBezTo>
                  <a:cubicBezTo>
                    <a:pt x="112106" y="21785"/>
                    <a:pt x="113625" y="21738"/>
                    <a:pt x="115107" y="21738"/>
                  </a:cubicBezTo>
                  <a:cubicBezTo>
                    <a:pt x="130610" y="21738"/>
                    <a:pt x="142104" y="26855"/>
                    <a:pt x="151371" y="37896"/>
                  </a:cubicBezTo>
                  <a:lnTo>
                    <a:pt x="151857" y="37896"/>
                  </a:lnTo>
                  <a:cubicBezTo>
                    <a:pt x="142490" y="26584"/>
                    <a:pt x="130835" y="21346"/>
                    <a:pt x="115081" y="21346"/>
                  </a:cubicBezTo>
                  <a:cubicBezTo>
                    <a:pt x="113606" y="21346"/>
                    <a:pt x="112097" y="21392"/>
                    <a:pt x="110549" y="21483"/>
                  </a:cubicBezTo>
                  <a:cubicBezTo>
                    <a:pt x="108535" y="21603"/>
                    <a:pt x="106700" y="21663"/>
                    <a:pt x="105012" y="21663"/>
                  </a:cubicBezTo>
                  <a:cubicBezTo>
                    <a:pt x="92666" y="21663"/>
                    <a:pt x="88235" y="18454"/>
                    <a:pt x="79758" y="12303"/>
                  </a:cubicBezTo>
                  <a:cubicBezTo>
                    <a:pt x="77175" y="10419"/>
                    <a:pt x="74196" y="8261"/>
                    <a:pt x="70518" y="5859"/>
                  </a:cubicBezTo>
                  <a:cubicBezTo>
                    <a:pt x="64512" y="1930"/>
                    <a:pt x="58801" y="1"/>
                    <a:pt x="5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2058175" y="4783025"/>
              <a:ext cx="36500" cy="28150"/>
            </a:xfrm>
            <a:custGeom>
              <a:avLst/>
              <a:gdLst/>
              <a:ahLst/>
              <a:cxnLst/>
              <a:rect l="l" t="t" r="r" b="b"/>
              <a:pathLst>
                <a:path w="1460" h="1126" extrusionOk="0">
                  <a:moveTo>
                    <a:pt x="730" y="1"/>
                  </a:moveTo>
                  <a:cubicBezTo>
                    <a:pt x="1" y="1"/>
                    <a:pt x="1" y="1126"/>
                    <a:pt x="730" y="1126"/>
                  </a:cubicBezTo>
                  <a:cubicBezTo>
                    <a:pt x="1460" y="1126"/>
                    <a:pt x="1460" y="1"/>
                    <a:pt x="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422925" y="4569500"/>
              <a:ext cx="207475" cy="161875"/>
            </a:xfrm>
            <a:custGeom>
              <a:avLst/>
              <a:gdLst/>
              <a:ahLst/>
              <a:cxnLst/>
              <a:rect l="l" t="t" r="r" b="b"/>
              <a:pathLst>
                <a:path w="8299" h="6475" extrusionOk="0">
                  <a:moveTo>
                    <a:pt x="4165" y="1"/>
                  </a:moveTo>
                  <a:cubicBezTo>
                    <a:pt x="1" y="1"/>
                    <a:pt x="1" y="6475"/>
                    <a:pt x="4165" y="6475"/>
                  </a:cubicBezTo>
                  <a:cubicBezTo>
                    <a:pt x="8299" y="6475"/>
                    <a:pt x="8299" y="1"/>
                    <a:pt x="4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2418375" y="4425125"/>
              <a:ext cx="60825" cy="47150"/>
            </a:xfrm>
            <a:custGeom>
              <a:avLst/>
              <a:gdLst/>
              <a:ahLst/>
              <a:cxnLst/>
              <a:rect l="l" t="t" r="r" b="b"/>
              <a:pathLst>
                <a:path w="2433" h="1886" extrusionOk="0">
                  <a:moveTo>
                    <a:pt x="1216" y="1"/>
                  </a:moveTo>
                  <a:cubicBezTo>
                    <a:pt x="0" y="1"/>
                    <a:pt x="0" y="1885"/>
                    <a:pt x="1216" y="1885"/>
                  </a:cubicBezTo>
                  <a:cubicBezTo>
                    <a:pt x="2432" y="1885"/>
                    <a:pt x="2432" y="1"/>
                    <a:pt x="1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700" y="2891425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2267150" y="4905375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220" y="1"/>
                  </a:moveTo>
                  <a:cubicBezTo>
                    <a:pt x="1" y="1"/>
                    <a:pt x="1" y="3435"/>
                    <a:pt x="2220" y="3435"/>
                  </a:cubicBezTo>
                  <a:cubicBezTo>
                    <a:pt x="4408" y="3435"/>
                    <a:pt x="4408" y="1"/>
                    <a:pt x="2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745100" y="3665250"/>
              <a:ext cx="36500" cy="28900"/>
            </a:xfrm>
            <a:custGeom>
              <a:avLst/>
              <a:gdLst/>
              <a:ahLst/>
              <a:cxnLst/>
              <a:rect l="l" t="t" r="r" b="b"/>
              <a:pathLst>
                <a:path w="1460" h="1156" extrusionOk="0">
                  <a:moveTo>
                    <a:pt x="730" y="0"/>
                  </a:moveTo>
                  <a:cubicBezTo>
                    <a:pt x="0" y="0"/>
                    <a:pt x="0" y="1155"/>
                    <a:pt x="730" y="1155"/>
                  </a:cubicBezTo>
                  <a:cubicBezTo>
                    <a:pt x="1459" y="1155"/>
                    <a:pt x="1459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70450" y="3624975"/>
              <a:ext cx="36500" cy="28900"/>
            </a:xfrm>
            <a:custGeom>
              <a:avLst/>
              <a:gdLst/>
              <a:ahLst/>
              <a:cxnLst/>
              <a:rect l="l" t="t" r="r" b="b"/>
              <a:pathLst>
                <a:path w="1460" h="1156" extrusionOk="0">
                  <a:moveTo>
                    <a:pt x="730" y="0"/>
                  </a:moveTo>
                  <a:cubicBezTo>
                    <a:pt x="1" y="0"/>
                    <a:pt x="1" y="1155"/>
                    <a:pt x="730" y="1155"/>
                  </a:cubicBezTo>
                  <a:cubicBezTo>
                    <a:pt x="1460" y="1155"/>
                    <a:pt x="1460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148575" y="3925125"/>
              <a:ext cx="36500" cy="28125"/>
            </a:xfrm>
            <a:custGeom>
              <a:avLst/>
              <a:gdLst/>
              <a:ahLst/>
              <a:cxnLst/>
              <a:rect l="l" t="t" r="r" b="b"/>
              <a:pathLst>
                <a:path w="1460" h="1125" extrusionOk="0">
                  <a:moveTo>
                    <a:pt x="730" y="0"/>
                  </a:moveTo>
                  <a:cubicBezTo>
                    <a:pt x="0" y="0"/>
                    <a:pt x="0" y="1125"/>
                    <a:pt x="730" y="1125"/>
                  </a:cubicBezTo>
                  <a:cubicBezTo>
                    <a:pt x="1459" y="1125"/>
                    <a:pt x="1459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grpSp>
          <p:nvGrpSpPr>
            <p:cNvPr id="266" name="Google Shape;266;p9"/>
            <p:cNvGrpSpPr/>
            <p:nvPr/>
          </p:nvGrpSpPr>
          <p:grpSpPr>
            <a:xfrm>
              <a:off x="516900" y="4542650"/>
              <a:ext cx="1005375" cy="613950"/>
              <a:chOff x="593100" y="4542650"/>
              <a:chExt cx="1005375" cy="613950"/>
            </a:xfrm>
          </p:grpSpPr>
          <p:sp>
            <p:nvSpPr>
              <p:cNvPr id="267" name="Google Shape;267;p9"/>
              <p:cNvSpPr/>
              <p:nvPr/>
            </p:nvSpPr>
            <p:spPr>
              <a:xfrm>
                <a:off x="954050" y="4731300"/>
                <a:ext cx="166450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5684" extrusionOk="0">
                    <a:moveTo>
                      <a:pt x="5064" y="0"/>
                    </a:moveTo>
                    <a:cubicBezTo>
                      <a:pt x="4902" y="0"/>
                      <a:pt x="4733" y="38"/>
                      <a:pt x="4560" y="125"/>
                    </a:cubicBezTo>
                    <a:cubicBezTo>
                      <a:pt x="3466" y="581"/>
                      <a:pt x="2250" y="854"/>
                      <a:pt x="1277" y="1614"/>
                    </a:cubicBezTo>
                    <a:cubicBezTo>
                      <a:pt x="153" y="2556"/>
                      <a:pt x="1" y="4106"/>
                      <a:pt x="1126" y="5109"/>
                    </a:cubicBezTo>
                    <a:cubicBezTo>
                      <a:pt x="1555" y="5514"/>
                      <a:pt x="2002" y="5684"/>
                      <a:pt x="2447" y="5684"/>
                    </a:cubicBezTo>
                    <a:cubicBezTo>
                      <a:pt x="4178" y="5684"/>
                      <a:pt x="5882" y="3114"/>
                      <a:pt x="6414" y="1736"/>
                    </a:cubicBezTo>
                    <a:cubicBezTo>
                      <a:pt x="6658" y="1128"/>
                      <a:pt x="6384" y="672"/>
                      <a:pt x="5958" y="429"/>
                    </a:cubicBezTo>
                    <a:cubicBezTo>
                      <a:pt x="5730" y="179"/>
                      <a:pt x="5415" y="0"/>
                      <a:pt x="50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grpSp>
            <p:nvGrpSpPr>
              <p:cNvPr id="268" name="Google Shape;268;p9"/>
              <p:cNvGrpSpPr/>
              <p:nvPr/>
            </p:nvGrpSpPr>
            <p:grpSpPr>
              <a:xfrm>
                <a:off x="593100" y="4542650"/>
                <a:ext cx="1005375" cy="613950"/>
                <a:chOff x="593100" y="4542650"/>
                <a:chExt cx="1005375" cy="613950"/>
              </a:xfrm>
            </p:grpSpPr>
            <p:sp>
              <p:nvSpPr>
                <p:cNvPr id="269" name="Google Shape;269;p9"/>
                <p:cNvSpPr/>
                <p:nvPr/>
              </p:nvSpPr>
              <p:spPr>
                <a:xfrm>
                  <a:off x="1128825" y="4542650"/>
                  <a:ext cx="154300" cy="1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4428" extrusionOk="0">
                      <a:moveTo>
                        <a:pt x="3676" y="0"/>
                      </a:moveTo>
                      <a:cubicBezTo>
                        <a:pt x="3008" y="0"/>
                        <a:pt x="2340" y="91"/>
                        <a:pt x="1733" y="345"/>
                      </a:cubicBezTo>
                      <a:cubicBezTo>
                        <a:pt x="578" y="862"/>
                        <a:pt x="1" y="2199"/>
                        <a:pt x="548" y="3385"/>
                      </a:cubicBezTo>
                      <a:cubicBezTo>
                        <a:pt x="881" y="4147"/>
                        <a:pt x="1392" y="4428"/>
                        <a:pt x="1962" y="4428"/>
                      </a:cubicBezTo>
                      <a:cubicBezTo>
                        <a:pt x="3006" y="4428"/>
                        <a:pt x="4248" y="3486"/>
                        <a:pt x="4955" y="2838"/>
                      </a:cubicBezTo>
                      <a:cubicBezTo>
                        <a:pt x="5138" y="2686"/>
                        <a:pt x="5229" y="2534"/>
                        <a:pt x="5290" y="2351"/>
                      </a:cubicBezTo>
                      <a:cubicBezTo>
                        <a:pt x="6171" y="1895"/>
                        <a:pt x="6050" y="224"/>
                        <a:pt x="4773" y="72"/>
                      </a:cubicBezTo>
                      <a:cubicBezTo>
                        <a:pt x="4415" y="28"/>
                        <a:pt x="4046" y="0"/>
                        <a:pt x="36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270" name="Google Shape;270;p9"/>
                <p:cNvSpPr/>
                <p:nvPr/>
              </p:nvSpPr>
              <p:spPr>
                <a:xfrm>
                  <a:off x="1169875" y="4704100"/>
                  <a:ext cx="145925" cy="13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5506" extrusionOk="0">
                      <a:moveTo>
                        <a:pt x="4275" y="0"/>
                      </a:moveTo>
                      <a:cubicBezTo>
                        <a:pt x="4191" y="0"/>
                        <a:pt x="4104" y="9"/>
                        <a:pt x="4012" y="27"/>
                      </a:cubicBezTo>
                      <a:cubicBezTo>
                        <a:pt x="3009" y="240"/>
                        <a:pt x="1824" y="848"/>
                        <a:pt x="1094" y="1577"/>
                      </a:cubicBezTo>
                      <a:cubicBezTo>
                        <a:pt x="0" y="2611"/>
                        <a:pt x="547" y="4100"/>
                        <a:pt x="1398" y="5134"/>
                      </a:cubicBezTo>
                      <a:cubicBezTo>
                        <a:pt x="1621" y="5393"/>
                        <a:pt x="1934" y="5506"/>
                        <a:pt x="2248" y="5506"/>
                      </a:cubicBezTo>
                      <a:cubicBezTo>
                        <a:pt x="2448" y="5506"/>
                        <a:pt x="2649" y="5460"/>
                        <a:pt x="2827" y="5377"/>
                      </a:cubicBezTo>
                      <a:cubicBezTo>
                        <a:pt x="4134" y="4799"/>
                        <a:pt x="5137" y="3462"/>
                        <a:pt x="5654" y="2124"/>
                      </a:cubicBezTo>
                      <a:cubicBezTo>
                        <a:pt x="5836" y="1638"/>
                        <a:pt x="5684" y="1243"/>
                        <a:pt x="5411" y="1000"/>
                      </a:cubicBezTo>
                      <a:cubicBezTo>
                        <a:pt x="5304" y="465"/>
                        <a:pt x="4891" y="0"/>
                        <a:pt x="42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271" name="Google Shape;271;p9"/>
                <p:cNvSpPr/>
                <p:nvPr/>
              </p:nvSpPr>
              <p:spPr>
                <a:xfrm>
                  <a:off x="1378850" y="4709925"/>
                  <a:ext cx="90450" cy="1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" h="4004" extrusionOk="0">
                      <a:moveTo>
                        <a:pt x="2264" y="1"/>
                      </a:moveTo>
                      <a:cubicBezTo>
                        <a:pt x="1988" y="1"/>
                        <a:pt x="1713" y="101"/>
                        <a:pt x="1489" y="311"/>
                      </a:cubicBezTo>
                      <a:cubicBezTo>
                        <a:pt x="973" y="767"/>
                        <a:pt x="395" y="1192"/>
                        <a:pt x="152" y="1891"/>
                      </a:cubicBezTo>
                      <a:cubicBezTo>
                        <a:pt x="0" y="2347"/>
                        <a:pt x="30" y="2834"/>
                        <a:pt x="274" y="3259"/>
                      </a:cubicBezTo>
                      <a:cubicBezTo>
                        <a:pt x="522" y="3756"/>
                        <a:pt x="967" y="4004"/>
                        <a:pt x="1433" y="4004"/>
                      </a:cubicBezTo>
                      <a:cubicBezTo>
                        <a:pt x="1766" y="4004"/>
                        <a:pt x="2110" y="3877"/>
                        <a:pt x="2401" y="3624"/>
                      </a:cubicBezTo>
                      <a:cubicBezTo>
                        <a:pt x="2736" y="3320"/>
                        <a:pt x="2857" y="2834"/>
                        <a:pt x="2736" y="2408"/>
                      </a:cubicBezTo>
                      <a:cubicBezTo>
                        <a:pt x="2857" y="2287"/>
                        <a:pt x="2979" y="2165"/>
                        <a:pt x="3100" y="2074"/>
                      </a:cubicBezTo>
                      <a:cubicBezTo>
                        <a:pt x="3556" y="1648"/>
                        <a:pt x="3617" y="828"/>
                        <a:pt x="3161" y="402"/>
                      </a:cubicBezTo>
                      <a:cubicBezTo>
                        <a:pt x="2915" y="139"/>
                        <a:pt x="2589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272" name="Google Shape;272;p9"/>
                <p:cNvSpPr/>
                <p:nvPr/>
              </p:nvSpPr>
              <p:spPr>
                <a:xfrm>
                  <a:off x="1312725" y="4918100"/>
                  <a:ext cx="145175" cy="1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5615" extrusionOk="0">
                      <a:moveTo>
                        <a:pt x="4037" y="1"/>
                      </a:moveTo>
                      <a:cubicBezTo>
                        <a:pt x="3867" y="1"/>
                        <a:pt x="3686" y="41"/>
                        <a:pt x="3496" y="130"/>
                      </a:cubicBezTo>
                      <a:cubicBezTo>
                        <a:pt x="1885" y="859"/>
                        <a:pt x="1" y="3443"/>
                        <a:pt x="1520" y="5084"/>
                      </a:cubicBezTo>
                      <a:cubicBezTo>
                        <a:pt x="1874" y="5461"/>
                        <a:pt x="2284" y="5615"/>
                        <a:pt x="2701" y="5615"/>
                      </a:cubicBezTo>
                      <a:cubicBezTo>
                        <a:pt x="3395" y="5615"/>
                        <a:pt x="4108" y="5190"/>
                        <a:pt x="4621" y="4659"/>
                      </a:cubicBezTo>
                      <a:cubicBezTo>
                        <a:pt x="5563" y="3686"/>
                        <a:pt x="5806" y="2562"/>
                        <a:pt x="5654" y="1224"/>
                      </a:cubicBezTo>
                      <a:cubicBezTo>
                        <a:pt x="5624" y="768"/>
                        <a:pt x="5229" y="434"/>
                        <a:pt x="4803" y="312"/>
                      </a:cubicBezTo>
                      <a:cubicBezTo>
                        <a:pt x="4592" y="120"/>
                        <a:pt x="4331" y="1"/>
                        <a:pt x="403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273" name="Google Shape;273;p9"/>
                <p:cNvSpPr/>
                <p:nvPr/>
              </p:nvSpPr>
              <p:spPr>
                <a:xfrm>
                  <a:off x="1474575" y="5016225"/>
                  <a:ext cx="123900" cy="1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5286" extrusionOk="0">
                      <a:moveTo>
                        <a:pt x="3402" y="1"/>
                      </a:moveTo>
                      <a:cubicBezTo>
                        <a:pt x="3157" y="1"/>
                        <a:pt x="2907" y="83"/>
                        <a:pt x="2676" y="278"/>
                      </a:cubicBezTo>
                      <a:cubicBezTo>
                        <a:pt x="1642" y="1159"/>
                        <a:pt x="1" y="2862"/>
                        <a:pt x="518" y="4351"/>
                      </a:cubicBezTo>
                      <a:cubicBezTo>
                        <a:pt x="703" y="4934"/>
                        <a:pt x="1097" y="5286"/>
                        <a:pt x="1658" y="5286"/>
                      </a:cubicBezTo>
                      <a:cubicBezTo>
                        <a:pt x="1740" y="5286"/>
                        <a:pt x="1826" y="5278"/>
                        <a:pt x="1916" y="5263"/>
                      </a:cubicBezTo>
                      <a:cubicBezTo>
                        <a:pt x="2767" y="5172"/>
                        <a:pt x="3436" y="4351"/>
                        <a:pt x="3922" y="3743"/>
                      </a:cubicBezTo>
                      <a:cubicBezTo>
                        <a:pt x="4408" y="3135"/>
                        <a:pt x="4955" y="2314"/>
                        <a:pt x="4895" y="1494"/>
                      </a:cubicBezTo>
                      <a:cubicBezTo>
                        <a:pt x="4864" y="1068"/>
                        <a:pt x="4682" y="673"/>
                        <a:pt x="4378" y="460"/>
                      </a:cubicBezTo>
                      <a:cubicBezTo>
                        <a:pt x="4123" y="187"/>
                        <a:pt x="3769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274" name="Google Shape;274;p9"/>
                <p:cNvSpPr/>
                <p:nvPr/>
              </p:nvSpPr>
              <p:spPr>
                <a:xfrm>
                  <a:off x="938475" y="4583700"/>
                  <a:ext cx="144100" cy="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4" h="3576" extrusionOk="0">
                      <a:moveTo>
                        <a:pt x="4036" y="0"/>
                      </a:moveTo>
                      <a:cubicBezTo>
                        <a:pt x="3781" y="0"/>
                        <a:pt x="3515" y="94"/>
                        <a:pt x="3268" y="314"/>
                      </a:cubicBezTo>
                      <a:cubicBezTo>
                        <a:pt x="2752" y="770"/>
                        <a:pt x="1809" y="922"/>
                        <a:pt x="1141" y="1287"/>
                      </a:cubicBezTo>
                      <a:cubicBezTo>
                        <a:pt x="1" y="1935"/>
                        <a:pt x="627" y="3576"/>
                        <a:pt x="1665" y="3576"/>
                      </a:cubicBezTo>
                      <a:cubicBezTo>
                        <a:pt x="1845" y="3576"/>
                        <a:pt x="2037" y="3527"/>
                        <a:pt x="2235" y="3415"/>
                      </a:cubicBezTo>
                      <a:cubicBezTo>
                        <a:pt x="3116" y="2928"/>
                        <a:pt x="4119" y="2776"/>
                        <a:pt x="4879" y="2077"/>
                      </a:cubicBezTo>
                      <a:cubicBezTo>
                        <a:pt x="5764" y="1264"/>
                        <a:pt x="4975" y="0"/>
                        <a:pt x="40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275" name="Google Shape;275;p9"/>
                <p:cNvSpPr/>
                <p:nvPr/>
              </p:nvSpPr>
              <p:spPr>
                <a:xfrm>
                  <a:off x="732925" y="4767950"/>
                  <a:ext cx="147450" cy="14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8" h="5680" extrusionOk="0">
                      <a:moveTo>
                        <a:pt x="4577" y="1"/>
                      </a:moveTo>
                      <a:cubicBezTo>
                        <a:pt x="4372" y="1"/>
                        <a:pt x="4167" y="56"/>
                        <a:pt x="3983" y="178"/>
                      </a:cubicBezTo>
                      <a:cubicBezTo>
                        <a:pt x="2979" y="604"/>
                        <a:pt x="1885" y="999"/>
                        <a:pt x="1065" y="1789"/>
                      </a:cubicBezTo>
                      <a:cubicBezTo>
                        <a:pt x="1" y="2823"/>
                        <a:pt x="122" y="4221"/>
                        <a:pt x="1034" y="5315"/>
                      </a:cubicBezTo>
                      <a:cubicBezTo>
                        <a:pt x="1263" y="5563"/>
                        <a:pt x="1587" y="5679"/>
                        <a:pt x="1909" y="5679"/>
                      </a:cubicBezTo>
                      <a:cubicBezTo>
                        <a:pt x="2101" y="5679"/>
                        <a:pt x="2293" y="5638"/>
                        <a:pt x="2463" y="5558"/>
                      </a:cubicBezTo>
                      <a:cubicBezTo>
                        <a:pt x="3922" y="4920"/>
                        <a:pt x="4773" y="3339"/>
                        <a:pt x="5563" y="2032"/>
                      </a:cubicBezTo>
                      <a:cubicBezTo>
                        <a:pt x="5806" y="1789"/>
                        <a:pt x="5897" y="1455"/>
                        <a:pt x="5837" y="1121"/>
                      </a:cubicBezTo>
                      <a:cubicBezTo>
                        <a:pt x="5791" y="484"/>
                        <a:pt x="5185" y="1"/>
                        <a:pt x="457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276" name="Google Shape;276;p9"/>
                <p:cNvSpPr/>
                <p:nvPr/>
              </p:nvSpPr>
              <p:spPr>
                <a:xfrm>
                  <a:off x="820050" y="4957225"/>
                  <a:ext cx="14315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6" h="5120" extrusionOk="0">
                      <a:moveTo>
                        <a:pt x="3752" y="0"/>
                      </a:moveTo>
                      <a:cubicBezTo>
                        <a:pt x="1793" y="0"/>
                        <a:pt x="0" y="2247"/>
                        <a:pt x="224" y="4188"/>
                      </a:cubicBezTo>
                      <a:cubicBezTo>
                        <a:pt x="316" y="4783"/>
                        <a:pt x="873" y="5120"/>
                        <a:pt x="1415" y="5120"/>
                      </a:cubicBezTo>
                      <a:cubicBezTo>
                        <a:pt x="1593" y="5120"/>
                        <a:pt x="1769" y="5084"/>
                        <a:pt x="1926" y="5009"/>
                      </a:cubicBezTo>
                      <a:cubicBezTo>
                        <a:pt x="3172" y="4431"/>
                        <a:pt x="4115" y="3489"/>
                        <a:pt x="5118" y="2577"/>
                      </a:cubicBezTo>
                      <a:cubicBezTo>
                        <a:pt x="5361" y="2334"/>
                        <a:pt x="5452" y="2091"/>
                        <a:pt x="5482" y="1848"/>
                      </a:cubicBezTo>
                      <a:cubicBezTo>
                        <a:pt x="5726" y="1361"/>
                        <a:pt x="5665" y="723"/>
                        <a:pt x="5057" y="358"/>
                      </a:cubicBezTo>
                      <a:cubicBezTo>
                        <a:pt x="4627" y="110"/>
                        <a:pt x="4185" y="0"/>
                        <a:pt x="375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277" name="Google Shape;277;p9"/>
                <p:cNvSpPr/>
                <p:nvPr/>
              </p:nvSpPr>
              <p:spPr>
                <a:xfrm>
                  <a:off x="593100" y="5021925"/>
                  <a:ext cx="1695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0" h="5387" extrusionOk="0">
                      <a:moveTo>
                        <a:pt x="5206" y="0"/>
                      </a:moveTo>
                      <a:cubicBezTo>
                        <a:pt x="5032" y="0"/>
                        <a:pt x="4846" y="44"/>
                        <a:pt x="4651" y="141"/>
                      </a:cubicBezTo>
                      <a:cubicBezTo>
                        <a:pt x="3192" y="931"/>
                        <a:pt x="1" y="2755"/>
                        <a:pt x="1855" y="4792"/>
                      </a:cubicBezTo>
                      <a:cubicBezTo>
                        <a:pt x="2251" y="5214"/>
                        <a:pt x="2649" y="5387"/>
                        <a:pt x="3039" y="5387"/>
                      </a:cubicBezTo>
                      <a:cubicBezTo>
                        <a:pt x="4448" y="5387"/>
                        <a:pt x="5748" y="3130"/>
                        <a:pt x="6414" y="2178"/>
                      </a:cubicBezTo>
                      <a:cubicBezTo>
                        <a:pt x="6779" y="1630"/>
                        <a:pt x="6627" y="1083"/>
                        <a:pt x="6262" y="749"/>
                      </a:cubicBezTo>
                      <a:cubicBezTo>
                        <a:pt x="6062" y="326"/>
                        <a:pt x="5682" y="0"/>
                        <a:pt x="5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278" name="Google Shape;278;p9"/>
                <p:cNvSpPr/>
                <p:nvPr/>
              </p:nvSpPr>
              <p:spPr>
                <a:xfrm>
                  <a:off x="1115150" y="4931025"/>
                  <a:ext cx="148200" cy="1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8" h="4706" extrusionOk="0">
                      <a:moveTo>
                        <a:pt x="4546" y="0"/>
                      </a:moveTo>
                      <a:cubicBezTo>
                        <a:pt x="4396" y="0"/>
                        <a:pt x="4237" y="40"/>
                        <a:pt x="4074" y="130"/>
                      </a:cubicBezTo>
                      <a:cubicBezTo>
                        <a:pt x="2797" y="829"/>
                        <a:pt x="1" y="2409"/>
                        <a:pt x="1612" y="4172"/>
                      </a:cubicBezTo>
                      <a:cubicBezTo>
                        <a:pt x="1957" y="4551"/>
                        <a:pt x="2306" y="4706"/>
                        <a:pt x="2647" y="4706"/>
                      </a:cubicBezTo>
                      <a:cubicBezTo>
                        <a:pt x="3868" y="4706"/>
                        <a:pt x="5000" y="2724"/>
                        <a:pt x="5594" y="1893"/>
                      </a:cubicBezTo>
                      <a:cubicBezTo>
                        <a:pt x="5928" y="1437"/>
                        <a:pt x="5776" y="950"/>
                        <a:pt x="5442" y="646"/>
                      </a:cubicBezTo>
                      <a:cubicBezTo>
                        <a:pt x="5286" y="291"/>
                        <a:pt x="4952" y="0"/>
                        <a:pt x="454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</p:grpSp>
        </p:grpSp>
        <p:sp>
          <p:nvSpPr>
            <p:cNvPr id="279" name="Google Shape;279;p9"/>
            <p:cNvSpPr/>
            <p:nvPr/>
          </p:nvSpPr>
          <p:spPr>
            <a:xfrm rot="-1845798">
              <a:off x="7668551" y="104823"/>
              <a:ext cx="848837" cy="493157"/>
            </a:xfrm>
            <a:custGeom>
              <a:avLst/>
              <a:gdLst/>
              <a:ahLst/>
              <a:cxnLst/>
              <a:rect l="l" t="t" r="r" b="b"/>
              <a:pathLst>
                <a:path w="33953" h="19726" extrusionOk="0">
                  <a:moveTo>
                    <a:pt x="20051" y="0"/>
                  </a:moveTo>
                  <a:cubicBezTo>
                    <a:pt x="17303" y="0"/>
                    <a:pt x="14567" y="691"/>
                    <a:pt x="12310" y="2144"/>
                  </a:cubicBezTo>
                  <a:lnTo>
                    <a:pt x="12280" y="2144"/>
                  </a:lnTo>
                  <a:cubicBezTo>
                    <a:pt x="10973" y="2813"/>
                    <a:pt x="9757" y="3694"/>
                    <a:pt x="8450" y="4332"/>
                  </a:cubicBezTo>
                  <a:cubicBezTo>
                    <a:pt x="6778" y="5123"/>
                    <a:pt x="4955" y="5609"/>
                    <a:pt x="3344" y="6460"/>
                  </a:cubicBezTo>
                  <a:cubicBezTo>
                    <a:pt x="1125" y="7615"/>
                    <a:pt x="0" y="9956"/>
                    <a:pt x="91" y="12387"/>
                  </a:cubicBezTo>
                  <a:cubicBezTo>
                    <a:pt x="182" y="14788"/>
                    <a:pt x="1398" y="17251"/>
                    <a:pt x="3465" y="18497"/>
                  </a:cubicBezTo>
                  <a:cubicBezTo>
                    <a:pt x="4992" y="19419"/>
                    <a:pt x="6693" y="19726"/>
                    <a:pt x="8422" y="19726"/>
                  </a:cubicBezTo>
                  <a:cubicBezTo>
                    <a:pt x="9996" y="19726"/>
                    <a:pt x="11593" y="19471"/>
                    <a:pt x="13101" y="19196"/>
                  </a:cubicBezTo>
                  <a:cubicBezTo>
                    <a:pt x="15178" y="18807"/>
                    <a:pt x="17244" y="18704"/>
                    <a:pt x="19320" y="18704"/>
                  </a:cubicBezTo>
                  <a:cubicBezTo>
                    <a:pt x="20494" y="18704"/>
                    <a:pt x="21672" y="18737"/>
                    <a:pt x="22858" y="18770"/>
                  </a:cubicBezTo>
                  <a:cubicBezTo>
                    <a:pt x="22962" y="18772"/>
                    <a:pt x="23066" y="18773"/>
                    <a:pt x="23170" y="18773"/>
                  </a:cubicBezTo>
                  <a:cubicBezTo>
                    <a:pt x="26243" y="18773"/>
                    <a:pt x="29089" y="17889"/>
                    <a:pt x="30882" y="15214"/>
                  </a:cubicBezTo>
                  <a:cubicBezTo>
                    <a:pt x="33952" y="10655"/>
                    <a:pt x="32402" y="4454"/>
                    <a:pt x="27630" y="1870"/>
                  </a:cubicBezTo>
                  <a:cubicBezTo>
                    <a:pt x="25374" y="645"/>
                    <a:pt x="22707" y="0"/>
                    <a:pt x="20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688900" y="4316200"/>
              <a:ext cx="660125" cy="446175"/>
            </a:xfrm>
            <a:custGeom>
              <a:avLst/>
              <a:gdLst/>
              <a:ahLst/>
              <a:cxnLst/>
              <a:rect l="l" t="t" r="r" b="b"/>
              <a:pathLst>
                <a:path w="26405" h="17847" extrusionOk="0">
                  <a:moveTo>
                    <a:pt x="11374" y="1"/>
                  </a:moveTo>
                  <a:cubicBezTo>
                    <a:pt x="10034" y="1"/>
                    <a:pt x="8739" y="165"/>
                    <a:pt x="7570" y="497"/>
                  </a:cubicBezTo>
                  <a:cubicBezTo>
                    <a:pt x="6658" y="771"/>
                    <a:pt x="5928" y="1166"/>
                    <a:pt x="5351" y="1683"/>
                  </a:cubicBezTo>
                  <a:cubicBezTo>
                    <a:pt x="3709" y="2291"/>
                    <a:pt x="2433" y="3476"/>
                    <a:pt x="1855" y="5513"/>
                  </a:cubicBezTo>
                  <a:cubicBezTo>
                    <a:pt x="1" y="12321"/>
                    <a:pt x="7357" y="17093"/>
                    <a:pt x="13102" y="17762"/>
                  </a:cubicBezTo>
                  <a:cubicBezTo>
                    <a:pt x="13589" y="17819"/>
                    <a:pt x="14090" y="17847"/>
                    <a:pt x="14598" y="17847"/>
                  </a:cubicBezTo>
                  <a:cubicBezTo>
                    <a:pt x="20086" y="17847"/>
                    <a:pt x="26404" y="14550"/>
                    <a:pt x="24652" y="8096"/>
                  </a:cubicBezTo>
                  <a:cubicBezTo>
                    <a:pt x="23184" y="2789"/>
                    <a:pt x="16895" y="1"/>
                    <a:pt x="11374" y="1"/>
                  </a:cubicBezTo>
                  <a:close/>
                </a:path>
              </a:pathLst>
            </a:custGeom>
            <a:solidFill>
              <a:srgbClr val="FF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1" name="Google Shape;281;p9"/>
            <p:cNvSpPr/>
            <p:nvPr/>
          </p:nvSpPr>
          <p:spPr>
            <a:xfrm rot="10800000">
              <a:off x="7540975" y="974275"/>
              <a:ext cx="1061575" cy="871800"/>
            </a:xfrm>
            <a:custGeom>
              <a:avLst/>
              <a:gdLst/>
              <a:ahLst/>
              <a:cxnLst/>
              <a:rect l="l" t="t" r="r" b="b"/>
              <a:pathLst>
                <a:path w="42463" h="34872" extrusionOk="0">
                  <a:moveTo>
                    <a:pt x="5660" y="0"/>
                  </a:moveTo>
                  <a:cubicBezTo>
                    <a:pt x="4726" y="0"/>
                    <a:pt x="3803" y="385"/>
                    <a:pt x="2888" y="1255"/>
                  </a:cubicBezTo>
                  <a:cubicBezTo>
                    <a:pt x="365" y="4720"/>
                    <a:pt x="0" y="15359"/>
                    <a:pt x="1246" y="20860"/>
                  </a:cubicBezTo>
                  <a:cubicBezTo>
                    <a:pt x="2128" y="24751"/>
                    <a:pt x="6566" y="29158"/>
                    <a:pt x="9757" y="31225"/>
                  </a:cubicBezTo>
                  <a:cubicBezTo>
                    <a:pt x="13135" y="33383"/>
                    <a:pt x="17561" y="34871"/>
                    <a:pt x="21984" y="34871"/>
                  </a:cubicBezTo>
                  <a:cubicBezTo>
                    <a:pt x="25164" y="34871"/>
                    <a:pt x="28341" y="34102"/>
                    <a:pt x="31125" y="32259"/>
                  </a:cubicBezTo>
                  <a:cubicBezTo>
                    <a:pt x="34134" y="30253"/>
                    <a:pt x="42463" y="23566"/>
                    <a:pt x="31216" y="23201"/>
                  </a:cubicBezTo>
                  <a:cubicBezTo>
                    <a:pt x="20751" y="22851"/>
                    <a:pt x="12858" y="0"/>
                    <a:pt x="5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204150" y="621375"/>
              <a:ext cx="356925" cy="287900"/>
            </a:xfrm>
            <a:custGeom>
              <a:avLst/>
              <a:gdLst/>
              <a:ahLst/>
              <a:cxnLst/>
              <a:rect l="l" t="t" r="r" b="b"/>
              <a:pathLst>
                <a:path w="14277" h="11516" extrusionOk="0">
                  <a:moveTo>
                    <a:pt x="6159" y="0"/>
                  </a:moveTo>
                  <a:cubicBezTo>
                    <a:pt x="5795" y="0"/>
                    <a:pt x="5431" y="54"/>
                    <a:pt x="5077" y="155"/>
                  </a:cubicBezTo>
                  <a:cubicBezTo>
                    <a:pt x="3253" y="489"/>
                    <a:pt x="1855" y="1918"/>
                    <a:pt x="1247" y="3742"/>
                  </a:cubicBezTo>
                  <a:cubicBezTo>
                    <a:pt x="1" y="7572"/>
                    <a:pt x="3071" y="10702"/>
                    <a:pt x="6627" y="11371"/>
                  </a:cubicBezTo>
                  <a:cubicBezTo>
                    <a:pt x="7121" y="11467"/>
                    <a:pt x="7624" y="11515"/>
                    <a:pt x="8125" y="11515"/>
                  </a:cubicBezTo>
                  <a:cubicBezTo>
                    <a:pt x="11263" y="11515"/>
                    <a:pt x="14277" y="9635"/>
                    <a:pt x="13831" y="5991"/>
                  </a:cubicBezTo>
                  <a:cubicBezTo>
                    <a:pt x="13588" y="4167"/>
                    <a:pt x="12585" y="2465"/>
                    <a:pt x="10943" y="1523"/>
                  </a:cubicBezTo>
                  <a:cubicBezTo>
                    <a:pt x="10366" y="1189"/>
                    <a:pt x="9727" y="976"/>
                    <a:pt x="9089" y="793"/>
                  </a:cubicBezTo>
                  <a:cubicBezTo>
                    <a:pt x="8603" y="611"/>
                    <a:pt x="8147" y="459"/>
                    <a:pt x="7661" y="337"/>
                  </a:cubicBezTo>
                  <a:cubicBezTo>
                    <a:pt x="7181" y="107"/>
                    <a:pt x="6670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3" name="Google Shape;283;p9"/>
            <p:cNvSpPr/>
            <p:nvPr/>
          </p:nvSpPr>
          <p:spPr>
            <a:xfrm rot="5400000">
              <a:off x="7877900" y="759375"/>
              <a:ext cx="2177875" cy="659125"/>
            </a:xfrm>
            <a:custGeom>
              <a:avLst/>
              <a:gdLst/>
              <a:ahLst/>
              <a:cxnLst/>
              <a:rect l="l" t="t" r="r" b="b"/>
              <a:pathLst>
                <a:path w="87115" h="26365" extrusionOk="0">
                  <a:moveTo>
                    <a:pt x="0" y="0"/>
                  </a:moveTo>
                  <a:cubicBezTo>
                    <a:pt x="1399" y="4499"/>
                    <a:pt x="3709" y="8845"/>
                    <a:pt x="5259" y="11398"/>
                  </a:cubicBezTo>
                  <a:cubicBezTo>
                    <a:pt x="11599" y="21878"/>
                    <a:pt x="16466" y="23654"/>
                    <a:pt x="27413" y="23654"/>
                  </a:cubicBezTo>
                  <a:cubicBezTo>
                    <a:pt x="27802" y="23654"/>
                    <a:pt x="28198" y="23652"/>
                    <a:pt x="28603" y="23648"/>
                  </a:cubicBezTo>
                  <a:cubicBezTo>
                    <a:pt x="28742" y="23646"/>
                    <a:pt x="28881" y="23645"/>
                    <a:pt x="29021" y="23645"/>
                  </a:cubicBezTo>
                  <a:cubicBezTo>
                    <a:pt x="36196" y="23645"/>
                    <a:pt x="43847" y="25905"/>
                    <a:pt x="50913" y="26292"/>
                  </a:cubicBezTo>
                  <a:cubicBezTo>
                    <a:pt x="51616" y="26342"/>
                    <a:pt x="52310" y="26365"/>
                    <a:pt x="52994" y="26365"/>
                  </a:cubicBezTo>
                  <a:cubicBezTo>
                    <a:pt x="53553" y="26365"/>
                    <a:pt x="54105" y="26350"/>
                    <a:pt x="54652" y="26323"/>
                  </a:cubicBezTo>
                  <a:cubicBezTo>
                    <a:pt x="54774" y="26292"/>
                    <a:pt x="54865" y="26292"/>
                    <a:pt x="54956" y="26292"/>
                  </a:cubicBezTo>
                  <a:cubicBezTo>
                    <a:pt x="63497" y="25654"/>
                    <a:pt x="69515" y="18724"/>
                    <a:pt x="76294" y="13374"/>
                  </a:cubicBezTo>
                  <a:cubicBezTo>
                    <a:pt x="82403" y="8602"/>
                    <a:pt x="85534" y="4924"/>
                    <a:pt x="87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4" name="Google Shape;284;p9"/>
            <p:cNvSpPr/>
            <p:nvPr/>
          </p:nvSpPr>
          <p:spPr>
            <a:xfrm flipH="1">
              <a:off x="8766600" y="0"/>
              <a:ext cx="1095775" cy="2917975"/>
            </a:xfrm>
            <a:custGeom>
              <a:avLst/>
              <a:gdLst/>
              <a:ahLst/>
              <a:cxnLst/>
              <a:rect l="l" t="t" r="r" b="b"/>
              <a:pathLst>
                <a:path w="43831" h="116719" extrusionOk="0">
                  <a:moveTo>
                    <a:pt x="32736" y="0"/>
                  </a:moveTo>
                  <a:cubicBezTo>
                    <a:pt x="30213" y="10486"/>
                    <a:pt x="33648" y="20304"/>
                    <a:pt x="37235" y="30548"/>
                  </a:cubicBezTo>
                  <a:cubicBezTo>
                    <a:pt x="37995" y="32736"/>
                    <a:pt x="38785" y="34985"/>
                    <a:pt x="39514" y="37265"/>
                  </a:cubicBezTo>
                  <a:cubicBezTo>
                    <a:pt x="43405" y="49302"/>
                    <a:pt x="40214" y="55350"/>
                    <a:pt x="36870" y="61733"/>
                  </a:cubicBezTo>
                  <a:cubicBezTo>
                    <a:pt x="34408" y="66354"/>
                    <a:pt x="31915" y="71126"/>
                    <a:pt x="31520" y="78512"/>
                  </a:cubicBezTo>
                  <a:cubicBezTo>
                    <a:pt x="31368" y="82007"/>
                    <a:pt x="31490" y="85138"/>
                    <a:pt x="31612" y="88178"/>
                  </a:cubicBezTo>
                  <a:cubicBezTo>
                    <a:pt x="32067" y="98360"/>
                    <a:pt x="32371" y="105716"/>
                    <a:pt x="19575" y="112737"/>
                  </a:cubicBezTo>
                  <a:cubicBezTo>
                    <a:pt x="14936" y="115295"/>
                    <a:pt x="10313" y="116353"/>
                    <a:pt x="5651" y="116353"/>
                  </a:cubicBezTo>
                  <a:cubicBezTo>
                    <a:pt x="3775" y="116353"/>
                    <a:pt x="1892" y="116182"/>
                    <a:pt x="0" y="115868"/>
                  </a:cubicBezTo>
                  <a:lnTo>
                    <a:pt x="0" y="116263"/>
                  </a:lnTo>
                  <a:cubicBezTo>
                    <a:pt x="1885" y="116567"/>
                    <a:pt x="3769" y="116719"/>
                    <a:pt x="5654" y="116719"/>
                  </a:cubicBezTo>
                  <a:cubicBezTo>
                    <a:pt x="10365" y="116719"/>
                    <a:pt x="15046" y="115655"/>
                    <a:pt x="19757" y="113072"/>
                  </a:cubicBezTo>
                  <a:cubicBezTo>
                    <a:pt x="32767" y="105929"/>
                    <a:pt x="32432" y="98482"/>
                    <a:pt x="32007" y="88178"/>
                  </a:cubicBezTo>
                  <a:cubicBezTo>
                    <a:pt x="31885" y="85138"/>
                    <a:pt x="31733" y="82007"/>
                    <a:pt x="31915" y="78512"/>
                  </a:cubicBezTo>
                  <a:cubicBezTo>
                    <a:pt x="32280" y="71217"/>
                    <a:pt x="34773" y="66475"/>
                    <a:pt x="37204" y="61916"/>
                  </a:cubicBezTo>
                  <a:cubicBezTo>
                    <a:pt x="40609" y="55442"/>
                    <a:pt x="43831" y="49362"/>
                    <a:pt x="39879" y="37143"/>
                  </a:cubicBezTo>
                  <a:cubicBezTo>
                    <a:pt x="39150" y="34894"/>
                    <a:pt x="38359" y="32614"/>
                    <a:pt x="37599" y="30426"/>
                  </a:cubicBezTo>
                  <a:cubicBezTo>
                    <a:pt x="34013" y="20213"/>
                    <a:pt x="30578" y="10426"/>
                    <a:pt x="33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5" name="Google Shape;285;p9"/>
            <p:cNvSpPr/>
            <p:nvPr/>
          </p:nvSpPr>
          <p:spPr>
            <a:xfrm flipH="1">
              <a:off x="7046050" y="205625"/>
              <a:ext cx="220400" cy="171000"/>
            </a:xfrm>
            <a:custGeom>
              <a:avLst/>
              <a:gdLst/>
              <a:ahLst/>
              <a:cxnLst/>
              <a:rect l="l" t="t" r="r" b="b"/>
              <a:pathLst>
                <a:path w="8816" h="6840" extrusionOk="0">
                  <a:moveTo>
                    <a:pt x="4408" y="0"/>
                  </a:moveTo>
                  <a:cubicBezTo>
                    <a:pt x="1" y="0"/>
                    <a:pt x="1" y="6839"/>
                    <a:pt x="4408" y="6839"/>
                  </a:cubicBezTo>
                  <a:cubicBezTo>
                    <a:pt x="8816" y="6839"/>
                    <a:pt x="8816" y="0"/>
                    <a:pt x="4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6" name="Google Shape;286;p9"/>
            <p:cNvSpPr/>
            <p:nvPr/>
          </p:nvSpPr>
          <p:spPr>
            <a:xfrm flipH="1">
              <a:off x="8689850" y="1063075"/>
              <a:ext cx="73725" cy="57025"/>
            </a:xfrm>
            <a:custGeom>
              <a:avLst/>
              <a:gdLst/>
              <a:ahLst/>
              <a:cxnLst/>
              <a:rect l="l" t="t" r="r" b="b"/>
              <a:pathLst>
                <a:path w="2949" h="2281" extrusionOk="0">
                  <a:moveTo>
                    <a:pt x="1459" y="0"/>
                  </a:moveTo>
                  <a:cubicBezTo>
                    <a:pt x="0" y="0"/>
                    <a:pt x="0" y="2280"/>
                    <a:pt x="1459" y="2280"/>
                  </a:cubicBezTo>
                  <a:cubicBezTo>
                    <a:pt x="2949" y="2280"/>
                    <a:pt x="2949" y="0"/>
                    <a:pt x="1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7" name="Google Shape;287;p9"/>
            <p:cNvSpPr/>
            <p:nvPr/>
          </p:nvSpPr>
          <p:spPr>
            <a:xfrm flipH="1">
              <a:off x="8723075" y="2284225"/>
              <a:ext cx="171750" cy="133000"/>
            </a:xfrm>
            <a:custGeom>
              <a:avLst/>
              <a:gdLst/>
              <a:ahLst/>
              <a:cxnLst/>
              <a:rect l="l" t="t" r="r" b="b"/>
              <a:pathLst>
                <a:path w="6870" h="5320" extrusionOk="0">
                  <a:moveTo>
                    <a:pt x="3435" y="0"/>
                  </a:moveTo>
                  <a:cubicBezTo>
                    <a:pt x="31" y="0"/>
                    <a:pt x="0" y="5319"/>
                    <a:pt x="3435" y="5319"/>
                  </a:cubicBezTo>
                  <a:cubicBezTo>
                    <a:pt x="6870" y="5319"/>
                    <a:pt x="6870" y="0"/>
                    <a:pt x="3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8" name="Google Shape;288;p9"/>
            <p:cNvSpPr/>
            <p:nvPr/>
          </p:nvSpPr>
          <p:spPr>
            <a:xfrm flipH="1">
              <a:off x="8585525" y="2479500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0" y="1"/>
                    <a:pt x="0" y="1521"/>
                    <a:pt x="1004" y="1521"/>
                  </a:cubicBezTo>
                  <a:cubicBezTo>
                    <a:pt x="1976" y="1521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89" name="Google Shape;289;p9"/>
            <p:cNvSpPr/>
            <p:nvPr/>
          </p:nvSpPr>
          <p:spPr>
            <a:xfrm flipH="1">
              <a:off x="8838575" y="20646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5" y="1521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90" name="Google Shape;290;p9"/>
            <p:cNvSpPr/>
            <p:nvPr/>
          </p:nvSpPr>
          <p:spPr>
            <a:xfrm flipH="1">
              <a:off x="8672925" y="1832850"/>
              <a:ext cx="110200" cy="85875"/>
            </a:xfrm>
            <a:custGeom>
              <a:avLst/>
              <a:gdLst/>
              <a:ahLst/>
              <a:cxnLst/>
              <a:rect l="l" t="t" r="r" b="b"/>
              <a:pathLst>
                <a:path w="4408" h="3435" extrusionOk="0">
                  <a:moveTo>
                    <a:pt x="2189" y="0"/>
                  </a:moveTo>
                  <a:cubicBezTo>
                    <a:pt x="0" y="0"/>
                    <a:pt x="0" y="3435"/>
                    <a:pt x="2189" y="3435"/>
                  </a:cubicBezTo>
                  <a:cubicBezTo>
                    <a:pt x="4408" y="3435"/>
                    <a:pt x="4408" y="0"/>
                    <a:pt x="2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91" name="Google Shape;291;p9"/>
            <p:cNvSpPr/>
            <p:nvPr/>
          </p:nvSpPr>
          <p:spPr>
            <a:xfrm flipH="1">
              <a:off x="8835000" y="1583600"/>
              <a:ext cx="49400" cy="38025"/>
            </a:xfrm>
            <a:custGeom>
              <a:avLst/>
              <a:gdLst/>
              <a:ahLst/>
              <a:cxnLst/>
              <a:rect l="l" t="t" r="r" b="b"/>
              <a:pathLst>
                <a:path w="1976" h="1521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76" y="1520"/>
                    <a:pt x="1976" y="0"/>
                    <a:pt x="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92" name="Google Shape;292;p9"/>
            <p:cNvSpPr/>
            <p:nvPr/>
          </p:nvSpPr>
          <p:spPr>
            <a:xfrm flipH="1">
              <a:off x="8816750" y="654250"/>
              <a:ext cx="49425" cy="38025"/>
            </a:xfrm>
            <a:custGeom>
              <a:avLst/>
              <a:gdLst/>
              <a:ahLst/>
              <a:cxnLst/>
              <a:rect l="l" t="t" r="r" b="b"/>
              <a:pathLst>
                <a:path w="1977" h="1521" extrusionOk="0">
                  <a:moveTo>
                    <a:pt x="1004" y="1"/>
                  </a:moveTo>
                  <a:cubicBezTo>
                    <a:pt x="1" y="1"/>
                    <a:pt x="1" y="1520"/>
                    <a:pt x="1004" y="1520"/>
                  </a:cubicBezTo>
                  <a:cubicBezTo>
                    <a:pt x="1976" y="1520"/>
                    <a:pt x="1976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93" name="Google Shape;293;p9"/>
            <p:cNvSpPr/>
            <p:nvPr/>
          </p:nvSpPr>
          <p:spPr>
            <a:xfrm flipH="1">
              <a:off x="8933025" y="1006850"/>
              <a:ext cx="49400" cy="38000"/>
            </a:xfrm>
            <a:custGeom>
              <a:avLst/>
              <a:gdLst/>
              <a:ahLst/>
              <a:cxnLst/>
              <a:rect l="l" t="t" r="r" b="b"/>
              <a:pathLst>
                <a:path w="1976" h="1520" extrusionOk="0">
                  <a:moveTo>
                    <a:pt x="1003" y="0"/>
                  </a:moveTo>
                  <a:cubicBezTo>
                    <a:pt x="31" y="0"/>
                    <a:pt x="0" y="1520"/>
                    <a:pt x="1003" y="1520"/>
                  </a:cubicBezTo>
                  <a:cubicBezTo>
                    <a:pt x="1976" y="1520"/>
                    <a:pt x="1976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94" name="Google Shape;294;p9"/>
            <p:cNvSpPr/>
            <p:nvPr/>
          </p:nvSpPr>
          <p:spPr>
            <a:xfrm flipH="1">
              <a:off x="8975900" y="2899725"/>
              <a:ext cx="110225" cy="85900"/>
            </a:xfrm>
            <a:custGeom>
              <a:avLst/>
              <a:gdLst/>
              <a:ahLst/>
              <a:cxnLst/>
              <a:rect l="l" t="t" r="r" b="b"/>
              <a:pathLst>
                <a:path w="4409" h="3436" extrusionOk="0">
                  <a:moveTo>
                    <a:pt x="2189" y="1"/>
                  </a:moveTo>
                  <a:cubicBezTo>
                    <a:pt x="1" y="1"/>
                    <a:pt x="1" y="3435"/>
                    <a:pt x="2189" y="3435"/>
                  </a:cubicBezTo>
                  <a:cubicBezTo>
                    <a:pt x="4408" y="3435"/>
                    <a:pt x="4408" y="1"/>
                    <a:pt x="2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9525" y="238075"/>
              <a:ext cx="472608" cy="507846"/>
            </a:xfrm>
            <a:custGeom>
              <a:avLst/>
              <a:gdLst/>
              <a:ahLst/>
              <a:cxnLst/>
              <a:rect l="l" t="t" r="r" b="b"/>
              <a:pathLst>
                <a:path w="10032" h="10780" extrusionOk="0">
                  <a:moveTo>
                    <a:pt x="3973" y="0"/>
                  </a:moveTo>
                  <a:cubicBezTo>
                    <a:pt x="3313" y="0"/>
                    <a:pt x="2656" y="154"/>
                    <a:pt x="2068" y="485"/>
                  </a:cubicBezTo>
                  <a:cubicBezTo>
                    <a:pt x="730" y="1244"/>
                    <a:pt x="61" y="2703"/>
                    <a:pt x="31" y="4193"/>
                  </a:cubicBezTo>
                  <a:cubicBezTo>
                    <a:pt x="1" y="6290"/>
                    <a:pt x="1034" y="8509"/>
                    <a:pt x="2706" y="9786"/>
                  </a:cubicBezTo>
                  <a:cubicBezTo>
                    <a:pt x="3581" y="10463"/>
                    <a:pt x="4617" y="10780"/>
                    <a:pt x="5630" y="10780"/>
                  </a:cubicBezTo>
                  <a:cubicBezTo>
                    <a:pt x="7887" y="10780"/>
                    <a:pt x="10031" y="9208"/>
                    <a:pt x="10031" y="6564"/>
                  </a:cubicBezTo>
                  <a:cubicBezTo>
                    <a:pt x="10031" y="4345"/>
                    <a:pt x="8420" y="1670"/>
                    <a:pt x="6414" y="697"/>
                  </a:cubicBezTo>
                  <a:cubicBezTo>
                    <a:pt x="6323" y="637"/>
                    <a:pt x="6201" y="576"/>
                    <a:pt x="6110" y="545"/>
                  </a:cubicBezTo>
                  <a:cubicBezTo>
                    <a:pt x="5453" y="193"/>
                    <a:pt x="4710" y="0"/>
                    <a:pt x="3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714700" y="420938"/>
              <a:ext cx="183900" cy="142125"/>
            </a:xfrm>
            <a:custGeom>
              <a:avLst/>
              <a:gdLst/>
              <a:ahLst/>
              <a:cxnLst/>
              <a:rect l="l" t="t" r="r" b="b"/>
              <a:pathLst>
                <a:path w="7356" h="5685" extrusionOk="0">
                  <a:moveTo>
                    <a:pt x="3678" y="0"/>
                  </a:moveTo>
                  <a:cubicBezTo>
                    <a:pt x="0" y="0"/>
                    <a:pt x="0" y="5684"/>
                    <a:pt x="3678" y="5684"/>
                  </a:cubicBezTo>
                  <a:cubicBezTo>
                    <a:pt x="7325" y="5684"/>
                    <a:pt x="7356" y="0"/>
                    <a:pt x="3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97"/>
            </a:p>
          </p:txBody>
        </p:sp>
      </p:grp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429840" y="2693460"/>
            <a:ext cx="12209120" cy="2008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9pPr>
          </a:lstStyle>
          <a:p>
            <a:endParaRPr/>
          </a:p>
        </p:txBody>
      </p:sp>
      <p:sp>
        <p:nvSpPr>
          <p:cNvPr id="298" name="Google Shape;298;p9"/>
          <p:cNvSpPr txBox="1">
            <a:spLocks noGrp="1"/>
          </p:cNvSpPr>
          <p:nvPr>
            <p:ph type="subTitle" idx="1"/>
          </p:nvPr>
        </p:nvSpPr>
        <p:spPr>
          <a:xfrm>
            <a:off x="2103640" y="4701620"/>
            <a:ext cx="12861520" cy="2082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1"/>
          <p:cNvGrpSpPr/>
          <p:nvPr/>
        </p:nvGrpSpPr>
        <p:grpSpPr>
          <a:xfrm>
            <a:off x="-413581" y="-58239"/>
            <a:ext cx="17795436" cy="10355380"/>
            <a:chOff x="-221562" y="-31200"/>
            <a:chExt cx="9533269" cy="5547525"/>
          </a:xfrm>
        </p:grpSpPr>
        <p:grpSp>
          <p:nvGrpSpPr>
            <p:cNvPr id="321" name="Google Shape;321;p11"/>
            <p:cNvGrpSpPr/>
            <p:nvPr/>
          </p:nvGrpSpPr>
          <p:grpSpPr>
            <a:xfrm>
              <a:off x="-221562" y="-31200"/>
              <a:ext cx="9485888" cy="5547525"/>
              <a:chOff x="-221562" y="-31200"/>
              <a:chExt cx="9485888" cy="5547525"/>
            </a:xfrm>
          </p:grpSpPr>
          <p:grpSp>
            <p:nvGrpSpPr>
              <p:cNvPr id="322" name="Google Shape;322;p11"/>
              <p:cNvGrpSpPr/>
              <p:nvPr/>
            </p:nvGrpSpPr>
            <p:grpSpPr>
              <a:xfrm>
                <a:off x="-221562" y="-31200"/>
                <a:ext cx="9485888" cy="5547525"/>
                <a:chOff x="-221562" y="-31200"/>
                <a:chExt cx="9485888" cy="5547525"/>
              </a:xfrm>
            </p:grpSpPr>
            <p:grpSp>
              <p:nvGrpSpPr>
                <p:cNvPr id="323" name="Google Shape;323;p11"/>
                <p:cNvGrpSpPr/>
                <p:nvPr/>
              </p:nvGrpSpPr>
              <p:grpSpPr>
                <a:xfrm>
                  <a:off x="5889025" y="-31200"/>
                  <a:ext cx="3375300" cy="3121125"/>
                  <a:chOff x="5889025" y="-31200"/>
                  <a:chExt cx="3375300" cy="3121125"/>
                </a:xfrm>
              </p:grpSpPr>
              <p:sp>
                <p:nvSpPr>
                  <p:cNvPr id="324" name="Google Shape;324;p11"/>
                  <p:cNvSpPr/>
                  <p:nvPr/>
                </p:nvSpPr>
                <p:spPr>
                  <a:xfrm flipH="1">
                    <a:off x="5889025" y="-31175"/>
                    <a:ext cx="3322125" cy="3121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885" h="124844" extrusionOk="0">
                        <a:moveTo>
                          <a:pt x="0" y="0"/>
                        </a:moveTo>
                        <a:lnTo>
                          <a:pt x="0" y="124743"/>
                        </a:lnTo>
                        <a:cubicBezTo>
                          <a:pt x="911" y="124811"/>
                          <a:pt x="1792" y="124843"/>
                          <a:pt x="2644" y="124843"/>
                        </a:cubicBezTo>
                        <a:cubicBezTo>
                          <a:pt x="20253" y="124843"/>
                          <a:pt x="25590" y="110917"/>
                          <a:pt x="26779" y="101582"/>
                        </a:cubicBezTo>
                        <a:cubicBezTo>
                          <a:pt x="28207" y="90640"/>
                          <a:pt x="21307" y="85016"/>
                          <a:pt x="28785" y="70852"/>
                        </a:cubicBezTo>
                        <a:cubicBezTo>
                          <a:pt x="34378" y="60214"/>
                          <a:pt x="34469" y="55989"/>
                          <a:pt x="30760" y="43739"/>
                        </a:cubicBezTo>
                        <a:cubicBezTo>
                          <a:pt x="26785" y="30613"/>
                          <a:pt x="26923" y="22011"/>
                          <a:pt x="36554" y="22011"/>
                        </a:cubicBezTo>
                        <a:cubicBezTo>
                          <a:pt x="38631" y="22011"/>
                          <a:pt x="41150" y="22411"/>
                          <a:pt x="44165" y="23253"/>
                        </a:cubicBezTo>
                        <a:cubicBezTo>
                          <a:pt x="47599" y="24205"/>
                          <a:pt x="50704" y="24626"/>
                          <a:pt x="53597" y="24626"/>
                        </a:cubicBezTo>
                        <a:cubicBezTo>
                          <a:pt x="62892" y="24626"/>
                          <a:pt x="69993" y="20275"/>
                          <a:pt x="78755" y="15198"/>
                        </a:cubicBezTo>
                        <a:cubicBezTo>
                          <a:pt x="82032" y="13307"/>
                          <a:pt x="86380" y="12717"/>
                          <a:pt x="91184" y="12717"/>
                        </a:cubicBezTo>
                        <a:cubicBezTo>
                          <a:pt x="99164" y="12717"/>
                          <a:pt x="108400" y="14346"/>
                          <a:pt x="116059" y="14346"/>
                        </a:cubicBezTo>
                        <a:cubicBezTo>
                          <a:pt x="125729" y="14346"/>
                          <a:pt x="132885" y="11750"/>
                          <a:pt x="131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25" name="Google Shape;325;p11"/>
                  <p:cNvSpPr/>
                  <p:nvPr/>
                </p:nvSpPr>
                <p:spPr>
                  <a:xfrm flipH="1">
                    <a:off x="6797725" y="364375"/>
                    <a:ext cx="73750" cy="5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" h="2281" extrusionOk="0">
                        <a:moveTo>
                          <a:pt x="1460" y="1"/>
                        </a:moveTo>
                        <a:cubicBezTo>
                          <a:pt x="1" y="1"/>
                          <a:pt x="1" y="2281"/>
                          <a:pt x="1460" y="2281"/>
                        </a:cubicBezTo>
                        <a:cubicBezTo>
                          <a:pt x="2949" y="2281"/>
                          <a:pt x="2949" y="1"/>
                          <a:pt x="14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26" name="Google Shape;326;p11"/>
                  <p:cNvSpPr/>
                  <p:nvPr/>
                </p:nvSpPr>
                <p:spPr>
                  <a:xfrm flipH="1">
                    <a:off x="7395750" y="556975"/>
                    <a:ext cx="48650" cy="3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1520" extrusionOk="0">
                        <a:moveTo>
                          <a:pt x="973" y="0"/>
                        </a:moveTo>
                        <a:cubicBezTo>
                          <a:pt x="0" y="0"/>
                          <a:pt x="0" y="1520"/>
                          <a:pt x="973" y="1520"/>
                        </a:cubicBezTo>
                        <a:cubicBezTo>
                          <a:pt x="1945" y="1520"/>
                          <a:pt x="1945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27" name="Google Shape;327;p11"/>
                  <p:cNvSpPr/>
                  <p:nvPr/>
                </p:nvSpPr>
                <p:spPr>
                  <a:xfrm flipH="1">
                    <a:off x="8552300" y="-31175"/>
                    <a:ext cx="658850" cy="21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54" h="85728" extrusionOk="0">
                        <a:moveTo>
                          <a:pt x="0" y="0"/>
                        </a:moveTo>
                        <a:lnTo>
                          <a:pt x="0" y="85442"/>
                        </a:lnTo>
                        <a:cubicBezTo>
                          <a:pt x="1037" y="85610"/>
                          <a:pt x="2093" y="85727"/>
                          <a:pt x="3146" y="85727"/>
                        </a:cubicBezTo>
                        <a:cubicBezTo>
                          <a:pt x="6476" y="85727"/>
                          <a:pt x="9770" y="84556"/>
                          <a:pt x="12310" y="80123"/>
                        </a:cubicBezTo>
                        <a:cubicBezTo>
                          <a:pt x="18055" y="70001"/>
                          <a:pt x="7477" y="58694"/>
                          <a:pt x="10426" y="47751"/>
                        </a:cubicBezTo>
                        <a:cubicBezTo>
                          <a:pt x="11824" y="42584"/>
                          <a:pt x="17204" y="39940"/>
                          <a:pt x="18815" y="35198"/>
                        </a:cubicBezTo>
                        <a:cubicBezTo>
                          <a:pt x="20699" y="29757"/>
                          <a:pt x="18997" y="24894"/>
                          <a:pt x="19696" y="19240"/>
                        </a:cubicBezTo>
                        <a:cubicBezTo>
                          <a:pt x="20365" y="13982"/>
                          <a:pt x="22797" y="6018"/>
                          <a:pt x="2635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28" name="Google Shape;328;p11"/>
                  <p:cNvSpPr/>
                  <p:nvPr/>
                </p:nvSpPr>
                <p:spPr>
                  <a:xfrm flipH="1">
                    <a:off x="8168550" y="-31200"/>
                    <a:ext cx="1095775" cy="291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31" h="116719" extrusionOk="0">
                        <a:moveTo>
                          <a:pt x="32736" y="0"/>
                        </a:moveTo>
                        <a:cubicBezTo>
                          <a:pt x="30213" y="10486"/>
                          <a:pt x="33648" y="20304"/>
                          <a:pt x="37235" y="30548"/>
                        </a:cubicBezTo>
                        <a:cubicBezTo>
                          <a:pt x="37995" y="32736"/>
                          <a:pt x="38785" y="34985"/>
                          <a:pt x="39514" y="37265"/>
                        </a:cubicBezTo>
                        <a:cubicBezTo>
                          <a:pt x="43405" y="49302"/>
                          <a:pt x="40214" y="55350"/>
                          <a:pt x="36870" y="61733"/>
                        </a:cubicBezTo>
                        <a:cubicBezTo>
                          <a:pt x="34408" y="66354"/>
                          <a:pt x="31915" y="71126"/>
                          <a:pt x="31520" y="78512"/>
                        </a:cubicBezTo>
                        <a:cubicBezTo>
                          <a:pt x="31368" y="82007"/>
                          <a:pt x="31490" y="85138"/>
                          <a:pt x="31612" y="88178"/>
                        </a:cubicBezTo>
                        <a:cubicBezTo>
                          <a:pt x="32067" y="98360"/>
                          <a:pt x="32371" y="105716"/>
                          <a:pt x="19575" y="112737"/>
                        </a:cubicBezTo>
                        <a:cubicBezTo>
                          <a:pt x="14936" y="115295"/>
                          <a:pt x="10313" y="116353"/>
                          <a:pt x="5651" y="116353"/>
                        </a:cubicBezTo>
                        <a:cubicBezTo>
                          <a:pt x="3775" y="116353"/>
                          <a:pt x="1892" y="116182"/>
                          <a:pt x="0" y="115868"/>
                        </a:cubicBezTo>
                        <a:lnTo>
                          <a:pt x="0" y="116263"/>
                        </a:lnTo>
                        <a:cubicBezTo>
                          <a:pt x="1885" y="116567"/>
                          <a:pt x="3769" y="116719"/>
                          <a:pt x="5654" y="116719"/>
                        </a:cubicBezTo>
                        <a:cubicBezTo>
                          <a:pt x="10365" y="116719"/>
                          <a:pt x="15046" y="115655"/>
                          <a:pt x="19757" y="113072"/>
                        </a:cubicBezTo>
                        <a:cubicBezTo>
                          <a:pt x="32767" y="105929"/>
                          <a:pt x="32432" y="98482"/>
                          <a:pt x="32007" y="88178"/>
                        </a:cubicBezTo>
                        <a:cubicBezTo>
                          <a:pt x="31885" y="85138"/>
                          <a:pt x="31733" y="82007"/>
                          <a:pt x="31915" y="78512"/>
                        </a:cubicBezTo>
                        <a:cubicBezTo>
                          <a:pt x="32280" y="71217"/>
                          <a:pt x="34773" y="66475"/>
                          <a:pt x="37204" y="61916"/>
                        </a:cubicBezTo>
                        <a:cubicBezTo>
                          <a:pt x="40609" y="55442"/>
                          <a:pt x="43831" y="49362"/>
                          <a:pt x="39879" y="37143"/>
                        </a:cubicBezTo>
                        <a:cubicBezTo>
                          <a:pt x="39150" y="34894"/>
                          <a:pt x="38359" y="32614"/>
                          <a:pt x="37599" y="30426"/>
                        </a:cubicBezTo>
                        <a:cubicBezTo>
                          <a:pt x="34013" y="20213"/>
                          <a:pt x="30578" y="10426"/>
                          <a:pt x="331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29" name="Google Shape;329;p11"/>
                  <p:cNvSpPr/>
                  <p:nvPr/>
                </p:nvSpPr>
                <p:spPr>
                  <a:xfrm flipH="1">
                    <a:off x="8038625" y="1031900"/>
                    <a:ext cx="73725" cy="5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9" h="2281" extrusionOk="0">
                        <a:moveTo>
                          <a:pt x="1459" y="0"/>
                        </a:moveTo>
                        <a:cubicBezTo>
                          <a:pt x="0" y="0"/>
                          <a:pt x="0" y="2280"/>
                          <a:pt x="1459" y="2280"/>
                        </a:cubicBezTo>
                        <a:cubicBezTo>
                          <a:pt x="2949" y="2280"/>
                          <a:pt x="2949" y="0"/>
                          <a:pt x="14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30" name="Google Shape;330;p11"/>
                  <p:cNvSpPr/>
                  <p:nvPr/>
                </p:nvSpPr>
                <p:spPr>
                  <a:xfrm flipH="1">
                    <a:off x="8183775" y="1552425"/>
                    <a:ext cx="49400" cy="3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6" h="1521" extrusionOk="0">
                        <a:moveTo>
                          <a:pt x="973" y="0"/>
                        </a:moveTo>
                        <a:cubicBezTo>
                          <a:pt x="0" y="0"/>
                          <a:pt x="0" y="1520"/>
                          <a:pt x="973" y="1520"/>
                        </a:cubicBezTo>
                        <a:cubicBezTo>
                          <a:pt x="1976" y="1520"/>
                          <a:pt x="1976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31" name="Google Shape;331;p11"/>
                  <p:cNvSpPr/>
                  <p:nvPr/>
                </p:nvSpPr>
                <p:spPr>
                  <a:xfrm flipH="1">
                    <a:off x="8165525" y="623075"/>
                    <a:ext cx="49425" cy="3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1521" extrusionOk="0">
                        <a:moveTo>
                          <a:pt x="1004" y="1"/>
                        </a:moveTo>
                        <a:cubicBezTo>
                          <a:pt x="1" y="1"/>
                          <a:pt x="1" y="1520"/>
                          <a:pt x="1004" y="1520"/>
                        </a:cubicBezTo>
                        <a:cubicBezTo>
                          <a:pt x="1976" y="1520"/>
                          <a:pt x="1976" y="1"/>
                          <a:pt x="100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32" name="Google Shape;332;p11"/>
                  <p:cNvSpPr/>
                  <p:nvPr/>
                </p:nvSpPr>
                <p:spPr>
                  <a:xfrm flipH="1">
                    <a:off x="8281800" y="975675"/>
                    <a:ext cx="49400" cy="3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6" h="1520" extrusionOk="0">
                        <a:moveTo>
                          <a:pt x="1003" y="0"/>
                        </a:moveTo>
                        <a:cubicBezTo>
                          <a:pt x="31" y="0"/>
                          <a:pt x="0" y="1520"/>
                          <a:pt x="1003" y="1520"/>
                        </a:cubicBezTo>
                        <a:cubicBezTo>
                          <a:pt x="1976" y="1520"/>
                          <a:pt x="1976" y="0"/>
                          <a:pt x="100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33" name="Google Shape;333;p11"/>
                  <p:cNvSpPr/>
                  <p:nvPr/>
                </p:nvSpPr>
                <p:spPr>
                  <a:xfrm rot="10800000" flipH="1">
                    <a:off x="8331200" y="2484350"/>
                    <a:ext cx="48650" cy="3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1521" extrusionOk="0">
                        <a:moveTo>
                          <a:pt x="973" y="1"/>
                        </a:moveTo>
                        <a:cubicBezTo>
                          <a:pt x="0" y="1"/>
                          <a:pt x="0" y="1521"/>
                          <a:pt x="973" y="1521"/>
                        </a:cubicBezTo>
                        <a:cubicBezTo>
                          <a:pt x="1946" y="1521"/>
                          <a:pt x="1946" y="1"/>
                          <a:pt x="97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34" name="Google Shape;334;p11"/>
                  <p:cNvSpPr/>
                  <p:nvPr/>
                </p:nvSpPr>
                <p:spPr>
                  <a:xfrm rot="10800000">
                    <a:off x="7720650" y="690350"/>
                    <a:ext cx="183900" cy="14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56" h="5685" extrusionOk="0">
                        <a:moveTo>
                          <a:pt x="3678" y="0"/>
                        </a:moveTo>
                        <a:cubicBezTo>
                          <a:pt x="0" y="0"/>
                          <a:pt x="0" y="5684"/>
                          <a:pt x="3678" y="5684"/>
                        </a:cubicBezTo>
                        <a:cubicBezTo>
                          <a:pt x="7325" y="5684"/>
                          <a:pt x="7356" y="0"/>
                          <a:pt x="3678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35" name="Google Shape;335;p11"/>
                  <p:cNvSpPr/>
                  <p:nvPr/>
                </p:nvSpPr>
                <p:spPr>
                  <a:xfrm rot="10800000" flipH="1">
                    <a:off x="8144325" y="2000225"/>
                    <a:ext cx="220400" cy="17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16" h="6840" extrusionOk="0">
                        <a:moveTo>
                          <a:pt x="4408" y="0"/>
                        </a:moveTo>
                        <a:cubicBezTo>
                          <a:pt x="1" y="0"/>
                          <a:pt x="1" y="6839"/>
                          <a:pt x="4408" y="6839"/>
                        </a:cubicBezTo>
                        <a:cubicBezTo>
                          <a:pt x="8816" y="6839"/>
                          <a:pt x="8816" y="0"/>
                          <a:pt x="4408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</p:grpSp>
            <p:grpSp>
              <p:nvGrpSpPr>
                <p:cNvPr id="336" name="Google Shape;336;p11"/>
                <p:cNvGrpSpPr/>
                <p:nvPr/>
              </p:nvGrpSpPr>
              <p:grpSpPr>
                <a:xfrm>
                  <a:off x="-221562" y="4398500"/>
                  <a:ext cx="3796425" cy="1117825"/>
                  <a:chOff x="-221562" y="4398500"/>
                  <a:chExt cx="3796425" cy="1117825"/>
                </a:xfrm>
              </p:grpSpPr>
              <p:sp>
                <p:nvSpPr>
                  <p:cNvPr id="337" name="Google Shape;337;p11"/>
                  <p:cNvSpPr/>
                  <p:nvPr/>
                </p:nvSpPr>
                <p:spPr>
                  <a:xfrm rot="10800000" flipH="1">
                    <a:off x="0" y="4484375"/>
                    <a:ext cx="2177875" cy="659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115" h="26365" extrusionOk="0">
                        <a:moveTo>
                          <a:pt x="0" y="0"/>
                        </a:moveTo>
                        <a:cubicBezTo>
                          <a:pt x="1399" y="4499"/>
                          <a:pt x="3709" y="8845"/>
                          <a:pt x="5259" y="11398"/>
                        </a:cubicBezTo>
                        <a:cubicBezTo>
                          <a:pt x="11599" y="21878"/>
                          <a:pt x="16466" y="23654"/>
                          <a:pt x="27413" y="23654"/>
                        </a:cubicBezTo>
                        <a:cubicBezTo>
                          <a:pt x="27802" y="23654"/>
                          <a:pt x="28198" y="23652"/>
                          <a:pt x="28603" y="23648"/>
                        </a:cubicBezTo>
                        <a:cubicBezTo>
                          <a:pt x="28742" y="23646"/>
                          <a:pt x="28881" y="23645"/>
                          <a:pt x="29021" y="23645"/>
                        </a:cubicBezTo>
                        <a:cubicBezTo>
                          <a:pt x="36196" y="23645"/>
                          <a:pt x="43847" y="25905"/>
                          <a:pt x="50913" y="26292"/>
                        </a:cubicBezTo>
                        <a:cubicBezTo>
                          <a:pt x="51616" y="26342"/>
                          <a:pt x="52310" y="26365"/>
                          <a:pt x="52994" y="26365"/>
                        </a:cubicBezTo>
                        <a:cubicBezTo>
                          <a:pt x="53553" y="26365"/>
                          <a:pt x="54105" y="26350"/>
                          <a:pt x="54652" y="26323"/>
                        </a:cubicBezTo>
                        <a:cubicBezTo>
                          <a:pt x="54774" y="26292"/>
                          <a:pt x="54865" y="26292"/>
                          <a:pt x="54956" y="26292"/>
                        </a:cubicBezTo>
                        <a:cubicBezTo>
                          <a:pt x="63497" y="25654"/>
                          <a:pt x="69515" y="18724"/>
                          <a:pt x="76294" y="13374"/>
                        </a:cubicBezTo>
                        <a:cubicBezTo>
                          <a:pt x="82403" y="8602"/>
                          <a:pt x="85534" y="4924"/>
                          <a:pt x="8711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38" name="Google Shape;338;p11"/>
                  <p:cNvSpPr/>
                  <p:nvPr/>
                </p:nvSpPr>
                <p:spPr>
                  <a:xfrm>
                    <a:off x="-221562" y="4568900"/>
                    <a:ext cx="3796425" cy="9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857" h="37897" extrusionOk="0">
                        <a:moveTo>
                          <a:pt x="52927" y="1"/>
                        </a:moveTo>
                        <a:cubicBezTo>
                          <a:pt x="50805" y="1"/>
                          <a:pt x="48661" y="253"/>
                          <a:pt x="46475" y="753"/>
                        </a:cubicBezTo>
                        <a:cubicBezTo>
                          <a:pt x="38967" y="2455"/>
                          <a:pt x="31824" y="6832"/>
                          <a:pt x="23921" y="11939"/>
                        </a:cubicBezTo>
                        <a:cubicBezTo>
                          <a:pt x="16262" y="16893"/>
                          <a:pt x="9149" y="19446"/>
                          <a:pt x="2736" y="19537"/>
                        </a:cubicBezTo>
                        <a:cubicBezTo>
                          <a:pt x="1824" y="19537"/>
                          <a:pt x="881" y="19507"/>
                          <a:pt x="0" y="19385"/>
                        </a:cubicBezTo>
                        <a:lnTo>
                          <a:pt x="0" y="19781"/>
                        </a:lnTo>
                        <a:cubicBezTo>
                          <a:pt x="912" y="19872"/>
                          <a:pt x="1824" y="19902"/>
                          <a:pt x="2736" y="19902"/>
                        </a:cubicBezTo>
                        <a:cubicBezTo>
                          <a:pt x="9240" y="19841"/>
                          <a:pt x="16414" y="17258"/>
                          <a:pt x="24134" y="12273"/>
                        </a:cubicBezTo>
                        <a:cubicBezTo>
                          <a:pt x="34504" y="5553"/>
                          <a:pt x="43475" y="428"/>
                          <a:pt x="52995" y="428"/>
                        </a:cubicBezTo>
                        <a:cubicBezTo>
                          <a:pt x="58461" y="428"/>
                          <a:pt x="64108" y="2117"/>
                          <a:pt x="70305" y="6163"/>
                        </a:cubicBezTo>
                        <a:cubicBezTo>
                          <a:pt x="73983" y="8595"/>
                          <a:pt x="76932" y="10723"/>
                          <a:pt x="79546" y="12607"/>
                        </a:cubicBezTo>
                        <a:cubicBezTo>
                          <a:pt x="88105" y="18832"/>
                          <a:pt x="92566" y="22049"/>
                          <a:pt x="105098" y="22049"/>
                        </a:cubicBezTo>
                        <a:cubicBezTo>
                          <a:pt x="106763" y="22049"/>
                          <a:pt x="108571" y="21992"/>
                          <a:pt x="110549" y="21878"/>
                        </a:cubicBezTo>
                        <a:cubicBezTo>
                          <a:pt x="112106" y="21785"/>
                          <a:pt x="113625" y="21738"/>
                          <a:pt x="115107" y="21738"/>
                        </a:cubicBezTo>
                        <a:cubicBezTo>
                          <a:pt x="130610" y="21738"/>
                          <a:pt x="142104" y="26855"/>
                          <a:pt x="151371" y="37896"/>
                        </a:cubicBezTo>
                        <a:lnTo>
                          <a:pt x="151857" y="37896"/>
                        </a:lnTo>
                        <a:cubicBezTo>
                          <a:pt x="142490" y="26584"/>
                          <a:pt x="130835" y="21346"/>
                          <a:pt x="115081" y="21346"/>
                        </a:cubicBezTo>
                        <a:cubicBezTo>
                          <a:pt x="113606" y="21346"/>
                          <a:pt x="112097" y="21392"/>
                          <a:pt x="110549" y="21483"/>
                        </a:cubicBezTo>
                        <a:cubicBezTo>
                          <a:pt x="108535" y="21603"/>
                          <a:pt x="106700" y="21663"/>
                          <a:pt x="105012" y="21663"/>
                        </a:cubicBezTo>
                        <a:cubicBezTo>
                          <a:pt x="92666" y="21663"/>
                          <a:pt x="88235" y="18454"/>
                          <a:pt x="79758" y="12303"/>
                        </a:cubicBezTo>
                        <a:cubicBezTo>
                          <a:pt x="77175" y="10419"/>
                          <a:pt x="74196" y="8261"/>
                          <a:pt x="70518" y="5859"/>
                        </a:cubicBezTo>
                        <a:cubicBezTo>
                          <a:pt x="64512" y="1930"/>
                          <a:pt x="58801" y="1"/>
                          <a:pt x="52927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39" name="Google Shape;339;p11"/>
                  <p:cNvSpPr/>
                  <p:nvPr/>
                </p:nvSpPr>
                <p:spPr>
                  <a:xfrm>
                    <a:off x="481038" y="4655175"/>
                    <a:ext cx="36500" cy="2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" h="1126" extrusionOk="0">
                        <a:moveTo>
                          <a:pt x="730" y="1"/>
                        </a:moveTo>
                        <a:cubicBezTo>
                          <a:pt x="1" y="1"/>
                          <a:pt x="1" y="1126"/>
                          <a:pt x="730" y="1126"/>
                        </a:cubicBezTo>
                        <a:cubicBezTo>
                          <a:pt x="1460" y="1126"/>
                          <a:pt x="1460" y="1"/>
                          <a:pt x="73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40" name="Google Shape;340;p11"/>
                  <p:cNvSpPr/>
                  <p:nvPr/>
                </p:nvSpPr>
                <p:spPr>
                  <a:xfrm>
                    <a:off x="609475" y="4798975"/>
                    <a:ext cx="207475" cy="16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9" h="6475" extrusionOk="0">
                        <a:moveTo>
                          <a:pt x="4165" y="1"/>
                        </a:moveTo>
                        <a:cubicBezTo>
                          <a:pt x="1" y="1"/>
                          <a:pt x="1" y="6475"/>
                          <a:pt x="4165" y="6475"/>
                        </a:cubicBezTo>
                        <a:cubicBezTo>
                          <a:pt x="8299" y="6475"/>
                          <a:pt x="8299" y="1"/>
                          <a:pt x="4165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41" name="Google Shape;341;p11"/>
                  <p:cNvSpPr/>
                  <p:nvPr/>
                </p:nvSpPr>
                <p:spPr>
                  <a:xfrm>
                    <a:off x="1223163" y="4645675"/>
                    <a:ext cx="60825" cy="4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3" h="1886" extrusionOk="0">
                        <a:moveTo>
                          <a:pt x="1216" y="1"/>
                        </a:moveTo>
                        <a:cubicBezTo>
                          <a:pt x="0" y="1"/>
                          <a:pt x="0" y="1885"/>
                          <a:pt x="1216" y="1885"/>
                        </a:cubicBezTo>
                        <a:cubicBezTo>
                          <a:pt x="2432" y="1885"/>
                          <a:pt x="2432" y="1"/>
                          <a:pt x="1216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42" name="Google Shape;342;p11"/>
                  <p:cNvSpPr/>
                  <p:nvPr/>
                </p:nvSpPr>
                <p:spPr>
                  <a:xfrm flipH="1">
                    <a:off x="1003063" y="4976125"/>
                    <a:ext cx="171750" cy="133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0" h="5320" extrusionOk="0">
                        <a:moveTo>
                          <a:pt x="3435" y="0"/>
                        </a:moveTo>
                        <a:cubicBezTo>
                          <a:pt x="31" y="0"/>
                          <a:pt x="0" y="5319"/>
                          <a:pt x="3435" y="5319"/>
                        </a:cubicBezTo>
                        <a:cubicBezTo>
                          <a:pt x="6870" y="5319"/>
                          <a:pt x="6870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43" name="Google Shape;343;p11"/>
                  <p:cNvSpPr/>
                  <p:nvPr/>
                </p:nvSpPr>
                <p:spPr>
                  <a:xfrm flipH="1">
                    <a:off x="138475" y="4446350"/>
                    <a:ext cx="48650" cy="3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1521" extrusionOk="0">
                        <a:moveTo>
                          <a:pt x="973" y="1"/>
                        </a:moveTo>
                        <a:cubicBezTo>
                          <a:pt x="0" y="1"/>
                          <a:pt x="0" y="1521"/>
                          <a:pt x="973" y="1521"/>
                        </a:cubicBezTo>
                        <a:cubicBezTo>
                          <a:pt x="1945" y="1521"/>
                          <a:pt x="1945" y="1"/>
                          <a:pt x="97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44" name="Google Shape;344;p11"/>
                  <p:cNvSpPr/>
                  <p:nvPr/>
                </p:nvSpPr>
                <p:spPr>
                  <a:xfrm flipH="1">
                    <a:off x="351675" y="4398500"/>
                    <a:ext cx="110200" cy="8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8" h="3435" extrusionOk="0">
                        <a:moveTo>
                          <a:pt x="2189" y="0"/>
                        </a:moveTo>
                        <a:cubicBezTo>
                          <a:pt x="0" y="0"/>
                          <a:pt x="0" y="3435"/>
                          <a:pt x="2189" y="3435"/>
                        </a:cubicBezTo>
                        <a:cubicBezTo>
                          <a:pt x="4408" y="3435"/>
                          <a:pt x="4408" y="0"/>
                          <a:pt x="218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sp>
                <p:nvSpPr>
                  <p:cNvPr id="345" name="Google Shape;345;p11"/>
                  <p:cNvSpPr/>
                  <p:nvPr/>
                </p:nvSpPr>
                <p:spPr>
                  <a:xfrm>
                    <a:off x="1283988" y="4865838"/>
                    <a:ext cx="36500" cy="2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" h="1126" extrusionOk="0">
                        <a:moveTo>
                          <a:pt x="730" y="1"/>
                        </a:moveTo>
                        <a:cubicBezTo>
                          <a:pt x="1" y="1"/>
                          <a:pt x="1" y="1126"/>
                          <a:pt x="730" y="1126"/>
                        </a:cubicBezTo>
                        <a:cubicBezTo>
                          <a:pt x="1460" y="1126"/>
                          <a:pt x="1460" y="1"/>
                          <a:pt x="73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</p:grpSp>
          </p:grpSp>
          <p:grpSp>
            <p:nvGrpSpPr>
              <p:cNvPr id="346" name="Google Shape;346;p11"/>
              <p:cNvGrpSpPr/>
              <p:nvPr/>
            </p:nvGrpSpPr>
            <p:grpSpPr>
              <a:xfrm rot="10800000" flipH="1">
                <a:off x="0" y="0"/>
                <a:ext cx="3832125" cy="1595900"/>
                <a:chOff x="-26175" y="3624975"/>
                <a:chExt cx="3832125" cy="1595900"/>
              </a:xfrm>
            </p:grpSpPr>
            <p:sp>
              <p:nvSpPr>
                <p:cNvPr id="347" name="Google Shape;347;p11"/>
                <p:cNvSpPr/>
                <p:nvPr/>
              </p:nvSpPr>
              <p:spPr>
                <a:xfrm>
                  <a:off x="-26175" y="3857700"/>
                  <a:ext cx="2505375" cy="13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15" h="54527" extrusionOk="0">
                      <a:moveTo>
                        <a:pt x="34672" y="1"/>
                      </a:moveTo>
                      <a:cubicBezTo>
                        <a:pt x="27998" y="1"/>
                        <a:pt x="22358" y="4564"/>
                        <a:pt x="16171" y="7292"/>
                      </a:cubicBezTo>
                      <a:cubicBezTo>
                        <a:pt x="10487" y="9784"/>
                        <a:pt x="5137" y="11030"/>
                        <a:pt x="0" y="11182"/>
                      </a:cubicBezTo>
                      <a:lnTo>
                        <a:pt x="0" y="54526"/>
                      </a:lnTo>
                      <a:lnTo>
                        <a:pt x="67661" y="54526"/>
                      </a:lnTo>
                      <a:cubicBezTo>
                        <a:pt x="68816" y="44800"/>
                        <a:pt x="73497" y="39633"/>
                        <a:pt x="81734" y="33097"/>
                      </a:cubicBezTo>
                      <a:cubicBezTo>
                        <a:pt x="89029" y="27322"/>
                        <a:pt x="100215" y="22733"/>
                        <a:pt x="95503" y="10848"/>
                      </a:cubicBezTo>
                      <a:cubicBezTo>
                        <a:pt x="92626" y="3618"/>
                        <a:pt x="87733" y="1358"/>
                        <a:pt x="82057" y="1358"/>
                      </a:cubicBezTo>
                      <a:cubicBezTo>
                        <a:pt x="72600" y="1358"/>
                        <a:pt x="60970" y="7632"/>
                        <a:pt x="52878" y="7632"/>
                      </a:cubicBezTo>
                      <a:cubicBezTo>
                        <a:pt x="52229" y="7632"/>
                        <a:pt x="51604" y="7591"/>
                        <a:pt x="51004" y="7504"/>
                      </a:cubicBezTo>
                      <a:cubicBezTo>
                        <a:pt x="45016" y="6653"/>
                        <a:pt x="45138" y="2854"/>
                        <a:pt x="39849" y="939"/>
                      </a:cubicBezTo>
                      <a:cubicBezTo>
                        <a:pt x="38044" y="281"/>
                        <a:pt x="36326" y="1"/>
                        <a:pt x="346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9525" y="4272575"/>
                  <a:ext cx="3796425" cy="9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57" h="37897" extrusionOk="0">
                      <a:moveTo>
                        <a:pt x="52927" y="1"/>
                      </a:moveTo>
                      <a:cubicBezTo>
                        <a:pt x="50805" y="1"/>
                        <a:pt x="48661" y="253"/>
                        <a:pt x="46475" y="753"/>
                      </a:cubicBezTo>
                      <a:cubicBezTo>
                        <a:pt x="38967" y="2455"/>
                        <a:pt x="31824" y="6832"/>
                        <a:pt x="23921" y="11939"/>
                      </a:cubicBezTo>
                      <a:cubicBezTo>
                        <a:pt x="16262" y="16893"/>
                        <a:pt x="9149" y="19446"/>
                        <a:pt x="2736" y="19537"/>
                      </a:cubicBezTo>
                      <a:cubicBezTo>
                        <a:pt x="1824" y="19537"/>
                        <a:pt x="881" y="19507"/>
                        <a:pt x="0" y="19385"/>
                      </a:cubicBezTo>
                      <a:lnTo>
                        <a:pt x="0" y="19781"/>
                      </a:lnTo>
                      <a:cubicBezTo>
                        <a:pt x="912" y="19872"/>
                        <a:pt x="1824" y="19902"/>
                        <a:pt x="2736" y="19902"/>
                      </a:cubicBezTo>
                      <a:cubicBezTo>
                        <a:pt x="9240" y="19841"/>
                        <a:pt x="16414" y="17258"/>
                        <a:pt x="24134" y="12273"/>
                      </a:cubicBezTo>
                      <a:cubicBezTo>
                        <a:pt x="34504" y="5553"/>
                        <a:pt x="43475" y="428"/>
                        <a:pt x="52995" y="428"/>
                      </a:cubicBezTo>
                      <a:cubicBezTo>
                        <a:pt x="58461" y="428"/>
                        <a:pt x="64108" y="2117"/>
                        <a:pt x="70305" y="6163"/>
                      </a:cubicBezTo>
                      <a:cubicBezTo>
                        <a:pt x="73983" y="8595"/>
                        <a:pt x="76932" y="10723"/>
                        <a:pt x="79546" y="12607"/>
                      </a:cubicBezTo>
                      <a:cubicBezTo>
                        <a:pt x="88105" y="18832"/>
                        <a:pt x="92566" y="22049"/>
                        <a:pt x="105098" y="22049"/>
                      </a:cubicBezTo>
                      <a:cubicBezTo>
                        <a:pt x="106763" y="22049"/>
                        <a:pt x="108571" y="21992"/>
                        <a:pt x="110549" y="21878"/>
                      </a:cubicBezTo>
                      <a:cubicBezTo>
                        <a:pt x="112106" y="21785"/>
                        <a:pt x="113625" y="21738"/>
                        <a:pt x="115107" y="21738"/>
                      </a:cubicBezTo>
                      <a:cubicBezTo>
                        <a:pt x="130610" y="21738"/>
                        <a:pt x="142104" y="26855"/>
                        <a:pt x="151371" y="37896"/>
                      </a:cubicBezTo>
                      <a:lnTo>
                        <a:pt x="151857" y="37896"/>
                      </a:lnTo>
                      <a:cubicBezTo>
                        <a:pt x="142490" y="26584"/>
                        <a:pt x="130835" y="21346"/>
                        <a:pt x="115081" y="21346"/>
                      </a:cubicBezTo>
                      <a:cubicBezTo>
                        <a:pt x="113606" y="21346"/>
                        <a:pt x="112097" y="21392"/>
                        <a:pt x="110549" y="21483"/>
                      </a:cubicBezTo>
                      <a:cubicBezTo>
                        <a:pt x="108535" y="21603"/>
                        <a:pt x="106700" y="21663"/>
                        <a:pt x="105012" y="21663"/>
                      </a:cubicBezTo>
                      <a:cubicBezTo>
                        <a:pt x="92666" y="21663"/>
                        <a:pt x="88235" y="18454"/>
                        <a:pt x="79758" y="12303"/>
                      </a:cubicBezTo>
                      <a:cubicBezTo>
                        <a:pt x="77175" y="10419"/>
                        <a:pt x="74196" y="8261"/>
                        <a:pt x="70518" y="5859"/>
                      </a:cubicBezTo>
                      <a:cubicBezTo>
                        <a:pt x="64512" y="1930"/>
                        <a:pt x="58801" y="1"/>
                        <a:pt x="5292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2058175" y="4783025"/>
                  <a:ext cx="36500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126" extrusionOk="0">
                      <a:moveTo>
                        <a:pt x="730" y="1"/>
                      </a:moveTo>
                      <a:cubicBezTo>
                        <a:pt x="1" y="1"/>
                        <a:pt x="1" y="1126"/>
                        <a:pt x="730" y="1126"/>
                      </a:cubicBezTo>
                      <a:cubicBezTo>
                        <a:pt x="1460" y="1126"/>
                        <a:pt x="1460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2422925" y="4569500"/>
                  <a:ext cx="207475" cy="1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9" h="6475" extrusionOk="0">
                      <a:moveTo>
                        <a:pt x="4165" y="1"/>
                      </a:moveTo>
                      <a:cubicBezTo>
                        <a:pt x="1" y="1"/>
                        <a:pt x="1" y="6475"/>
                        <a:pt x="4165" y="6475"/>
                      </a:cubicBezTo>
                      <a:cubicBezTo>
                        <a:pt x="8299" y="6475"/>
                        <a:pt x="8299" y="1"/>
                        <a:pt x="41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2418375" y="4425125"/>
                  <a:ext cx="60825" cy="4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3" h="1886" extrusionOk="0">
                      <a:moveTo>
                        <a:pt x="1216" y="1"/>
                      </a:moveTo>
                      <a:cubicBezTo>
                        <a:pt x="0" y="1"/>
                        <a:pt x="0" y="1885"/>
                        <a:pt x="1216" y="1885"/>
                      </a:cubicBezTo>
                      <a:cubicBezTo>
                        <a:pt x="2432" y="1885"/>
                        <a:pt x="2432" y="1"/>
                        <a:pt x="121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352" name="Google Shape;352;p11"/>
                <p:cNvSpPr/>
                <p:nvPr/>
              </p:nvSpPr>
              <p:spPr>
                <a:xfrm>
                  <a:off x="2267150" y="4905375"/>
                  <a:ext cx="110225" cy="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436" extrusionOk="0">
                      <a:moveTo>
                        <a:pt x="2220" y="1"/>
                      </a:moveTo>
                      <a:cubicBezTo>
                        <a:pt x="1" y="1"/>
                        <a:pt x="1" y="3435"/>
                        <a:pt x="2220" y="3435"/>
                      </a:cubicBezTo>
                      <a:cubicBezTo>
                        <a:pt x="4408" y="3435"/>
                        <a:pt x="4408" y="1"/>
                        <a:pt x="222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353" name="Google Shape;353;p11"/>
                <p:cNvSpPr/>
                <p:nvPr/>
              </p:nvSpPr>
              <p:spPr>
                <a:xfrm>
                  <a:off x="745100" y="3665250"/>
                  <a:ext cx="3650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156" extrusionOk="0">
                      <a:moveTo>
                        <a:pt x="730" y="0"/>
                      </a:moveTo>
                      <a:cubicBezTo>
                        <a:pt x="0" y="0"/>
                        <a:pt x="0" y="1155"/>
                        <a:pt x="730" y="1155"/>
                      </a:cubicBezTo>
                      <a:cubicBezTo>
                        <a:pt x="1459" y="1155"/>
                        <a:pt x="1459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354" name="Google Shape;354;p11"/>
                <p:cNvSpPr/>
                <p:nvPr/>
              </p:nvSpPr>
              <p:spPr>
                <a:xfrm>
                  <a:off x="370450" y="3624975"/>
                  <a:ext cx="3650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156" extrusionOk="0">
                      <a:moveTo>
                        <a:pt x="730" y="0"/>
                      </a:moveTo>
                      <a:cubicBezTo>
                        <a:pt x="1" y="0"/>
                        <a:pt x="1" y="1155"/>
                        <a:pt x="730" y="1155"/>
                      </a:cubicBezTo>
                      <a:cubicBezTo>
                        <a:pt x="1460" y="1155"/>
                        <a:pt x="1460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148575" y="3925125"/>
                  <a:ext cx="36500" cy="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125" extrusionOk="0">
                      <a:moveTo>
                        <a:pt x="730" y="0"/>
                      </a:moveTo>
                      <a:cubicBezTo>
                        <a:pt x="0" y="0"/>
                        <a:pt x="0" y="1125"/>
                        <a:pt x="730" y="1125"/>
                      </a:cubicBezTo>
                      <a:cubicBezTo>
                        <a:pt x="1459" y="1125"/>
                        <a:pt x="1459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97"/>
                </a:p>
              </p:txBody>
            </p:sp>
            <p:grpSp>
              <p:nvGrpSpPr>
                <p:cNvPr id="356" name="Google Shape;356;p11"/>
                <p:cNvGrpSpPr/>
                <p:nvPr/>
              </p:nvGrpSpPr>
              <p:grpSpPr>
                <a:xfrm>
                  <a:off x="516900" y="4542650"/>
                  <a:ext cx="1005375" cy="613950"/>
                  <a:chOff x="593100" y="4542650"/>
                  <a:chExt cx="1005375" cy="613950"/>
                </a:xfrm>
              </p:grpSpPr>
              <p:sp>
                <p:nvSpPr>
                  <p:cNvPr id="357" name="Google Shape;357;p11"/>
                  <p:cNvSpPr/>
                  <p:nvPr/>
                </p:nvSpPr>
                <p:spPr>
                  <a:xfrm>
                    <a:off x="954050" y="4731300"/>
                    <a:ext cx="166450" cy="142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8" h="5684" extrusionOk="0">
                        <a:moveTo>
                          <a:pt x="5064" y="0"/>
                        </a:moveTo>
                        <a:cubicBezTo>
                          <a:pt x="4902" y="0"/>
                          <a:pt x="4733" y="38"/>
                          <a:pt x="4560" y="125"/>
                        </a:cubicBezTo>
                        <a:cubicBezTo>
                          <a:pt x="3466" y="581"/>
                          <a:pt x="2250" y="854"/>
                          <a:pt x="1277" y="1614"/>
                        </a:cubicBezTo>
                        <a:cubicBezTo>
                          <a:pt x="153" y="2556"/>
                          <a:pt x="1" y="4106"/>
                          <a:pt x="1126" y="5109"/>
                        </a:cubicBezTo>
                        <a:cubicBezTo>
                          <a:pt x="1555" y="5514"/>
                          <a:pt x="2002" y="5684"/>
                          <a:pt x="2447" y="5684"/>
                        </a:cubicBezTo>
                        <a:cubicBezTo>
                          <a:pt x="4178" y="5684"/>
                          <a:pt x="5882" y="3114"/>
                          <a:pt x="6414" y="1736"/>
                        </a:cubicBezTo>
                        <a:cubicBezTo>
                          <a:pt x="6658" y="1128"/>
                          <a:pt x="6384" y="672"/>
                          <a:pt x="5958" y="429"/>
                        </a:cubicBezTo>
                        <a:cubicBezTo>
                          <a:pt x="5730" y="179"/>
                          <a:pt x="5415" y="0"/>
                          <a:pt x="506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97"/>
                  </a:p>
                </p:txBody>
              </p:sp>
              <p:grpSp>
                <p:nvGrpSpPr>
                  <p:cNvPr id="358" name="Google Shape;358;p11"/>
                  <p:cNvGrpSpPr/>
                  <p:nvPr/>
                </p:nvGrpSpPr>
                <p:grpSpPr>
                  <a:xfrm>
                    <a:off x="593100" y="4542650"/>
                    <a:ext cx="1005375" cy="613950"/>
                    <a:chOff x="593100" y="4542650"/>
                    <a:chExt cx="1005375" cy="613950"/>
                  </a:xfrm>
                </p:grpSpPr>
                <p:sp>
                  <p:nvSpPr>
                    <p:cNvPr id="359" name="Google Shape;359;p11"/>
                    <p:cNvSpPr/>
                    <p:nvPr/>
                  </p:nvSpPr>
                  <p:spPr>
                    <a:xfrm>
                      <a:off x="1128825" y="4542650"/>
                      <a:ext cx="154300" cy="110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72" h="4428" extrusionOk="0">
                          <a:moveTo>
                            <a:pt x="3676" y="0"/>
                          </a:moveTo>
                          <a:cubicBezTo>
                            <a:pt x="3008" y="0"/>
                            <a:pt x="2340" y="91"/>
                            <a:pt x="1733" y="345"/>
                          </a:cubicBezTo>
                          <a:cubicBezTo>
                            <a:pt x="578" y="862"/>
                            <a:pt x="1" y="2199"/>
                            <a:pt x="548" y="3385"/>
                          </a:cubicBezTo>
                          <a:cubicBezTo>
                            <a:pt x="881" y="4147"/>
                            <a:pt x="1392" y="4428"/>
                            <a:pt x="1962" y="4428"/>
                          </a:cubicBezTo>
                          <a:cubicBezTo>
                            <a:pt x="3006" y="4428"/>
                            <a:pt x="4248" y="3486"/>
                            <a:pt x="4955" y="2838"/>
                          </a:cubicBezTo>
                          <a:cubicBezTo>
                            <a:pt x="5138" y="2686"/>
                            <a:pt x="5229" y="2534"/>
                            <a:pt x="5290" y="2351"/>
                          </a:cubicBezTo>
                          <a:cubicBezTo>
                            <a:pt x="6171" y="1895"/>
                            <a:pt x="6050" y="224"/>
                            <a:pt x="4773" y="72"/>
                          </a:cubicBezTo>
                          <a:cubicBezTo>
                            <a:pt x="4415" y="28"/>
                            <a:pt x="4046" y="0"/>
                            <a:pt x="3676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  <p:sp>
                  <p:nvSpPr>
                    <p:cNvPr id="360" name="Google Shape;360;p11"/>
                    <p:cNvSpPr/>
                    <p:nvPr/>
                  </p:nvSpPr>
                  <p:spPr>
                    <a:xfrm>
                      <a:off x="1169875" y="4704100"/>
                      <a:ext cx="145925" cy="137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7" h="5506" extrusionOk="0">
                          <a:moveTo>
                            <a:pt x="4275" y="0"/>
                          </a:moveTo>
                          <a:cubicBezTo>
                            <a:pt x="4191" y="0"/>
                            <a:pt x="4104" y="9"/>
                            <a:pt x="4012" y="27"/>
                          </a:cubicBezTo>
                          <a:cubicBezTo>
                            <a:pt x="3009" y="240"/>
                            <a:pt x="1824" y="848"/>
                            <a:pt x="1094" y="1577"/>
                          </a:cubicBezTo>
                          <a:cubicBezTo>
                            <a:pt x="0" y="2611"/>
                            <a:pt x="547" y="4100"/>
                            <a:pt x="1398" y="5134"/>
                          </a:cubicBezTo>
                          <a:cubicBezTo>
                            <a:pt x="1621" y="5393"/>
                            <a:pt x="1934" y="5506"/>
                            <a:pt x="2248" y="5506"/>
                          </a:cubicBezTo>
                          <a:cubicBezTo>
                            <a:pt x="2448" y="5506"/>
                            <a:pt x="2649" y="5460"/>
                            <a:pt x="2827" y="5377"/>
                          </a:cubicBezTo>
                          <a:cubicBezTo>
                            <a:pt x="4134" y="4799"/>
                            <a:pt x="5137" y="3462"/>
                            <a:pt x="5654" y="2124"/>
                          </a:cubicBezTo>
                          <a:cubicBezTo>
                            <a:pt x="5836" y="1638"/>
                            <a:pt x="5684" y="1243"/>
                            <a:pt x="5411" y="1000"/>
                          </a:cubicBezTo>
                          <a:cubicBezTo>
                            <a:pt x="5304" y="465"/>
                            <a:pt x="4891" y="0"/>
                            <a:pt x="4275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  <p:sp>
                  <p:nvSpPr>
                    <p:cNvPr id="361" name="Google Shape;361;p11"/>
                    <p:cNvSpPr/>
                    <p:nvPr/>
                  </p:nvSpPr>
                  <p:spPr>
                    <a:xfrm>
                      <a:off x="1378850" y="4709925"/>
                      <a:ext cx="90450" cy="100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18" h="4004" extrusionOk="0">
                          <a:moveTo>
                            <a:pt x="2264" y="1"/>
                          </a:moveTo>
                          <a:cubicBezTo>
                            <a:pt x="1988" y="1"/>
                            <a:pt x="1713" y="101"/>
                            <a:pt x="1489" y="311"/>
                          </a:cubicBezTo>
                          <a:cubicBezTo>
                            <a:pt x="973" y="767"/>
                            <a:pt x="395" y="1192"/>
                            <a:pt x="152" y="1891"/>
                          </a:cubicBezTo>
                          <a:cubicBezTo>
                            <a:pt x="0" y="2347"/>
                            <a:pt x="30" y="2834"/>
                            <a:pt x="274" y="3259"/>
                          </a:cubicBezTo>
                          <a:cubicBezTo>
                            <a:pt x="522" y="3756"/>
                            <a:pt x="967" y="4004"/>
                            <a:pt x="1433" y="4004"/>
                          </a:cubicBezTo>
                          <a:cubicBezTo>
                            <a:pt x="1766" y="4004"/>
                            <a:pt x="2110" y="3877"/>
                            <a:pt x="2401" y="3624"/>
                          </a:cubicBezTo>
                          <a:cubicBezTo>
                            <a:pt x="2736" y="3320"/>
                            <a:pt x="2857" y="2834"/>
                            <a:pt x="2736" y="2408"/>
                          </a:cubicBezTo>
                          <a:cubicBezTo>
                            <a:pt x="2857" y="2287"/>
                            <a:pt x="2979" y="2165"/>
                            <a:pt x="3100" y="2074"/>
                          </a:cubicBezTo>
                          <a:cubicBezTo>
                            <a:pt x="3556" y="1648"/>
                            <a:pt x="3617" y="828"/>
                            <a:pt x="3161" y="402"/>
                          </a:cubicBezTo>
                          <a:cubicBezTo>
                            <a:pt x="2915" y="139"/>
                            <a:pt x="2589" y="1"/>
                            <a:pt x="2264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  <p:sp>
                  <p:nvSpPr>
                    <p:cNvPr id="362" name="Google Shape;362;p11"/>
                    <p:cNvSpPr/>
                    <p:nvPr/>
                  </p:nvSpPr>
                  <p:spPr>
                    <a:xfrm>
                      <a:off x="1312725" y="4918100"/>
                      <a:ext cx="145175" cy="140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07" h="5615" extrusionOk="0">
                          <a:moveTo>
                            <a:pt x="4037" y="1"/>
                          </a:moveTo>
                          <a:cubicBezTo>
                            <a:pt x="3867" y="1"/>
                            <a:pt x="3686" y="41"/>
                            <a:pt x="3496" y="130"/>
                          </a:cubicBezTo>
                          <a:cubicBezTo>
                            <a:pt x="1885" y="859"/>
                            <a:pt x="1" y="3443"/>
                            <a:pt x="1520" y="5084"/>
                          </a:cubicBezTo>
                          <a:cubicBezTo>
                            <a:pt x="1874" y="5461"/>
                            <a:pt x="2284" y="5615"/>
                            <a:pt x="2701" y="5615"/>
                          </a:cubicBezTo>
                          <a:cubicBezTo>
                            <a:pt x="3395" y="5615"/>
                            <a:pt x="4108" y="5190"/>
                            <a:pt x="4621" y="4659"/>
                          </a:cubicBezTo>
                          <a:cubicBezTo>
                            <a:pt x="5563" y="3686"/>
                            <a:pt x="5806" y="2562"/>
                            <a:pt x="5654" y="1224"/>
                          </a:cubicBezTo>
                          <a:cubicBezTo>
                            <a:pt x="5624" y="768"/>
                            <a:pt x="5229" y="434"/>
                            <a:pt x="4803" y="312"/>
                          </a:cubicBezTo>
                          <a:cubicBezTo>
                            <a:pt x="4592" y="120"/>
                            <a:pt x="4331" y="1"/>
                            <a:pt x="4037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  <p:sp>
                  <p:nvSpPr>
                    <p:cNvPr id="363" name="Google Shape;363;p11"/>
                    <p:cNvSpPr/>
                    <p:nvPr/>
                  </p:nvSpPr>
                  <p:spPr>
                    <a:xfrm>
                      <a:off x="1474575" y="5016225"/>
                      <a:ext cx="123900" cy="13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56" h="5286" extrusionOk="0">
                          <a:moveTo>
                            <a:pt x="3402" y="1"/>
                          </a:moveTo>
                          <a:cubicBezTo>
                            <a:pt x="3157" y="1"/>
                            <a:pt x="2907" y="83"/>
                            <a:pt x="2676" y="278"/>
                          </a:cubicBezTo>
                          <a:cubicBezTo>
                            <a:pt x="1642" y="1159"/>
                            <a:pt x="1" y="2862"/>
                            <a:pt x="518" y="4351"/>
                          </a:cubicBezTo>
                          <a:cubicBezTo>
                            <a:pt x="703" y="4934"/>
                            <a:pt x="1097" y="5286"/>
                            <a:pt x="1658" y="5286"/>
                          </a:cubicBezTo>
                          <a:cubicBezTo>
                            <a:pt x="1740" y="5286"/>
                            <a:pt x="1826" y="5278"/>
                            <a:pt x="1916" y="5263"/>
                          </a:cubicBezTo>
                          <a:cubicBezTo>
                            <a:pt x="2767" y="5172"/>
                            <a:pt x="3436" y="4351"/>
                            <a:pt x="3922" y="3743"/>
                          </a:cubicBezTo>
                          <a:cubicBezTo>
                            <a:pt x="4408" y="3135"/>
                            <a:pt x="4955" y="2314"/>
                            <a:pt x="4895" y="1494"/>
                          </a:cubicBezTo>
                          <a:cubicBezTo>
                            <a:pt x="4864" y="1068"/>
                            <a:pt x="4682" y="673"/>
                            <a:pt x="4378" y="460"/>
                          </a:cubicBezTo>
                          <a:cubicBezTo>
                            <a:pt x="4123" y="187"/>
                            <a:pt x="3769" y="1"/>
                            <a:pt x="3402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  <p:sp>
                  <p:nvSpPr>
                    <p:cNvPr id="364" name="Google Shape;364;p11"/>
                    <p:cNvSpPr/>
                    <p:nvPr/>
                  </p:nvSpPr>
                  <p:spPr>
                    <a:xfrm>
                      <a:off x="938475" y="4583700"/>
                      <a:ext cx="144100" cy="8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64" h="3576" extrusionOk="0">
                          <a:moveTo>
                            <a:pt x="4036" y="0"/>
                          </a:moveTo>
                          <a:cubicBezTo>
                            <a:pt x="3781" y="0"/>
                            <a:pt x="3515" y="94"/>
                            <a:pt x="3268" y="314"/>
                          </a:cubicBezTo>
                          <a:cubicBezTo>
                            <a:pt x="2752" y="770"/>
                            <a:pt x="1809" y="922"/>
                            <a:pt x="1141" y="1287"/>
                          </a:cubicBezTo>
                          <a:cubicBezTo>
                            <a:pt x="1" y="1935"/>
                            <a:pt x="627" y="3576"/>
                            <a:pt x="1665" y="3576"/>
                          </a:cubicBezTo>
                          <a:cubicBezTo>
                            <a:pt x="1845" y="3576"/>
                            <a:pt x="2037" y="3527"/>
                            <a:pt x="2235" y="3415"/>
                          </a:cubicBezTo>
                          <a:cubicBezTo>
                            <a:pt x="3116" y="2928"/>
                            <a:pt x="4119" y="2776"/>
                            <a:pt x="4879" y="2077"/>
                          </a:cubicBezTo>
                          <a:cubicBezTo>
                            <a:pt x="5764" y="1264"/>
                            <a:pt x="4975" y="0"/>
                            <a:pt x="4036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  <p:sp>
                  <p:nvSpPr>
                    <p:cNvPr id="365" name="Google Shape;365;p11"/>
                    <p:cNvSpPr/>
                    <p:nvPr/>
                  </p:nvSpPr>
                  <p:spPr>
                    <a:xfrm>
                      <a:off x="732925" y="4767950"/>
                      <a:ext cx="147450" cy="142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98" h="5680" extrusionOk="0">
                          <a:moveTo>
                            <a:pt x="4577" y="1"/>
                          </a:moveTo>
                          <a:cubicBezTo>
                            <a:pt x="4372" y="1"/>
                            <a:pt x="4167" y="56"/>
                            <a:pt x="3983" y="178"/>
                          </a:cubicBezTo>
                          <a:cubicBezTo>
                            <a:pt x="2979" y="604"/>
                            <a:pt x="1885" y="999"/>
                            <a:pt x="1065" y="1789"/>
                          </a:cubicBezTo>
                          <a:cubicBezTo>
                            <a:pt x="1" y="2823"/>
                            <a:pt x="122" y="4221"/>
                            <a:pt x="1034" y="5315"/>
                          </a:cubicBezTo>
                          <a:cubicBezTo>
                            <a:pt x="1263" y="5563"/>
                            <a:pt x="1587" y="5679"/>
                            <a:pt x="1909" y="5679"/>
                          </a:cubicBezTo>
                          <a:cubicBezTo>
                            <a:pt x="2101" y="5679"/>
                            <a:pt x="2293" y="5638"/>
                            <a:pt x="2463" y="5558"/>
                          </a:cubicBezTo>
                          <a:cubicBezTo>
                            <a:pt x="3922" y="4920"/>
                            <a:pt x="4773" y="3339"/>
                            <a:pt x="5563" y="2032"/>
                          </a:cubicBezTo>
                          <a:cubicBezTo>
                            <a:pt x="5806" y="1789"/>
                            <a:pt x="5897" y="1455"/>
                            <a:pt x="5837" y="1121"/>
                          </a:cubicBezTo>
                          <a:cubicBezTo>
                            <a:pt x="5791" y="484"/>
                            <a:pt x="5185" y="1"/>
                            <a:pt x="4577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  <p:sp>
                  <p:nvSpPr>
                    <p:cNvPr id="366" name="Google Shape;366;p11"/>
                    <p:cNvSpPr/>
                    <p:nvPr/>
                  </p:nvSpPr>
                  <p:spPr>
                    <a:xfrm>
                      <a:off x="820050" y="4957225"/>
                      <a:ext cx="143150" cy="128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26" h="5120" extrusionOk="0">
                          <a:moveTo>
                            <a:pt x="3752" y="0"/>
                          </a:moveTo>
                          <a:cubicBezTo>
                            <a:pt x="1793" y="0"/>
                            <a:pt x="0" y="2247"/>
                            <a:pt x="224" y="4188"/>
                          </a:cubicBezTo>
                          <a:cubicBezTo>
                            <a:pt x="316" y="4783"/>
                            <a:pt x="873" y="5120"/>
                            <a:pt x="1415" y="5120"/>
                          </a:cubicBezTo>
                          <a:cubicBezTo>
                            <a:pt x="1593" y="5120"/>
                            <a:pt x="1769" y="5084"/>
                            <a:pt x="1926" y="5009"/>
                          </a:cubicBezTo>
                          <a:cubicBezTo>
                            <a:pt x="3172" y="4431"/>
                            <a:pt x="4115" y="3489"/>
                            <a:pt x="5118" y="2577"/>
                          </a:cubicBezTo>
                          <a:cubicBezTo>
                            <a:pt x="5361" y="2334"/>
                            <a:pt x="5452" y="2091"/>
                            <a:pt x="5482" y="1848"/>
                          </a:cubicBezTo>
                          <a:cubicBezTo>
                            <a:pt x="5726" y="1361"/>
                            <a:pt x="5665" y="723"/>
                            <a:pt x="5057" y="358"/>
                          </a:cubicBezTo>
                          <a:cubicBezTo>
                            <a:pt x="4627" y="110"/>
                            <a:pt x="4185" y="0"/>
                            <a:pt x="3752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  <p:sp>
                  <p:nvSpPr>
                    <p:cNvPr id="367" name="Google Shape;367;p11"/>
                    <p:cNvSpPr/>
                    <p:nvPr/>
                  </p:nvSpPr>
                  <p:spPr>
                    <a:xfrm>
                      <a:off x="593100" y="5021925"/>
                      <a:ext cx="169500" cy="134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80" h="5387" extrusionOk="0">
                          <a:moveTo>
                            <a:pt x="5206" y="0"/>
                          </a:moveTo>
                          <a:cubicBezTo>
                            <a:pt x="5032" y="0"/>
                            <a:pt x="4846" y="44"/>
                            <a:pt x="4651" y="141"/>
                          </a:cubicBezTo>
                          <a:cubicBezTo>
                            <a:pt x="3192" y="931"/>
                            <a:pt x="1" y="2755"/>
                            <a:pt x="1855" y="4792"/>
                          </a:cubicBezTo>
                          <a:cubicBezTo>
                            <a:pt x="2251" y="5214"/>
                            <a:pt x="2649" y="5387"/>
                            <a:pt x="3039" y="5387"/>
                          </a:cubicBezTo>
                          <a:cubicBezTo>
                            <a:pt x="4448" y="5387"/>
                            <a:pt x="5748" y="3130"/>
                            <a:pt x="6414" y="2178"/>
                          </a:cubicBezTo>
                          <a:cubicBezTo>
                            <a:pt x="6779" y="1630"/>
                            <a:pt x="6627" y="1083"/>
                            <a:pt x="6262" y="749"/>
                          </a:cubicBezTo>
                          <a:cubicBezTo>
                            <a:pt x="6062" y="326"/>
                            <a:pt x="5682" y="0"/>
                            <a:pt x="5206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  <p:sp>
                  <p:nvSpPr>
                    <p:cNvPr id="368" name="Google Shape;368;p11"/>
                    <p:cNvSpPr/>
                    <p:nvPr/>
                  </p:nvSpPr>
                  <p:spPr>
                    <a:xfrm>
                      <a:off x="1115150" y="4931025"/>
                      <a:ext cx="148200" cy="117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28" h="4706" extrusionOk="0">
                          <a:moveTo>
                            <a:pt x="4546" y="0"/>
                          </a:moveTo>
                          <a:cubicBezTo>
                            <a:pt x="4396" y="0"/>
                            <a:pt x="4237" y="40"/>
                            <a:pt x="4074" y="130"/>
                          </a:cubicBezTo>
                          <a:cubicBezTo>
                            <a:pt x="2797" y="829"/>
                            <a:pt x="1" y="2409"/>
                            <a:pt x="1612" y="4172"/>
                          </a:cubicBezTo>
                          <a:cubicBezTo>
                            <a:pt x="1957" y="4551"/>
                            <a:pt x="2306" y="4706"/>
                            <a:pt x="2647" y="4706"/>
                          </a:cubicBezTo>
                          <a:cubicBezTo>
                            <a:pt x="3868" y="4706"/>
                            <a:pt x="5000" y="2724"/>
                            <a:pt x="5594" y="1893"/>
                          </a:cubicBezTo>
                          <a:cubicBezTo>
                            <a:pt x="5928" y="1437"/>
                            <a:pt x="5776" y="950"/>
                            <a:pt x="5442" y="646"/>
                          </a:cubicBezTo>
                          <a:cubicBezTo>
                            <a:pt x="5286" y="291"/>
                            <a:pt x="4952" y="0"/>
                            <a:pt x="4546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97"/>
                    </a:p>
                  </p:txBody>
                </p:sp>
              </p:grpSp>
            </p:grpSp>
          </p:grpSp>
        </p:grpSp>
        <p:grpSp>
          <p:nvGrpSpPr>
            <p:cNvPr id="369" name="Google Shape;369;p11"/>
            <p:cNvGrpSpPr/>
            <p:nvPr/>
          </p:nvGrpSpPr>
          <p:grpSpPr>
            <a:xfrm rot="8100000">
              <a:off x="8122080" y="3938571"/>
              <a:ext cx="927558" cy="1125449"/>
              <a:chOff x="16293" y="-40210"/>
              <a:chExt cx="927567" cy="1125460"/>
            </a:xfrm>
          </p:grpSpPr>
          <p:sp>
            <p:nvSpPr>
              <p:cNvPr id="370" name="Google Shape;370;p11"/>
              <p:cNvSpPr/>
              <p:nvPr/>
            </p:nvSpPr>
            <p:spPr>
              <a:xfrm rot="7843796" flipH="1">
                <a:off x="55661" y="195723"/>
                <a:ext cx="848832" cy="493154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9726" extrusionOk="0">
                    <a:moveTo>
                      <a:pt x="20051" y="0"/>
                    </a:moveTo>
                    <a:cubicBezTo>
                      <a:pt x="17303" y="0"/>
                      <a:pt x="14567" y="691"/>
                      <a:pt x="12310" y="2144"/>
                    </a:cubicBezTo>
                    <a:lnTo>
                      <a:pt x="12280" y="2144"/>
                    </a:lnTo>
                    <a:cubicBezTo>
                      <a:pt x="10973" y="2813"/>
                      <a:pt x="9757" y="3694"/>
                      <a:pt x="8450" y="4332"/>
                    </a:cubicBezTo>
                    <a:cubicBezTo>
                      <a:pt x="6778" y="5123"/>
                      <a:pt x="4955" y="5609"/>
                      <a:pt x="3344" y="6460"/>
                    </a:cubicBezTo>
                    <a:cubicBezTo>
                      <a:pt x="1125" y="7615"/>
                      <a:pt x="0" y="9956"/>
                      <a:pt x="91" y="12387"/>
                    </a:cubicBezTo>
                    <a:cubicBezTo>
                      <a:pt x="182" y="14788"/>
                      <a:pt x="1398" y="17251"/>
                      <a:pt x="3465" y="18497"/>
                    </a:cubicBezTo>
                    <a:cubicBezTo>
                      <a:pt x="4992" y="19419"/>
                      <a:pt x="6693" y="19726"/>
                      <a:pt x="8422" y="19726"/>
                    </a:cubicBezTo>
                    <a:cubicBezTo>
                      <a:pt x="9996" y="19726"/>
                      <a:pt x="11593" y="19471"/>
                      <a:pt x="13101" y="19196"/>
                    </a:cubicBezTo>
                    <a:cubicBezTo>
                      <a:pt x="15178" y="18807"/>
                      <a:pt x="17244" y="18704"/>
                      <a:pt x="19320" y="18704"/>
                    </a:cubicBezTo>
                    <a:cubicBezTo>
                      <a:pt x="20494" y="18704"/>
                      <a:pt x="21672" y="18737"/>
                      <a:pt x="22858" y="18770"/>
                    </a:cubicBezTo>
                    <a:cubicBezTo>
                      <a:pt x="22962" y="18772"/>
                      <a:pt x="23066" y="18773"/>
                      <a:pt x="23170" y="18773"/>
                    </a:cubicBezTo>
                    <a:cubicBezTo>
                      <a:pt x="26243" y="18773"/>
                      <a:pt x="29089" y="17889"/>
                      <a:pt x="30882" y="15214"/>
                    </a:cubicBezTo>
                    <a:cubicBezTo>
                      <a:pt x="33952" y="10655"/>
                      <a:pt x="32402" y="4454"/>
                      <a:pt x="27630" y="1870"/>
                    </a:cubicBezTo>
                    <a:cubicBezTo>
                      <a:pt x="25374" y="645"/>
                      <a:pt x="22707" y="0"/>
                      <a:pt x="200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>
                <a:off x="356288" y="797350"/>
                <a:ext cx="3569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14277" h="11516" extrusionOk="0">
                    <a:moveTo>
                      <a:pt x="6159" y="0"/>
                    </a:moveTo>
                    <a:cubicBezTo>
                      <a:pt x="5795" y="0"/>
                      <a:pt x="5431" y="54"/>
                      <a:pt x="5077" y="155"/>
                    </a:cubicBezTo>
                    <a:cubicBezTo>
                      <a:pt x="3253" y="489"/>
                      <a:pt x="1855" y="1918"/>
                      <a:pt x="1247" y="3742"/>
                    </a:cubicBezTo>
                    <a:cubicBezTo>
                      <a:pt x="1" y="7572"/>
                      <a:pt x="3071" y="10702"/>
                      <a:pt x="6627" y="11371"/>
                    </a:cubicBezTo>
                    <a:cubicBezTo>
                      <a:pt x="7121" y="11467"/>
                      <a:pt x="7624" y="11515"/>
                      <a:pt x="8125" y="11515"/>
                    </a:cubicBezTo>
                    <a:cubicBezTo>
                      <a:pt x="11263" y="11515"/>
                      <a:pt x="14277" y="9635"/>
                      <a:pt x="13831" y="5991"/>
                    </a:cubicBezTo>
                    <a:cubicBezTo>
                      <a:pt x="13588" y="4167"/>
                      <a:pt x="12585" y="2465"/>
                      <a:pt x="10943" y="1523"/>
                    </a:cubicBezTo>
                    <a:cubicBezTo>
                      <a:pt x="10366" y="1189"/>
                      <a:pt x="9727" y="976"/>
                      <a:pt x="9089" y="793"/>
                    </a:cubicBezTo>
                    <a:cubicBezTo>
                      <a:pt x="8603" y="611"/>
                      <a:pt x="8147" y="459"/>
                      <a:pt x="7661" y="337"/>
                    </a:cubicBezTo>
                    <a:cubicBezTo>
                      <a:pt x="7181" y="107"/>
                      <a:pt x="6670" y="0"/>
                      <a:pt x="61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97"/>
              </a:p>
            </p:txBody>
          </p:sp>
        </p:grpSp>
      </p:grpSp>
      <p:sp>
        <p:nvSpPr>
          <p:cNvPr id="372" name="Google Shape;372;p11"/>
          <p:cNvSpPr txBox="1">
            <a:spLocks noGrp="1"/>
          </p:cNvSpPr>
          <p:nvPr>
            <p:ph type="title" hasCustomPrompt="1"/>
          </p:nvPr>
        </p:nvSpPr>
        <p:spPr>
          <a:xfrm>
            <a:off x="2396800" y="2909153"/>
            <a:ext cx="12275200" cy="282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9pPr>
          </a:lstStyle>
          <a:p>
            <a:r>
              <a:t>xx%</a:t>
            </a:r>
          </a:p>
        </p:txBody>
      </p:sp>
      <p:sp>
        <p:nvSpPr>
          <p:cNvPr id="373" name="Google Shape;373;p11"/>
          <p:cNvSpPr txBox="1">
            <a:spLocks noGrp="1"/>
          </p:cNvSpPr>
          <p:nvPr>
            <p:ph type="subTitle" idx="1"/>
          </p:nvPr>
        </p:nvSpPr>
        <p:spPr>
          <a:xfrm>
            <a:off x="3802027" y="5287330"/>
            <a:ext cx="9464560" cy="1331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  <p:sp>
        <p:nvSpPr>
          <p:cNvPr id="374" name="Google Shape;374;p11"/>
          <p:cNvSpPr/>
          <p:nvPr/>
        </p:nvSpPr>
        <p:spPr>
          <a:xfrm>
            <a:off x="3026873" y="9166338"/>
            <a:ext cx="205753" cy="160347"/>
          </a:xfrm>
          <a:custGeom>
            <a:avLst/>
            <a:gdLst/>
            <a:ahLst/>
            <a:cxnLst/>
            <a:rect l="l" t="t" r="r" b="b"/>
            <a:pathLst>
              <a:path w="4409" h="3436" extrusionOk="0">
                <a:moveTo>
                  <a:pt x="2220" y="1"/>
                </a:moveTo>
                <a:cubicBezTo>
                  <a:pt x="1" y="1"/>
                  <a:pt x="1" y="3435"/>
                  <a:pt x="2220" y="3435"/>
                </a:cubicBezTo>
                <a:cubicBezTo>
                  <a:pt x="4408" y="3435"/>
                  <a:pt x="4408" y="1"/>
                  <a:pt x="2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97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31353" y="2151287"/>
            <a:ext cx="14406000" cy="6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rub"/>
              <a:buChar char="●"/>
              <a:defRPr sz="1800">
                <a:solidFill>
                  <a:schemeClr val="dk2"/>
                </a:solidFill>
                <a:latin typeface="Krub"/>
                <a:ea typeface="Krub"/>
                <a:cs typeface="Krub"/>
                <a:sym typeface="Krub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rub"/>
              <a:buChar char="○"/>
              <a:defRPr>
                <a:solidFill>
                  <a:schemeClr val="dk2"/>
                </a:solidFill>
                <a:latin typeface="Krub"/>
                <a:ea typeface="Krub"/>
                <a:cs typeface="Krub"/>
                <a:sym typeface="Krub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rub"/>
              <a:buChar char="■"/>
              <a:defRPr>
                <a:solidFill>
                  <a:schemeClr val="dk2"/>
                </a:solidFill>
                <a:latin typeface="Krub"/>
                <a:ea typeface="Krub"/>
                <a:cs typeface="Krub"/>
                <a:sym typeface="Krub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rub"/>
              <a:buChar char="●"/>
              <a:defRPr>
                <a:solidFill>
                  <a:schemeClr val="dk2"/>
                </a:solidFill>
                <a:latin typeface="Krub"/>
                <a:ea typeface="Krub"/>
                <a:cs typeface="Krub"/>
                <a:sym typeface="Krub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rub"/>
              <a:buChar char="○"/>
              <a:defRPr>
                <a:solidFill>
                  <a:schemeClr val="dk2"/>
                </a:solidFill>
                <a:latin typeface="Krub"/>
                <a:ea typeface="Krub"/>
                <a:cs typeface="Krub"/>
                <a:sym typeface="Krub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rub"/>
              <a:buChar char="■"/>
              <a:defRPr>
                <a:solidFill>
                  <a:schemeClr val="dk2"/>
                </a:solidFill>
                <a:latin typeface="Krub"/>
                <a:ea typeface="Krub"/>
                <a:cs typeface="Krub"/>
                <a:sym typeface="Krub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rub"/>
              <a:buChar char="●"/>
              <a:defRPr>
                <a:solidFill>
                  <a:schemeClr val="dk2"/>
                </a:solidFill>
                <a:latin typeface="Krub"/>
                <a:ea typeface="Krub"/>
                <a:cs typeface="Krub"/>
                <a:sym typeface="Krub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rub"/>
              <a:buChar char="○"/>
              <a:defRPr>
                <a:solidFill>
                  <a:schemeClr val="dk2"/>
                </a:solidFill>
                <a:latin typeface="Krub"/>
                <a:ea typeface="Krub"/>
                <a:cs typeface="Krub"/>
                <a:sym typeface="Krub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rub"/>
              <a:buChar char="■"/>
              <a:defRPr>
                <a:solidFill>
                  <a:schemeClr val="dk2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0" r:id="rId21"/>
    <p:sldLayoutId id="2147483671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81" r:id="rId29"/>
    <p:sldLayoutId id="2147483682" r:id="rId30"/>
    <p:sldLayoutId id="2147483683" r:id="rId31"/>
    <p:sldLayoutId id="2147483684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1"/>
          <p:cNvSpPr txBox="1">
            <a:spLocks noGrp="1"/>
          </p:cNvSpPr>
          <p:nvPr>
            <p:ph type="ctrTitle"/>
          </p:nvPr>
        </p:nvSpPr>
        <p:spPr>
          <a:xfrm>
            <a:off x="1331400" y="3132920"/>
            <a:ext cx="14406000" cy="249648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-US" dirty="0" err="1">
                <a:solidFill>
                  <a:schemeClr val="accent3"/>
                </a:solidFill>
              </a:rPr>
              <a:t>Kredensialing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6915A-6970-48E5-B023-0A30F45CF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9" y="8539440"/>
            <a:ext cx="4629133" cy="827120"/>
          </a:xfrm>
        </p:spPr>
        <p:txBody>
          <a:bodyPr/>
          <a:lstStyle/>
          <a:p>
            <a:r>
              <a:rPr lang="en-US" dirty="0" err="1"/>
              <a:t>Selasa</a:t>
            </a:r>
            <a:r>
              <a:rPr lang="en-US" dirty="0"/>
              <a:t>, 18 </a:t>
            </a:r>
            <a:r>
              <a:rPr lang="en-US" dirty="0" err="1"/>
              <a:t>Januari</a:t>
            </a:r>
            <a:r>
              <a:rPr lang="en-US" dirty="0"/>
              <a:t> 2022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EE096-A2C8-4268-90A8-3E17FD9754CD}"/>
              </a:ext>
            </a:extLst>
          </p:cNvPr>
          <p:cNvSpPr txBox="1"/>
          <p:nvPr/>
        </p:nvSpPr>
        <p:spPr>
          <a:xfrm>
            <a:off x="12249150" y="7219950"/>
            <a:ext cx="462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Stephani Maria. Nainggolan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62"/>
          <p:cNvSpPr txBox="1">
            <a:spLocks noGrp="1"/>
          </p:cNvSpPr>
          <p:nvPr>
            <p:ph type="title"/>
          </p:nvPr>
        </p:nvSpPr>
        <p:spPr>
          <a:xfrm>
            <a:off x="450866" y="1633694"/>
            <a:ext cx="5916067" cy="533773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pt-BR" sz="2000" dirty="0"/>
              <a:t>PMK No.71/2013 juncto PMK No.99/2015</a:t>
            </a:r>
            <a:endParaRPr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1EDFB-C27D-49B1-92FD-32949BFCDD52}"/>
              </a:ext>
            </a:extLst>
          </p:cNvPr>
          <p:cNvSpPr txBox="1"/>
          <p:nvPr/>
        </p:nvSpPr>
        <p:spPr>
          <a:xfrm>
            <a:off x="552466" y="2167467"/>
            <a:ext cx="79819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Pasal</a:t>
            </a:r>
            <a:r>
              <a:rPr lang="en-ID" sz="2000" dirty="0"/>
              <a:t> 5 </a:t>
            </a:r>
          </a:p>
          <a:p>
            <a:r>
              <a:rPr lang="en-ID" sz="2000" dirty="0"/>
              <a:t>(1)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sama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BPJS Kesehatan, FASKES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Pasal</a:t>
            </a:r>
            <a:r>
              <a:rPr lang="en-ID" sz="2000" dirty="0"/>
              <a:t> 2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persyaratan</a:t>
            </a:r>
            <a:r>
              <a:rPr lang="en-ID" sz="2000" dirty="0"/>
              <a:t>. </a:t>
            </a:r>
            <a:br>
              <a:rPr lang="en-ID" sz="2000" dirty="0"/>
            </a:br>
            <a:r>
              <a:rPr lang="en-ID" sz="2000" dirty="0"/>
              <a:t>(2) </a:t>
            </a:r>
            <a:r>
              <a:rPr lang="en-ID" sz="2000" dirty="0" err="1"/>
              <a:t>Selain</a:t>
            </a:r>
            <a:r>
              <a:rPr lang="en-ID" sz="2000" dirty="0"/>
              <a:t> </a:t>
            </a:r>
            <a:r>
              <a:rPr lang="en-ID" sz="2000" dirty="0" err="1"/>
              <a:t>ketentuan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persyaratan</a:t>
            </a:r>
            <a:r>
              <a:rPr lang="en-ID" sz="2000" dirty="0"/>
              <a:t>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(1), BPJS Kesehatan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sama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Kesehatan juga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mempertimbangkan</a:t>
            </a:r>
            <a:r>
              <a:rPr lang="en-ID" sz="2000" dirty="0"/>
              <a:t> </a:t>
            </a:r>
            <a:r>
              <a:rPr lang="en-ID" sz="2000" dirty="0" err="1"/>
              <a:t>aksesibilitas</a:t>
            </a:r>
            <a:r>
              <a:rPr lang="en-ID" sz="2000" dirty="0"/>
              <a:t>, </a:t>
            </a:r>
            <a:r>
              <a:rPr lang="en-ID" sz="2000" dirty="0" err="1"/>
              <a:t>kecukupan</a:t>
            </a:r>
            <a:r>
              <a:rPr lang="en-ID" sz="2000" dirty="0"/>
              <a:t> </a:t>
            </a:r>
            <a:r>
              <a:rPr lang="en-ID" sz="2000" dirty="0" err="1"/>
              <a:t>antara</a:t>
            </a:r>
            <a:r>
              <a:rPr lang="en-ID" sz="2000" dirty="0"/>
              <a:t> </a:t>
            </a: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Kesehatan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Peserta</a:t>
            </a:r>
            <a:r>
              <a:rPr lang="en-ID" sz="2000" dirty="0"/>
              <a:t> yang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dilayani</a:t>
            </a:r>
            <a:r>
              <a:rPr lang="en-ID" sz="2000" dirty="0"/>
              <a:t>, </a:t>
            </a:r>
            <a:r>
              <a:rPr lang="en-ID" sz="2000" dirty="0" err="1"/>
              <a:t>kapasitas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Kesehatan,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penduduk</a:t>
            </a:r>
            <a:r>
              <a:rPr lang="en-ID" sz="2000" dirty="0"/>
              <a:t> di wilayah </a:t>
            </a:r>
            <a:r>
              <a:rPr lang="en-ID" sz="2000" dirty="0" err="1"/>
              <a:t>tersebut</a:t>
            </a:r>
            <a:r>
              <a:rPr lang="en-ID" sz="2000" dirty="0"/>
              <a:t>.</a:t>
            </a:r>
          </a:p>
        </p:txBody>
      </p:sp>
      <p:sp>
        <p:nvSpPr>
          <p:cNvPr id="5" name="Google Shape;1674;p62">
            <a:extLst>
              <a:ext uri="{FF2B5EF4-FFF2-40B4-BE49-F238E27FC236}">
                <a16:creationId xmlns:a16="http://schemas.microsoft.com/office/drawing/2014/main" id="{4002DD74-A862-4106-905A-0441CF16A087}"/>
              </a:ext>
            </a:extLst>
          </p:cNvPr>
          <p:cNvSpPr txBox="1">
            <a:spLocks/>
          </p:cNvSpPr>
          <p:nvPr/>
        </p:nvSpPr>
        <p:spPr>
          <a:xfrm>
            <a:off x="13716000" y="1667561"/>
            <a:ext cx="2800334" cy="5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pPr algn="r"/>
            <a:r>
              <a:rPr lang="en-ID" sz="2000" dirty="0" err="1"/>
              <a:t>Regulasi</a:t>
            </a:r>
            <a:r>
              <a:rPr lang="en-ID" sz="2000" dirty="0"/>
              <a:t> </a:t>
            </a:r>
            <a:r>
              <a:rPr lang="en-ID" sz="2000" dirty="0" err="1"/>
              <a:t>terbaru</a:t>
            </a:r>
            <a:endParaRPr lang="pt-BR" sz="5400" dirty="0"/>
          </a:p>
        </p:txBody>
      </p:sp>
      <p:sp>
        <p:nvSpPr>
          <p:cNvPr id="6" name="Google Shape;1674;p62">
            <a:extLst>
              <a:ext uri="{FF2B5EF4-FFF2-40B4-BE49-F238E27FC236}">
                <a16:creationId xmlns:a16="http://schemas.microsoft.com/office/drawing/2014/main" id="{2EF9D464-DA3B-45C2-968F-5AC8A8A85479}"/>
              </a:ext>
            </a:extLst>
          </p:cNvPr>
          <p:cNvSpPr txBox="1">
            <a:spLocks/>
          </p:cNvSpPr>
          <p:nvPr/>
        </p:nvSpPr>
        <p:spPr>
          <a:xfrm>
            <a:off x="5942564" y="528234"/>
            <a:ext cx="7773436" cy="8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522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ID" dirty="0"/>
              <a:t>PERSYARATAN REKREDENSIALING </a:t>
            </a:r>
            <a:endParaRPr lang="pt-BR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794DB-AB47-4E78-B069-8474457D1131}"/>
              </a:ext>
            </a:extLst>
          </p:cNvPr>
          <p:cNvSpPr txBox="1"/>
          <p:nvPr/>
        </p:nvSpPr>
        <p:spPr>
          <a:xfrm>
            <a:off x="10708201" y="2311773"/>
            <a:ext cx="5808133" cy="1691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UU </a:t>
            </a:r>
            <a:r>
              <a:rPr lang="es-ES" sz="2000" dirty="0" err="1"/>
              <a:t>Cipta</a:t>
            </a:r>
            <a:r>
              <a:rPr lang="es-ES" sz="2000" dirty="0"/>
              <a:t> </a:t>
            </a:r>
            <a:r>
              <a:rPr lang="es-ES" sz="2000" dirty="0" err="1"/>
              <a:t>Kerja</a:t>
            </a:r>
            <a:r>
              <a:rPr lang="es-ES" sz="2000" dirty="0"/>
              <a:t> no 11 </a:t>
            </a:r>
            <a:r>
              <a:rPr lang="es-ES" sz="2000" dirty="0" err="1"/>
              <a:t>th</a:t>
            </a:r>
            <a:r>
              <a:rPr lang="es-ES" sz="2000" dirty="0"/>
              <a:t> 2020 </a:t>
            </a:r>
            <a:r>
              <a:rPr lang="es-ES" sz="2000" dirty="0" err="1"/>
              <a:t>pasal</a:t>
            </a:r>
            <a:r>
              <a:rPr lang="es-ES" sz="2000" dirty="0"/>
              <a:t> 61 yang </a:t>
            </a:r>
            <a:r>
              <a:rPr lang="es-ES" sz="2000" dirty="0" err="1"/>
              <a:t>mengubah</a:t>
            </a:r>
            <a:r>
              <a:rPr lang="es-ES" sz="2000" dirty="0"/>
              <a:t> </a:t>
            </a:r>
            <a:r>
              <a:rPr lang="es-ES" sz="2000" dirty="0" err="1"/>
              <a:t>pasal</a:t>
            </a:r>
            <a:r>
              <a:rPr lang="es-ES" sz="2000" dirty="0"/>
              <a:t> 24 UU RS no 44 </a:t>
            </a:r>
            <a:r>
              <a:rPr lang="es-ES" sz="2000" dirty="0" err="1"/>
              <a:t>th</a:t>
            </a:r>
            <a:r>
              <a:rPr lang="es-ES" sz="2000" dirty="0"/>
              <a:t> 2009 </a:t>
            </a:r>
          </a:p>
          <a:p>
            <a:pPr algn="just"/>
            <a:endParaRPr lang="es-ES" sz="2000" dirty="0"/>
          </a:p>
          <a:p>
            <a:pPr algn="just"/>
            <a:r>
              <a:rPr lang="en-ID" sz="2000" dirty="0"/>
              <a:t>PP No 47 </a:t>
            </a:r>
            <a:r>
              <a:rPr lang="en-ID" sz="2000" dirty="0" err="1"/>
              <a:t>Tahun</a:t>
            </a:r>
            <a:r>
              <a:rPr lang="en-ID" sz="2000" dirty="0"/>
              <a:t> 2021, </a:t>
            </a:r>
            <a:r>
              <a:rPr lang="en-ID" sz="2000" dirty="0" err="1"/>
              <a:t>Penyelenggaraan</a:t>
            </a:r>
            <a:r>
              <a:rPr lang="en-ID" sz="2000" dirty="0"/>
              <a:t>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Perumasakitan</a:t>
            </a:r>
            <a:r>
              <a:rPr lang="en-ID" sz="2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E9757-4BCC-494A-9DB3-4CB5EBCC4542}"/>
              </a:ext>
            </a:extLst>
          </p:cNvPr>
          <p:cNvSpPr txBox="1"/>
          <p:nvPr/>
        </p:nvSpPr>
        <p:spPr>
          <a:xfrm>
            <a:off x="10708200" y="4113444"/>
            <a:ext cx="5808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Kecuali</a:t>
            </a:r>
            <a:r>
              <a:rPr lang="en-ID" sz="2000" dirty="0"/>
              <a:t> </a:t>
            </a:r>
            <a:r>
              <a:rPr lang="en-ID" sz="2000" dirty="0" err="1"/>
              <a:t>ketentuan</a:t>
            </a:r>
            <a:r>
              <a:rPr lang="en-ID" sz="2000" dirty="0"/>
              <a:t> Kelas </a:t>
            </a:r>
            <a:r>
              <a:rPr lang="en-ID" sz="2000" dirty="0" err="1"/>
              <a:t>Standar</a:t>
            </a:r>
            <a:r>
              <a:rPr lang="en-ID" sz="2000" dirty="0"/>
              <a:t>,</a:t>
            </a:r>
            <a:br>
              <a:rPr lang="en-ID" sz="2000" dirty="0"/>
            </a:br>
            <a:endParaRPr lang="en-ID" sz="2000" dirty="0"/>
          </a:p>
          <a:p>
            <a:pPr algn="just"/>
            <a:r>
              <a:rPr lang="en-ID" sz="2000" dirty="0"/>
              <a:t>PMK No 14 </a:t>
            </a:r>
            <a:r>
              <a:rPr lang="en-ID" sz="2000" dirty="0" err="1"/>
              <a:t>Tahun</a:t>
            </a:r>
            <a:r>
              <a:rPr lang="en-ID" sz="2000" dirty="0"/>
              <a:t> 2021, </a:t>
            </a:r>
            <a:r>
              <a:rPr lang="en-ID" sz="2000" dirty="0" err="1"/>
              <a:t>Standar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Usaha Dan </a:t>
            </a:r>
            <a:r>
              <a:rPr lang="en-ID" sz="2000" dirty="0" err="1"/>
              <a:t>Produk</a:t>
            </a:r>
            <a:r>
              <a:rPr lang="en-ID" sz="2000" dirty="0"/>
              <a:t> Pada </a:t>
            </a:r>
            <a:r>
              <a:rPr lang="en-ID" sz="2000" dirty="0" err="1"/>
              <a:t>Penyelenggaraan</a:t>
            </a:r>
            <a:r>
              <a:rPr lang="en-ID" sz="2000" dirty="0"/>
              <a:t> </a:t>
            </a:r>
            <a:r>
              <a:rPr lang="en-ID" sz="2000" dirty="0" err="1"/>
              <a:t>Perizinan</a:t>
            </a:r>
            <a:r>
              <a:rPr lang="en-ID" sz="2000" dirty="0"/>
              <a:t> </a:t>
            </a:r>
            <a:r>
              <a:rPr lang="en-ID" sz="2000" dirty="0" err="1"/>
              <a:t>Berusaha</a:t>
            </a:r>
            <a:r>
              <a:rPr lang="en-ID" sz="2000" dirty="0"/>
              <a:t> </a:t>
            </a:r>
            <a:r>
              <a:rPr lang="en-ID" sz="2000" dirty="0" err="1"/>
              <a:t>Berbasis</a:t>
            </a:r>
            <a:r>
              <a:rPr lang="en-ID" sz="2000" dirty="0"/>
              <a:t> </a:t>
            </a:r>
            <a:r>
              <a:rPr lang="en-ID" sz="2000" dirty="0" err="1"/>
              <a:t>Risiko</a:t>
            </a:r>
            <a:r>
              <a:rPr lang="en-ID" sz="2000" dirty="0"/>
              <a:t> </a:t>
            </a:r>
            <a:r>
              <a:rPr lang="en-ID" sz="2000" dirty="0" err="1"/>
              <a:t>Sektor</a:t>
            </a:r>
            <a:r>
              <a:rPr lang="en-ID" sz="2000" dirty="0"/>
              <a:t> Kesehatan </a:t>
            </a:r>
            <a:r>
              <a:rPr lang="en-ID" sz="2000" dirty="0" err="1"/>
              <a:t>Pengatura</a:t>
            </a:r>
            <a:r>
              <a:rPr lang="en-ID" sz="20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C0A52-F024-4BC9-993F-EFAAE5F293CA}"/>
              </a:ext>
            </a:extLst>
          </p:cNvPr>
          <p:cNvSpPr txBox="1"/>
          <p:nvPr/>
        </p:nvSpPr>
        <p:spPr>
          <a:xfrm>
            <a:off x="10708199" y="6099924"/>
            <a:ext cx="58081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/>
              <a:t>Kesehatan </a:t>
            </a:r>
            <a:r>
              <a:rPr lang="en-ID" sz="2000" dirty="0" err="1"/>
              <a:t>Pengaturan</a:t>
            </a:r>
            <a:r>
              <a:rPr lang="en-ID" sz="2000" dirty="0"/>
              <a:t> RS : Hal 620-648 (KBLI 86101 dan 86103) </a:t>
            </a:r>
          </a:p>
          <a:p>
            <a:r>
              <a:rPr lang="en-ID" sz="2000" dirty="0" err="1"/>
              <a:t>Kecuali</a:t>
            </a:r>
            <a:r>
              <a:rPr lang="en-ID" sz="2000" dirty="0"/>
              <a:t> </a:t>
            </a:r>
            <a:r>
              <a:rPr lang="en-ID" sz="2000" dirty="0" err="1"/>
              <a:t>Dikecualikan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ketersediaan</a:t>
            </a:r>
            <a:r>
              <a:rPr lang="en-ID" sz="2000" dirty="0"/>
              <a:t> </a:t>
            </a:r>
            <a:r>
              <a:rPr lang="en-ID" sz="2000" dirty="0" err="1"/>
              <a:t>ruangan</a:t>
            </a:r>
            <a:r>
              <a:rPr lang="en-ID" sz="2000" dirty="0"/>
              <a:t> ICU/PICU/NICU,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dipenuhi</a:t>
            </a:r>
            <a:r>
              <a:rPr lang="en-ID" sz="2000" dirty="0"/>
              <a:t> paling </a:t>
            </a:r>
            <a:r>
              <a:rPr lang="en-ID" sz="2000" dirty="0" err="1"/>
              <a:t>lambat</a:t>
            </a:r>
            <a:r>
              <a:rPr lang="en-ID" sz="2000" dirty="0"/>
              <a:t> 1 </a:t>
            </a:r>
            <a:r>
              <a:rPr lang="en-ID" sz="2000" dirty="0" err="1"/>
              <a:t>Januari</a:t>
            </a:r>
            <a:r>
              <a:rPr lang="en-ID" sz="2000" dirty="0"/>
              <a:t> 2023 -</a:t>
            </a:r>
            <a:r>
              <a:rPr lang="en-ID" sz="2000" dirty="0" err="1"/>
              <a:t>hal</a:t>
            </a:r>
            <a:r>
              <a:rPr lang="en-ID" sz="2000" dirty="0"/>
              <a:t> 635 </a:t>
            </a:r>
            <a:br>
              <a:rPr lang="en-ID" sz="2000" dirty="0"/>
            </a:br>
            <a:br>
              <a:rPr lang="en-ID" sz="2000" dirty="0"/>
            </a:br>
            <a:r>
              <a:rPr lang="en-ID" sz="2000" dirty="0" err="1"/>
              <a:t>Pengaturan</a:t>
            </a:r>
            <a:r>
              <a:rPr lang="en-ID" sz="2000" dirty="0"/>
              <a:t> </a:t>
            </a:r>
            <a:r>
              <a:rPr lang="en-ID" sz="2000" dirty="0" err="1"/>
              <a:t>klinik</a:t>
            </a:r>
            <a:r>
              <a:rPr lang="en-ID" sz="2000" dirty="0"/>
              <a:t> : </a:t>
            </a:r>
            <a:r>
              <a:rPr lang="en-ID" sz="2000" dirty="0" err="1"/>
              <a:t>hal</a:t>
            </a:r>
            <a:r>
              <a:rPr lang="en-ID" sz="2000" dirty="0"/>
              <a:t> 687-821 (KBLI 74104 dan 86105) </a:t>
            </a:r>
            <a:br>
              <a:rPr lang="en-ID" sz="2000" dirty="0"/>
            </a:br>
            <a:r>
              <a:rPr lang="en-ID" sz="2000" dirty="0" err="1"/>
              <a:t>Pengaturan</a:t>
            </a:r>
            <a:r>
              <a:rPr lang="en-ID" sz="2000" dirty="0"/>
              <a:t> </a:t>
            </a:r>
            <a:r>
              <a:rPr lang="en-ID" sz="2000" dirty="0" err="1"/>
              <a:t>Apotek</a:t>
            </a:r>
            <a:r>
              <a:rPr lang="en-ID" sz="2000" dirty="0"/>
              <a:t> : </a:t>
            </a:r>
            <a:r>
              <a:rPr lang="en-ID" sz="2000" dirty="0" err="1"/>
              <a:t>hal</a:t>
            </a:r>
            <a:r>
              <a:rPr lang="en-ID" sz="2000" dirty="0"/>
              <a:t> 35-60 (KBLI 47221) </a:t>
            </a:r>
            <a:br>
              <a:rPr lang="en-ID" sz="2000" dirty="0"/>
            </a:br>
            <a:r>
              <a:rPr lang="en-ID" sz="2000" dirty="0" err="1"/>
              <a:t>Pengaturan</a:t>
            </a:r>
            <a:r>
              <a:rPr lang="en-ID" sz="2000" dirty="0"/>
              <a:t> </a:t>
            </a:r>
            <a:r>
              <a:rPr lang="en-ID" sz="2000" dirty="0" err="1"/>
              <a:t>Optik</a:t>
            </a:r>
            <a:r>
              <a:rPr lang="en-ID" sz="2000" dirty="0"/>
              <a:t> : </a:t>
            </a:r>
            <a:r>
              <a:rPr lang="en-ID" sz="2000" dirty="0" err="1"/>
              <a:t>hal</a:t>
            </a:r>
            <a:r>
              <a:rPr lang="en-ID" sz="2000" dirty="0"/>
              <a:t> 952- 963 (86903) </a:t>
            </a:r>
            <a:endParaRPr lang="en-ID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C3010-5579-4AA0-AC41-9A1BED348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50" r="40256" b="17477"/>
          <a:stretch/>
        </p:blipFill>
        <p:spPr>
          <a:xfrm>
            <a:off x="1534599" y="5614623"/>
            <a:ext cx="6746836" cy="36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9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358;p50">
            <a:extLst>
              <a:ext uri="{FF2B5EF4-FFF2-40B4-BE49-F238E27FC236}">
                <a16:creationId xmlns:a16="http://schemas.microsoft.com/office/drawing/2014/main" id="{5DA436CD-56F9-4A39-A710-14C5B45AAC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6266" y="727341"/>
            <a:ext cx="10196267" cy="6335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UU TENTANG CIPTA KERJA</a:t>
            </a:r>
            <a:endParaRPr sz="4800" u="none" dirty="0">
              <a:solidFill>
                <a:srgbClr val="00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CE74F09-9E19-4E6D-92F6-24479CE7215F}"/>
              </a:ext>
            </a:extLst>
          </p:cNvPr>
          <p:cNvSpPr/>
          <p:nvPr/>
        </p:nvSpPr>
        <p:spPr>
          <a:xfrm>
            <a:off x="803499" y="1886747"/>
            <a:ext cx="1124269" cy="1263998"/>
          </a:xfrm>
          <a:prstGeom prst="ellipse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946EE38-5EB3-4B02-9CE8-A5E4FE18BD29}"/>
              </a:ext>
            </a:extLst>
          </p:cNvPr>
          <p:cNvSpPr/>
          <p:nvPr/>
        </p:nvSpPr>
        <p:spPr>
          <a:xfrm>
            <a:off x="762113" y="4144742"/>
            <a:ext cx="1124269" cy="126399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895C5AF-11E4-45B6-AB47-CF0A0C463A3E}"/>
              </a:ext>
            </a:extLst>
          </p:cNvPr>
          <p:cNvSpPr/>
          <p:nvPr/>
        </p:nvSpPr>
        <p:spPr>
          <a:xfrm>
            <a:off x="711752" y="6535696"/>
            <a:ext cx="1124269" cy="1263998"/>
          </a:xfrm>
          <a:prstGeom prst="ellipse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03BD0D9-0E66-47B4-937B-9A087F71D95F}"/>
              </a:ext>
            </a:extLst>
          </p:cNvPr>
          <p:cNvSpPr/>
          <p:nvPr/>
        </p:nvSpPr>
        <p:spPr>
          <a:xfrm>
            <a:off x="2442729" y="1886747"/>
            <a:ext cx="53237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TENAGA KERJA </a:t>
            </a:r>
            <a:br>
              <a:rPr lang="en-US" sz="2800" dirty="0"/>
            </a:br>
            <a:r>
              <a:rPr lang="en-US" sz="2400" dirty="0"/>
              <a:t>Banyak orang </a:t>
            </a:r>
            <a:r>
              <a:rPr lang="en-US" sz="2400" dirty="0" err="1"/>
              <a:t>butuh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dan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bertambah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tahun.</a:t>
            </a:r>
            <a:endParaRPr lang="en-US" sz="2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95A31DB-326E-4FCD-B0ED-EE91FD91815D}"/>
              </a:ext>
            </a:extLst>
          </p:cNvPr>
          <p:cNvSpPr/>
          <p:nvPr/>
        </p:nvSpPr>
        <p:spPr>
          <a:xfrm>
            <a:off x="2361711" y="4034971"/>
            <a:ext cx="624841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UMKM </a:t>
            </a:r>
            <a:br>
              <a:rPr lang="en-US" sz="2000" b="1" dirty="0"/>
            </a:br>
            <a:r>
              <a:rPr lang="en-US" sz="2400" dirty="0"/>
              <a:t>Dari 64,19 </a:t>
            </a:r>
            <a:r>
              <a:rPr lang="en-US" sz="2400" dirty="0" err="1"/>
              <a:t>juta</a:t>
            </a:r>
            <a:r>
              <a:rPr lang="en-US" sz="2400" dirty="0"/>
              <a:t> UMK-M, 64,13 </a:t>
            </a:r>
            <a:r>
              <a:rPr lang="en-US" sz="2400" dirty="0" err="1"/>
              <a:t>juta</a:t>
            </a:r>
            <a:r>
              <a:rPr lang="en-US" sz="2400" dirty="0"/>
              <a:t> adalah UMK yang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sektor</a:t>
            </a:r>
            <a:r>
              <a:rPr lang="en-US" sz="2400" dirty="0"/>
              <a:t> informal, sehingga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didorong</a:t>
            </a:r>
            <a:r>
              <a:rPr lang="en-US" sz="2400" dirty="0"/>
              <a:t> untuk </a:t>
            </a:r>
            <a:r>
              <a:rPr lang="en-US" sz="2400" dirty="0" err="1"/>
              <a:t>bertranformasi</a:t>
            </a:r>
            <a:r>
              <a:rPr lang="en-US" sz="2400" dirty="0"/>
              <a:t> menjadi formal</a:t>
            </a:r>
            <a:endParaRPr lang="en-US" sz="2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9D0AEA-19B7-4E77-945F-0594C075CBF2}"/>
              </a:ext>
            </a:extLst>
          </p:cNvPr>
          <p:cNvSpPr/>
          <p:nvPr/>
        </p:nvSpPr>
        <p:spPr>
          <a:xfrm>
            <a:off x="2276635" y="6627370"/>
            <a:ext cx="55837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REGULASI</a:t>
            </a:r>
            <a:br>
              <a:rPr lang="en-US" sz="2800" b="1" dirty="0"/>
            </a:b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Perizinan</a:t>
            </a:r>
            <a:r>
              <a:rPr lang="en-US" sz="2400" dirty="0"/>
              <a:t> yang </a:t>
            </a:r>
            <a:r>
              <a:rPr lang="en-US" sz="2400" dirty="0" err="1"/>
              <a:t>Rumit</a:t>
            </a:r>
            <a:r>
              <a:rPr lang="en-US" sz="2400" dirty="0"/>
              <a:t> dengan 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dirty="0" err="1"/>
              <a:t>regulasi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&amp; </a:t>
            </a:r>
            <a:r>
              <a:rPr lang="en-US" sz="2400" dirty="0" err="1"/>
              <a:t>daerah</a:t>
            </a:r>
            <a:r>
              <a:rPr lang="en-US" sz="2400" dirty="0"/>
              <a:t> (</a:t>
            </a:r>
            <a:r>
              <a:rPr lang="en-US" sz="2400" dirty="0" err="1"/>
              <a:t>hiper-regulasi</a:t>
            </a:r>
            <a:r>
              <a:rPr lang="en-US" sz="2400" dirty="0"/>
              <a:t>) yang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sektor</a:t>
            </a:r>
            <a:r>
              <a:rPr lang="en-US" sz="2400" dirty="0"/>
              <a:t>,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disharmoni</a:t>
            </a:r>
            <a:r>
              <a:rPr lang="en-US" sz="2400" dirty="0"/>
              <a:t>, </a:t>
            </a:r>
            <a:r>
              <a:rPr lang="en-US" sz="2400" dirty="0" err="1"/>
              <a:t>tumpang</a:t>
            </a:r>
            <a:r>
              <a:rPr lang="en-US" sz="2400" dirty="0"/>
              <a:t> </a:t>
            </a:r>
            <a:r>
              <a:rPr lang="en-US" sz="2400" dirty="0" err="1"/>
              <a:t>tindih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, dan </a:t>
            </a:r>
            <a:r>
              <a:rPr lang="en-US" sz="2400" dirty="0" err="1"/>
              <a:t>sektoral</a:t>
            </a:r>
            <a:endParaRPr lang="en-US" sz="2800" dirty="0"/>
          </a:p>
        </p:txBody>
      </p:sp>
      <p:grpSp>
        <p:nvGrpSpPr>
          <p:cNvPr id="61" name="Google Shape;1105;p102">
            <a:extLst>
              <a:ext uri="{FF2B5EF4-FFF2-40B4-BE49-F238E27FC236}">
                <a16:creationId xmlns:a16="http://schemas.microsoft.com/office/drawing/2014/main" id="{07F40825-AE34-4498-B3C5-40C0A8A4CF7C}"/>
              </a:ext>
            </a:extLst>
          </p:cNvPr>
          <p:cNvGrpSpPr/>
          <p:nvPr/>
        </p:nvGrpSpPr>
        <p:grpSpPr>
          <a:xfrm>
            <a:off x="9098492" y="2320628"/>
            <a:ext cx="874371" cy="358750"/>
            <a:chOff x="5058450" y="1870100"/>
            <a:chExt cx="58075" cy="51600"/>
          </a:xfrm>
          <a:solidFill>
            <a:schemeClr val="accent3">
              <a:lumMod val="50000"/>
            </a:schemeClr>
          </a:solidFill>
        </p:grpSpPr>
        <p:sp>
          <p:nvSpPr>
            <p:cNvPr id="62" name="Google Shape;1106;p102">
              <a:extLst>
                <a:ext uri="{FF2B5EF4-FFF2-40B4-BE49-F238E27FC236}">
                  <a16:creationId xmlns:a16="http://schemas.microsoft.com/office/drawing/2014/main" id="{75640C11-AFE5-409A-BCD1-3605AFC21BFD}"/>
                </a:ext>
              </a:extLst>
            </p:cNvPr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107;p102">
              <a:extLst>
                <a:ext uri="{FF2B5EF4-FFF2-40B4-BE49-F238E27FC236}">
                  <a16:creationId xmlns:a16="http://schemas.microsoft.com/office/drawing/2014/main" id="{80B01DDD-BA13-45F4-A798-A830F581FE44}"/>
                </a:ext>
              </a:extLst>
            </p:cNvPr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" name="Google Shape;1105;p102">
            <a:extLst>
              <a:ext uri="{FF2B5EF4-FFF2-40B4-BE49-F238E27FC236}">
                <a16:creationId xmlns:a16="http://schemas.microsoft.com/office/drawing/2014/main" id="{77AAC3E2-D8C7-41FB-883E-6811CFB68E04}"/>
              </a:ext>
            </a:extLst>
          </p:cNvPr>
          <p:cNvGrpSpPr/>
          <p:nvPr/>
        </p:nvGrpSpPr>
        <p:grpSpPr>
          <a:xfrm>
            <a:off x="8994697" y="4669780"/>
            <a:ext cx="874371" cy="358750"/>
            <a:chOff x="5058450" y="1870100"/>
            <a:chExt cx="58075" cy="51600"/>
          </a:xfrm>
          <a:solidFill>
            <a:schemeClr val="accent3">
              <a:lumMod val="50000"/>
            </a:schemeClr>
          </a:solidFill>
        </p:grpSpPr>
        <p:sp>
          <p:nvSpPr>
            <p:cNvPr id="65" name="Google Shape;1106;p102">
              <a:extLst>
                <a:ext uri="{FF2B5EF4-FFF2-40B4-BE49-F238E27FC236}">
                  <a16:creationId xmlns:a16="http://schemas.microsoft.com/office/drawing/2014/main" id="{8A884C98-98C6-4864-8B82-43C24D13CFC7}"/>
                </a:ext>
              </a:extLst>
            </p:cNvPr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107;p102">
              <a:extLst>
                <a:ext uri="{FF2B5EF4-FFF2-40B4-BE49-F238E27FC236}">
                  <a16:creationId xmlns:a16="http://schemas.microsoft.com/office/drawing/2014/main" id="{E707D807-08EA-4239-8EF4-C756BE086C62}"/>
                </a:ext>
              </a:extLst>
            </p:cNvPr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7" name="Google Shape;1105;p102">
            <a:extLst>
              <a:ext uri="{FF2B5EF4-FFF2-40B4-BE49-F238E27FC236}">
                <a16:creationId xmlns:a16="http://schemas.microsoft.com/office/drawing/2014/main" id="{3AC3587D-3DE3-4388-B753-B2254AAE657D}"/>
              </a:ext>
            </a:extLst>
          </p:cNvPr>
          <p:cNvGrpSpPr/>
          <p:nvPr/>
        </p:nvGrpSpPr>
        <p:grpSpPr>
          <a:xfrm>
            <a:off x="9043440" y="7996975"/>
            <a:ext cx="874371" cy="358750"/>
            <a:chOff x="5058450" y="1870100"/>
            <a:chExt cx="58075" cy="51600"/>
          </a:xfrm>
          <a:solidFill>
            <a:schemeClr val="accent3">
              <a:lumMod val="50000"/>
            </a:schemeClr>
          </a:solidFill>
        </p:grpSpPr>
        <p:sp>
          <p:nvSpPr>
            <p:cNvPr id="68" name="Google Shape;1106;p102">
              <a:extLst>
                <a:ext uri="{FF2B5EF4-FFF2-40B4-BE49-F238E27FC236}">
                  <a16:creationId xmlns:a16="http://schemas.microsoft.com/office/drawing/2014/main" id="{1563FA4E-403A-4F39-8965-B452557F3C5E}"/>
                </a:ext>
              </a:extLst>
            </p:cNvPr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107;p102">
              <a:extLst>
                <a:ext uri="{FF2B5EF4-FFF2-40B4-BE49-F238E27FC236}">
                  <a16:creationId xmlns:a16="http://schemas.microsoft.com/office/drawing/2014/main" id="{AA74F633-EDC3-4410-82C2-1DDCDDAF4E95}"/>
                </a:ext>
              </a:extLst>
            </p:cNvPr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B679C39-627C-4E57-8381-7A0AD7AB878B}"/>
              </a:ext>
            </a:extLst>
          </p:cNvPr>
          <p:cNvSpPr/>
          <p:nvPr/>
        </p:nvSpPr>
        <p:spPr>
          <a:xfrm>
            <a:off x="10225803" y="2090352"/>
            <a:ext cx="5532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MENDORONG PENCIPTAAN LAPANGAN KERJA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70A03C9-62DC-4675-B0D1-81A4061B42BD}"/>
              </a:ext>
            </a:extLst>
          </p:cNvPr>
          <p:cNvSpPr/>
          <p:nvPr/>
        </p:nvSpPr>
        <p:spPr>
          <a:xfrm>
            <a:off x="10225803" y="4372101"/>
            <a:ext cx="6783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MEMUDAHKAN PEMBUKAAN USAHA BARU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807854-E98C-4BF2-B5B9-04F225A8B3B3}"/>
              </a:ext>
            </a:extLst>
          </p:cNvPr>
          <p:cNvSpPr/>
          <p:nvPr/>
        </p:nvSpPr>
        <p:spPr>
          <a:xfrm>
            <a:off x="9778642" y="7799694"/>
            <a:ext cx="6783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MENDUKUNG PEMBERANTASAN KORUPSI</a:t>
            </a:r>
          </a:p>
        </p:txBody>
      </p:sp>
    </p:spTree>
    <p:extLst>
      <p:ext uri="{BB962C8B-B14F-4D97-AF65-F5344CB8AC3E}">
        <p14:creationId xmlns:p14="http://schemas.microsoft.com/office/powerpoint/2010/main" val="130336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07;p76">
            <a:extLst>
              <a:ext uri="{FF2B5EF4-FFF2-40B4-BE49-F238E27FC236}">
                <a16:creationId xmlns:a16="http://schemas.microsoft.com/office/drawing/2014/main" id="{C635A0CC-3ADB-4C19-9548-E7A076C29B66}"/>
              </a:ext>
            </a:extLst>
          </p:cNvPr>
          <p:cNvSpPr/>
          <p:nvPr/>
        </p:nvSpPr>
        <p:spPr>
          <a:xfrm>
            <a:off x="6314346" y="1520179"/>
            <a:ext cx="1997089" cy="196681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grpSp>
        <p:nvGrpSpPr>
          <p:cNvPr id="8" name="Google Shape;1912;p76">
            <a:extLst>
              <a:ext uri="{FF2B5EF4-FFF2-40B4-BE49-F238E27FC236}">
                <a16:creationId xmlns:a16="http://schemas.microsoft.com/office/drawing/2014/main" id="{522D383A-FFA7-47B5-A5C0-3C51C4FE884E}"/>
              </a:ext>
            </a:extLst>
          </p:cNvPr>
          <p:cNvGrpSpPr/>
          <p:nvPr/>
        </p:nvGrpSpPr>
        <p:grpSpPr>
          <a:xfrm>
            <a:off x="12681015" y="555916"/>
            <a:ext cx="1285200" cy="1202180"/>
            <a:chOff x="2434050" y="3452125"/>
            <a:chExt cx="688500" cy="644025"/>
          </a:xfrm>
        </p:grpSpPr>
        <p:sp>
          <p:nvSpPr>
            <p:cNvPr id="9" name="Google Shape;1913;p76">
              <a:extLst>
                <a:ext uri="{FF2B5EF4-FFF2-40B4-BE49-F238E27FC236}">
                  <a16:creationId xmlns:a16="http://schemas.microsoft.com/office/drawing/2014/main" id="{9F060933-49BB-43FF-8605-06C706EB4DF5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0" name="Google Shape;1914;p76">
              <a:extLst>
                <a:ext uri="{FF2B5EF4-FFF2-40B4-BE49-F238E27FC236}">
                  <a16:creationId xmlns:a16="http://schemas.microsoft.com/office/drawing/2014/main" id="{35C0A320-3203-4215-8FDC-50117A4F2845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1" name="Google Shape;1915;p76">
              <a:extLst>
                <a:ext uri="{FF2B5EF4-FFF2-40B4-BE49-F238E27FC236}">
                  <a16:creationId xmlns:a16="http://schemas.microsoft.com/office/drawing/2014/main" id="{9C985EF1-18EC-4B74-A0A7-46B5E9277E7A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  <p:sp>
        <p:nvSpPr>
          <p:cNvPr id="12" name="Google Shape;1927;p76">
            <a:extLst>
              <a:ext uri="{FF2B5EF4-FFF2-40B4-BE49-F238E27FC236}">
                <a16:creationId xmlns:a16="http://schemas.microsoft.com/office/drawing/2014/main" id="{6AE61EFA-861C-45FB-8F2E-8D45985E766E}"/>
              </a:ext>
            </a:extLst>
          </p:cNvPr>
          <p:cNvSpPr/>
          <p:nvPr/>
        </p:nvSpPr>
        <p:spPr>
          <a:xfrm>
            <a:off x="468093" y="1314888"/>
            <a:ext cx="1476673" cy="305293"/>
          </a:xfrm>
          <a:custGeom>
            <a:avLst/>
            <a:gdLst/>
            <a:ahLst/>
            <a:cxnLst/>
            <a:rect l="l" t="t" r="r" b="b"/>
            <a:pathLst>
              <a:path w="31643" h="6542" extrusionOk="0">
                <a:moveTo>
                  <a:pt x="5411" y="0"/>
                </a:moveTo>
                <a:cubicBezTo>
                  <a:pt x="4262" y="0"/>
                  <a:pt x="3107" y="371"/>
                  <a:pt x="2189" y="1070"/>
                </a:cubicBezTo>
                <a:cubicBezTo>
                  <a:pt x="791" y="2134"/>
                  <a:pt x="0" y="3927"/>
                  <a:pt x="152" y="5660"/>
                </a:cubicBezTo>
                <a:cubicBezTo>
                  <a:pt x="10608" y="5812"/>
                  <a:pt x="21064" y="6389"/>
                  <a:pt x="31521" y="6541"/>
                </a:cubicBezTo>
                <a:cubicBezTo>
                  <a:pt x="31642" y="5265"/>
                  <a:pt x="31551" y="3927"/>
                  <a:pt x="31004" y="2772"/>
                </a:cubicBezTo>
                <a:cubicBezTo>
                  <a:pt x="30457" y="1617"/>
                  <a:pt x="29484" y="614"/>
                  <a:pt x="28238" y="280"/>
                </a:cubicBezTo>
                <a:cubicBezTo>
                  <a:pt x="27885" y="178"/>
                  <a:pt x="27524" y="131"/>
                  <a:pt x="27163" y="131"/>
                </a:cubicBezTo>
                <a:cubicBezTo>
                  <a:pt x="26124" y="131"/>
                  <a:pt x="25083" y="522"/>
                  <a:pt x="24226" y="1131"/>
                </a:cubicBezTo>
                <a:cubicBezTo>
                  <a:pt x="23071" y="1952"/>
                  <a:pt x="22189" y="2864"/>
                  <a:pt x="21429" y="4079"/>
                </a:cubicBezTo>
                <a:cubicBezTo>
                  <a:pt x="20683" y="1840"/>
                  <a:pt x="18411" y="187"/>
                  <a:pt x="16026" y="187"/>
                </a:cubicBezTo>
                <a:cubicBezTo>
                  <a:pt x="15983" y="187"/>
                  <a:pt x="15940" y="188"/>
                  <a:pt x="15897" y="189"/>
                </a:cubicBezTo>
                <a:cubicBezTo>
                  <a:pt x="13496" y="219"/>
                  <a:pt x="11186" y="1830"/>
                  <a:pt x="10487" y="4110"/>
                </a:cubicBezTo>
                <a:cubicBezTo>
                  <a:pt x="10122" y="2408"/>
                  <a:pt x="8815" y="918"/>
                  <a:pt x="7174" y="310"/>
                </a:cubicBezTo>
                <a:cubicBezTo>
                  <a:pt x="6610" y="102"/>
                  <a:pt x="6011" y="0"/>
                  <a:pt x="5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grpSp>
        <p:nvGrpSpPr>
          <p:cNvPr id="13" name="Google Shape;1937;p76">
            <a:extLst>
              <a:ext uri="{FF2B5EF4-FFF2-40B4-BE49-F238E27FC236}">
                <a16:creationId xmlns:a16="http://schemas.microsoft.com/office/drawing/2014/main" id="{8A089BDB-63A8-4AF0-95B8-2C11554EE9AD}"/>
              </a:ext>
            </a:extLst>
          </p:cNvPr>
          <p:cNvGrpSpPr/>
          <p:nvPr/>
        </p:nvGrpSpPr>
        <p:grpSpPr>
          <a:xfrm>
            <a:off x="11478883" y="7964181"/>
            <a:ext cx="3689464" cy="1966813"/>
            <a:chOff x="2160650" y="2827125"/>
            <a:chExt cx="953675" cy="409625"/>
          </a:xfrm>
        </p:grpSpPr>
        <p:sp>
          <p:nvSpPr>
            <p:cNvPr id="14" name="Google Shape;1938;p76">
              <a:extLst>
                <a:ext uri="{FF2B5EF4-FFF2-40B4-BE49-F238E27FC236}">
                  <a16:creationId xmlns:a16="http://schemas.microsoft.com/office/drawing/2014/main" id="{FB1A81B3-A588-47A7-AC67-6A7D6D8B9539}"/>
                </a:ext>
              </a:extLst>
            </p:cNvPr>
            <p:cNvSpPr/>
            <p:nvPr/>
          </p:nvSpPr>
          <p:spPr>
            <a:xfrm>
              <a:off x="2160650" y="2827125"/>
              <a:ext cx="953675" cy="409625"/>
            </a:xfrm>
            <a:custGeom>
              <a:avLst/>
              <a:gdLst/>
              <a:ahLst/>
              <a:cxnLst/>
              <a:rect l="l" t="t" r="r" b="b"/>
              <a:pathLst>
                <a:path w="38147" h="16385" extrusionOk="0">
                  <a:moveTo>
                    <a:pt x="22976" y="0"/>
                  </a:moveTo>
                  <a:cubicBezTo>
                    <a:pt x="21023" y="0"/>
                    <a:pt x="19074" y="212"/>
                    <a:pt x="17143" y="424"/>
                  </a:cubicBezTo>
                  <a:cubicBezTo>
                    <a:pt x="13739" y="789"/>
                    <a:pt x="10243" y="1215"/>
                    <a:pt x="7234" y="2825"/>
                  </a:cubicBezTo>
                  <a:cubicBezTo>
                    <a:pt x="3040" y="5044"/>
                    <a:pt x="91" y="9604"/>
                    <a:pt x="0" y="14345"/>
                  </a:cubicBezTo>
                  <a:cubicBezTo>
                    <a:pt x="1307" y="14406"/>
                    <a:pt x="2645" y="14467"/>
                    <a:pt x="3982" y="14558"/>
                  </a:cubicBezTo>
                  <a:cubicBezTo>
                    <a:pt x="4164" y="10880"/>
                    <a:pt x="6049" y="7567"/>
                    <a:pt x="9180" y="5683"/>
                  </a:cubicBezTo>
                  <a:cubicBezTo>
                    <a:pt x="12432" y="3737"/>
                    <a:pt x="16383" y="3525"/>
                    <a:pt x="20183" y="3403"/>
                  </a:cubicBezTo>
                  <a:cubicBezTo>
                    <a:pt x="20855" y="3376"/>
                    <a:pt x="21539" y="3353"/>
                    <a:pt x="22225" y="3353"/>
                  </a:cubicBezTo>
                  <a:cubicBezTo>
                    <a:pt x="24580" y="3353"/>
                    <a:pt x="26953" y="3621"/>
                    <a:pt x="28906" y="4892"/>
                  </a:cubicBezTo>
                  <a:cubicBezTo>
                    <a:pt x="30700" y="6047"/>
                    <a:pt x="31885" y="7962"/>
                    <a:pt x="32615" y="9968"/>
                  </a:cubicBezTo>
                  <a:cubicBezTo>
                    <a:pt x="33314" y="11975"/>
                    <a:pt x="33557" y="14102"/>
                    <a:pt x="33831" y="16230"/>
                  </a:cubicBezTo>
                  <a:cubicBezTo>
                    <a:pt x="33831" y="16228"/>
                    <a:pt x="33831" y="16227"/>
                    <a:pt x="33832" y="16227"/>
                  </a:cubicBezTo>
                  <a:cubicBezTo>
                    <a:pt x="33842" y="16227"/>
                    <a:pt x="33911" y="16385"/>
                    <a:pt x="33921" y="16385"/>
                  </a:cubicBezTo>
                  <a:cubicBezTo>
                    <a:pt x="33921" y="16385"/>
                    <a:pt x="33922" y="16384"/>
                    <a:pt x="33922" y="16382"/>
                  </a:cubicBezTo>
                  <a:lnTo>
                    <a:pt x="38147" y="16382"/>
                  </a:lnTo>
                  <a:cubicBezTo>
                    <a:pt x="37752" y="13798"/>
                    <a:pt x="37113" y="11184"/>
                    <a:pt x="36232" y="8753"/>
                  </a:cubicBezTo>
                  <a:cubicBezTo>
                    <a:pt x="35320" y="6291"/>
                    <a:pt x="33861" y="3981"/>
                    <a:pt x="31764" y="2461"/>
                  </a:cubicBezTo>
                  <a:cubicBezTo>
                    <a:pt x="29727" y="971"/>
                    <a:pt x="27204" y="272"/>
                    <a:pt x="24681" y="59"/>
                  </a:cubicBezTo>
                  <a:cubicBezTo>
                    <a:pt x="24113" y="18"/>
                    <a:pt x="23544" y="0"/>
                    <a:pt x="22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" name="Google Shape;1939;p76">
              <a:extLst>
                <a:ext uri="{FF2B5EF4-FFF2-40B4-BE49-F238E27FC236}">
                  <a16:creationId xmlns:a16="http://schemas.microsoft.com/office/drawing/2014/main" id="{917A7125-038A-4082-981D-47B6B26E07B9}"/>
                </a:ext>
              </a:extLst>
            </p:cNvPr>
            <p:cNvSpPr/>
            <p:nvPr/>
          </p:nvSpPr>
          <p:spPr>
            <a:xfrm>
              <a:off x="2365050" y="2982525"/>
              <a:ext cx="592750" cy="254150"/>
            </a:xfrm>
            <a:custGeom>
              <a:avLst/>
              <a:gdLst/>
              <a:ahLst/>
              <a:cxnLst/>
              <a:rect l="l" t="t" r="r" b="b"/>
              <a:pathLst>
                <a:path w="23710" h="10166" extrusionOk="0">
                  <a:moveTo>
                    <a:pt x="14170" y="0"/>
                  </a:moveTo>
                  <a:cubicBezTo>
                    <a:pt x="12993" y="0"/>
                    <a:pt x="11825" y="120"/>
                    <a:pt x="10639" y="257"/>
                  </a:cubicBezTo>
                  <a:cubicBezTo>
                    <a:pt x="8542" y="500"/>
                    <a:pt x="6384" y="743"/>
                    <a:pt x="4499" y="1746"/>
                  </a:cubicBezTo>
                  <a:cubicBezTo>
                    <a:pt x="1916" y="3114"/>
                    <a:pt x="61" y="5941"/>
                    <a:pt x="1" y="8889"/>
                  </a:cubicBezTo>
                  <a:cubicBezTo>
                    <a:pt x="821" y="8950"/>
                    <a:pt x="1672" y="8980"/>
                    <a:pt x="2493" y="9011"/>
                  </a:cubicBezTo>
                  <a:cubicBezTo>
                    <a:pt x="2615" y="6762"/>
                    <a:pt x="3770" y="4664"/>
                    <a:pt x="5715" y="3509"/>
                  </a:cubicBezTo>
                  <a:cubicBezTo>
                    <a:pt x="7721" y="2293"/>
                    <a:pt x="10183" y="2172"/>
                    <a:pt x="12554" y="2111"/>
                  </a:cubicBezTo>
                  <a:cubicBezTo>
                    <a:pt x="13012" y="2089"/>
                    <a:pt x="13479" y="2070"/>
                    <a:pt x="13946" y="2070"/>
                  </a:cubicBezTo>
                  <a:cubicBezTo>
                    <a:pt x="15371" y="2070"/>
                    <a:pt x="16797" y="2245"/>
                    <a:pt x="17964" y="3023"/>
                  </a:cubicBezTo>
                  <a:cubicBezTo>
                    <a:pt x="19089" y="3752"/>
                    <a:pt x="19819" y="4938"/>
                    <a:pt x="20275" y="6184"/>
                  </a:cubicBezTo>
                  <a:cubicBezTo>
                    <a:pt x="20700" y="7430"/>
                    <a:pt x="20852" y="8768"/>
                    <a:pt x="21034" y="10075"/>
                  </a:cubicBezTo>
                  <a:cubicBezTo>
                    <a:pt x="21034" y="10071"/>
                    <a:pt x="21035" y="10070"/>
                    <a:pt x="21036" y="10070"/>
                  </a:cubicBezTo>
                  <a:cubicBezTo>
                    <a:pt x="21047" y="10070"/>
                    <a:pt x="21095" y="10166"/>
                    <a:pt x="21095" y="10166"/>
                  </a:cubicBezTo>
                  <a:lnTo>
                    <a:pt x="23709" y="10166"/>
                  </a:lnTo>
                  <a:cubicBezTo>
                    <a:pt x="23466" y="8555"/>
                    <a:pt x="23071" y="6944"/>
                    <a:pt x="22493" y="5424"/>
                  </a:cubicBezTo>
                  <a:cubicBezTo>
                    <a:pt x="21946" y="3904"/>
                    <a:pt x="21034" y="2476"/>
                    <a:pt x="19727" y="1503"/>
                  </a:cubicBezTo>
                  <a:cubicBezTo>
                    <a:pt x="18481" y="591"/>
                    <a:pt x="16901" y="166"/>
                    <a:pt x="15350" y="44"/>
                  </a:cubicBezTo>
                  <a:cubicBezTo>
                    <a:pt x="14955" y="14"/>
                    <a:pt x="14562" y="0"/>
                    <a:pt x="14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6" name="Google Shape;1940;p76">
              <a:extLst>
                <a:ext uri="{FF2B5EF4-FFF2-40B4-BE49-F238E27FC236}">
                  <a16:creationId xmlns:a16="http://schemas.microsoft.com/office/drawing/2014/main" id="{2C3592F0-AA1D-4EC8-B689-F171D9693D18}"/>
                </a:ext>
              </a:extLst>
            </p:cNvPr>
            <p:cNvSpPr/>
            <p:nvPr/>
          </p:nvSpPr>
          <p:spPr>
            <a:xfrm>
              <a:off x="2497275" y="3112800"/>
              <a:ext cx="318425" cy="116275"/>
            </a:xfrm>
            <a:custGeom>
              <a:avLst/>
              <a:gdLst/>
              <a:ahLst/>
              <a:cxnLst/>
              <a:rect l="l" t="t" r="r" b="b"/>
              <a:pathLst>
                <a:path w="12737" h="4651" extrusionOk="0">
                  <a:moveTo>
                    <a:pt x="6706" y="0"/>
                  </a:moveTo>
                  <a:cubicBezTo>
                    <a:pt x="4027" y="0"/>
                    <a:pt x="1476" y="1662"/>
                    <a:pt x="0" y="3921"/>
                  </a:cubicBezTo>
                  <a:cubicBezTo>
                    <a:pt x="4286" y="4225"/>
                    <a:pt x="8450" y="4377"/>
                    <a:pt x="12736" y="4651"/>
                  </a:cubicBezTo>
                  <a:cubicBezTo>
                    <a:pt x="12220" y="1976"/>
                    <a:pt x="9514" y="31"/>
                    <a:pt x="6779" y="0"/>
                  </a:cubicBezTo>
                  <a:cubicBezTo>
                    <a:pt x="6754" y="0"/>
                    <a:pt x="6730" y="0"/>
                    <a:pt x="6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  <p:sp>
        <p:nvSpPr>
          <p:cNvPr id="17" name="Google Shape;1228;p45">
            <a:extLst>
              <a:ext uri="{FF2B5EF4-FFF2-40B4-BE49-F238E27FC236}">
                <a16:creationId xmlns:a16="http://schemas.microsoft.com/office/drawing/2014/main" id="{957591E6-3E0A-4E22-820F-F33F634CB24B}"/>
              </a:ext>
            </a:extLst>
          </p:cNvPr>
          <p:cNvSpPr/>
          <p:nvPr/>
        </p:nvSpPr>
        <p:spPr>
          <a:xfrm>
            <a:off x="6569547" y="1449896"/>
            <a:ext cx="3953029" cy="3067385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8" name="Google Shape;1229;p45">
            <a:extLst>
              <a:ext uri="{FF2B5EF4-FFF2-40B4-BE49-F238E27FC236}">
                <a16:creationId xmlns:a16="http://schemas.microsoft.com/office/drawing/2014/main" id="{CB0B91E2-BEEF-4E54-A402-4257B2802E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4766" y="4750886"/>
            <a:ext cx="13291840" cy="3067384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nn-NO" sz="6000" b="1" dirty="0">
                <a:latin typeface="+mn-lt"/>
                <a:ea typeface="Black Han Sans" panose="020B0604020202020204" charset="-127"/>
                <a:cs typeface="Microsoft Uighur" panose="02000000000000000000" pitchFamily="2" charset="-78"/>
              </a:rPr>
              <a:t>Situasi Penyelenggaraan Rumah Sakit  berdasarkan Perkembangan PP 47 Tahun 2021 </a:t>
            </a:r>
            <a:endParaRPr lang="en-US" sz="6000" b="1" dirty="0">
              <a:latin typeface="+mn-lt"/>
              <a:ea typeface="Black Han Sans" panose="020B0604020202020204" charset="-127"/>
            </a:endParaRPr>
          </a:p>
        </p:txBody>
      </p:sp>
      <p:sp>
        <p:nvSpPr>
          <p:cNvPr id="21" name="Google Shape;1218;p44">
            <a:extLst>
              <a:ext uri="{FF2B5EF4-FFF2-40B4-BE49-F238E27FC236}">
                <a16:creationId xmlns:a16="http://schemas.microsoft.com/office/drawing/2014/main" id="{F22D7095-15DE-4D2D-9E33-C3B51D103488}"/>
              </a:ext>
            </a:extLst>
          </p:cNvPr>
          <p:cNvSpPr txBox="1">
            <a:spLocks/>
          </p:cNvSpPr>
          <p:nvPr/>
        </p:nvSpPr>
        <p:spPr>
          <a:xfrm>
            <a:off x="6289835" y="1443053"/>
            <a:ext cx="4369575" cy="282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10266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US" sz="17800" dirty="0"/>
              <a:t>0</a:t>
            </a:r>
            <a:r>
              <a:rPr lang="en-ID" sz="17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072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4E5C47-8C63-4B78-B157-3F5196434A97}"/>
              </a:ext>
            </a:extLst>
          </p:cNvPr>
          <p:cNvSpPr/>
          <p:nvPr/>
        </p:nvSpPr>
        <p:spPr>
          <a:xfrm>
            <a:off x="3641079" y="1057177"/>
            <a:ext cx="9710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5400" b="1" dirty="0">
                <a:solidFill>
                  <a:schemeClr val="tx1"/>
                </a:solidFill>
              </a:rPr>
              <a:t>PP Nomor 47 Tahun 2021</a:t>
            </a:r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9452AA-6C1B-44D4-A264-6DF4E64A0F2F}"/>
              </a:ext>
            </a:extLst>
          </p:cNvPr>
          <p:cNvGrpSpPr/>
          <p:nvPr/>
        </p:nvGrpSpPr>
        <p:grpSpPr>
          <a:xfrm>
            <a:off x="1090302" y="2026227"/>
            <a:ext cx="6668058" cy="7574973"/>
            <a:chOff x="937902" y="2026227"/>
            <a:chExt cx="6668058" cy="757497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95C8F5-785C-4746-AA32-DB8DB3A36C73}"/>
                </a:ext>
              </a:extLst>
            </p:cNvPr>
            <p:cNvSpPr/>
            <p:nvPr/>
          </p:nvSpPr>
          <p:spPr>
            <a:xfrm>
              <a:off x="937902" y="2026227"/>
              <a:ext cx="6668058" cy="7574973"/>
            </a:xfrm>
            <a:custGeom>
              <a:avLst/>
              <a:gdLst>
                <a:gd name="connsiteX0" fmla="*/ 3344380 w 6688760"/>
                <a:gd name="connsiteY0" fmla="*/ 0 h 7598491"/>
                <a:gd name="connsiteX1" fmla="*/ 6688760 w 6688760"/>
                <a:gd name="connsiteY1" fmla="*/ 3344380 h 7598491"/>
                <a:gd name="connsiteX2" fmla="*/ 6688759 w 6688760"/>
                <a:gd name="connsiteY2" fmla="*/ 7598491 h 7598491"/>
                <a:gd name="connsiteX3" fmla="*/ 0 w 6688760"/>
                <a:gd name="connsiteY3" fmla="*/ 7598491 h 7598491"/>
                <a:gd name="connsiteX4" fmla="*/ 0 w 6688760"/>
                <a:gd name="connsiteY4" fmla="*/ 3344380 h 7598491"/>
                <a:gd name="connsiteX5" fmla="*/ 3344380 w 6688760"/>
                <a:gd name="connsiteY5" fmla="*/ 0 h 759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8760" h="7598491">
                  <a:moveTo>
                    <a:pt x="3344380" y="0"/>
                  </a:moveTo>
                  <a:cubicBezTo>
                    <a:pt x="5191430" y="0"/>
                    <a:pt x="6688760" y="1497330"/>
                    <a:pt x="6688760" y="3344380"/>
                  </a:cubicBezTo>
                  <a:lnTo>
                    <a:pt x="6688759" y="7598491"/>
                  </a:lnTo>
                  <a:lnTo>
                    <a:pt x="0" y="7598491"/>
                  </a:lnTo>
                  <a:lnTo>
                    <a:pt x="0" y="3344380"/>
                  </a:lnTo>
                  <a:cubicBezTo>
                    <a:pt x="0" y="1497330"/>
                    <a:pt x="1497330" y="0"/>
                    <a:pt x="3344380" y="0"/>
                  </a:cubicBezTo>
                  <a:close/>
                </a:path>
              </a:pathLst>
            </a:custGeom>
            <a:solidFill>
              <a:srgbClr val="A6C0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DBF4365-7BC3-485E-90DD-03F2CAE2C5BF}"/>
                </a:ext>
              </a:extLst>
            </p:cNvPr>
            <p:cNvSpPr/>
            <p:nvPr/>
          </p:nvSpPr>
          <p:spPr>
            <a:xfrm>
              <a:off x="1234921" y="2520144"/>
              <a:ext cx="6074021" cy="7081056"/>
            </a:xfrm>
            <a:custGeom>
              <a:avLst/>
              <a:gdLst>
                <a:gd name="connsiteX0" fmla="*/ 3344380 w 6688760"/>
                <a:gd name="connsiteY0" fmla="*/ 0 h 7598491"/>
                <a:gd name="connsiteX1" fmla="*/ 6688760 w 6688760"/>
                <a:gd name="connsiteY1" fmla="*/ 3344380 h 7598491"/>
                <a:gd name="connsiteX2" fmla="*/ 6688759 w 6688760"/>
                <a:gd name="connsiteY2" fmla="*/ 7598491 h 7598491"/>
                <a:gd name="connsiteX3" fmla="*/ 0 w 6688760"/>
                <a:gd name="connsiteY3" fmla="*/ 7598491 h 7598491"/>
                <a:gd name="connsiteX4" fmla="*/ 0 w 6688760"/>
                <a:gd name="connsiteY4" fmla="*/ 3344380 h 7598491"/>
                <a:gd name="connsiteX5" fmla="*/ 3344380 w 6688760"/>
                <a:gd name="connsiteY5" fmla="*/ 0 h 759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8760" h="7598491">
                  <a:moveTo>
                    <a:pt x="3344380" y="0"/>
                  </a:moveTo>
                  <a:cubicBezTo>
                    <a:pt x="5191430" y="0"/>
                    <a:pt x="6688760" y="1497330"/>
                    <a:pt x="6688760" y="3344380"/>
                  </a:cubicBezTo>
                  <a:lnTo>
                    <a:pt x="6688759" y="7598491"/>
                  </a:lnTo>
                  <a:lnTo>
                    <a:pt x="0" y="7598491"/>
                  </a:lnTo>
                  <a:lnTo>
                    <a:pt x="0" y="3344380"/>
                  </a:lnTo>
                  <a:cubicBezTo>
                    <a:pt x="0" y="1497330"/>
                    <a:pt x="1497330" y="0"/>
                    <a:pt x="3344380" y="0"/>
                  </a:cubicBezTo>
                  <a:close/>
                </a:path>
              </a:pathLst>
            </a:custGeom>
            <a:noFill/>
            <a:ln w="57150">
              <a:solidFill>
                <a:srgbClr val="318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FDC710-F121-41EF-BDA5-B4BA0186930D}"/>
                </a:ext>
              </a:extLst>
            </p:cNvPr>
            <p:cNvSpPr/>
            <p:nvPr/>
          </p:nvSpPr>
          <p:spPr>
            <a:xfrm>
              <a:off x="1531939" y="2981810"/>
              <a:ext cx="5479984" cy="6619390"/>
            </a:xfrm>
            <a:custGeom>
              <a:avLst/>
              <a:gdLst>
                <a:gd name="connsiteX0" fmla="*/ 3344380 w 6688760"/>
                <a:gd name="connsiteY0" fmla="*/ 0 h 7598491"/>
                <a:gd name="connsiteX1" fmla="*/ 6688760 w 6688760"/>
                <a:gd name="connsiteY1" fmla="*/ 3344380 h 7598491"/>
                <a:gd name="connsiteX2" fmla="*/ 6688759 w 6688760"/>
                <a:gd name="connsiteY2" fmla="*/ 7598491 h 7598491"/>
                <a:gd name="connsiteX3" fmla="*/ 0 w 6688760"/>
                <a:gd name="connsiteY3" fmla="*/ 7598491 h 7598491"/>
                <a:gd name="connsiteX4" fmla="*/ 0 w 6688760"/>
                <a:gd name="connsiteY4" fmla="*/ 3344380 h 7598491"/>
                <a:gd name="connsiteX5" fmla="*/ 3344380 w 6688760"/>
                <a:gd name="connsiteY5" fmla="*/ 0 h 759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8760" h="7598491">
                  <a:moveTo>
                    <a:pt x="3344380" y="0"/>
                  </a:moveTo>
                  <a:cubicBezTo>
                    <a:pt x="5191430" y="0"/>
                    <a:pt x="6688760" y="1497330"/>
                    <a:pt x="6688760" y="3344380"/>
                  </a:cubicBezTo>
                  <a:lnTo>
                    <a:pt x="6688759" y="7598491"/>
                  </a:lnTo>
                  <a:lnTo>
                    <a:pt x="0" y="7598491"/>
                  </a:lnTo>
                  <a:lnTo>
                    <a:pt x="0" y="3344380"/>
                  </a:lnTo>
                  <a:cubicBezTo>
                    <a:pt x="0" y="1497330"/>
                    <a:pt x="1497330" y="0"/>
                    <a:pt x="334438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F8D3B0-CEE4-4030-B6EF-A6DF7244F6F0}"/>
              </a:ext>
            </a:extLst>
          </p:cNvPr>
          <p:cNvGrpSpPr/>
          <p:nvPr/>
        </p:nvGrpSpPr>
        <p:grpSpPr>
          <a:xfrm>
            <a:off x="9280121" y="2026227"/>
            <a:ext cx="6668058" cy="7574973"/>
            <a:chOff x="9165821" y="2026227"/>
            <a:chExt cx="6668058" cy="757497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86B92E7-0017-4FBD-8F55-6A4C51584935}"/>
                </a:ext>
              </a:extLst>
            </p:cNvPr>
            <p:cNvSpPr/>
            <p:nvPr/>
          </p:nvSpPr>
          <p:spPr>
            <a:xfrm>
              <a:off x="9165821" y="2026227"/>
              <a:ext cx="6668058" cy="7574973"/>
            </a:xfrm>
            <a:custGeom>
              <a:avLst/>
              <a:gdLst>
                <a:gd name="connsiteX0" fmla="*/ 3344380 w 6688760"/>
                <a:gd name="connsiteY0" fmla="*/ 0 h 7598491"/>
                <a:gd name="connsiteX1" fmla="*/ 6688760 w 6688760"/>
                <a:gd name="connsiteY1" fmla="*/ 3344380 h 7598491"/>
                <a:gd name="connsiteX2" fmla="*/ 6688759 w 6688760"/>
                <a:gd name="connsiteY2" fmla="*/ 7598491 h 7598491"/>
                <a:gd name="connsiteX3" fmla="*/ 0 w 6688760"/>
                <a:gd name="connsiteY3" fmla="*/ 7598491 h 7598491"/>
                <a:gd name="connsiteX4" fmla="*/ 0 w 6688760"/>
                <a:gd name="connsiteY4" fmla="*/ 3344380 h 7598491"/>
                <a:gd name="connsiteX5" fmla="*/ 3344380 w 6688760"/>
                <a:gd name="connsiteY5" fmla="*/ 0 h 759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8760" h="7598491">
                  <a:moveTo>
                    <a:pt x="3344380" y="0"/>
                  </a:moveTo>
                  <a:cubicBezTo>
                    <a:pt x="5191430" y="0"/>
                    <a:pt x="6688760" y="1497330"/>
                    <a:pt x="6688760" y="3344380"/>
                  </a:cubicBezTo>
                  <a:lnTo>
                    <a:pt x="6688759" y="7598491"/>
                  </a:lnTo>
                  <a:lnTo>
                    <a:pt x="0" y="7598491"/>
                  </a:lnTo>
                  <a:lnTo>
                    <a:pt x="0" y="3344380"/>
                  </a:lnTo>
                  <a:cubicBezTo>
                    <a:pt x="0" y="1497330"/>
                    <a:pt x="1497330" y="0"/>
                    <a:pt x="3344380" y="0"/>
                  </a:cubicBezTo>
                  <a:close/>
                </a:path>
              </a:pathLst>
            </a:custGeom>
            <a:solidFill>
              <a:srgbClr val="A6C0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4FF7FD-E0C2-4A44-A806-D606887F572D}"/>
                </a:ext>
              </a:extLst>
            </p:cNvPr>
            <p:cNvSpPr/>
            <p:nvPr/>
          </p:nvSpPr>
          <p:spPr>
            <a:xfrm>
              <a:off x="9462840" y="2520144"/>
              <a:ext cx="6074021" cy="7081056"/>
            </a:xfrm>
            <a:custGeom>
              <a:avLst/>
              <a:gdLst>
                <a:gd name="connsiteX0" fmla="*/ 3344380 w 6688760"/>
                <a:gd name="connsiteY0" fmla="*/ 0 h 7598491"/>
                <a:gd name="connsiteX1" fmla="*/ 6688760 w 6688760"/>
                <a:gd name="connsiteY1" fmla="*/ 3344380 h 7598491"/>
                <a:gd name="connsiteX2" fmla="*/ 6688759 w 6688760"/>
                <a:gd name="connsiteY2" fmla="*/ 7598491 h 7598491"/>
                <a:gd name="connsiteX3" fmla="*/ 0 w 6688760"/>
                <a:gd name="connsiteY3" fmla="*/ 7598491 h 7598491"/>
                <a:gd name="connsiteX4" fmla="*/ 0 w 6688760"/>
                <a:gd name="connsiteY4" fmla="*/ 3344380 h 7598491"/>
                <a:gd name="connsiteX5" fmla="*/ 3344380 w 6688760"/>
                <a:gd name="connsiteY5" fmla="*/ 0 h 759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8760" h="7598491">
                  <a:moveTo>
                    <a:pt x="3344380" y="0"/>
                  </a:moveTo>
                  <a:cubicBezTo>
                    <a:pt x="5191430" y="0"/>
                    <a:pt x="6688760" y="1497330"/>
                    <a:pt x="6688760" y="3344380"/>
                  </a:cubicBezTo>
                  <a:lnTo>
                    <a:pt x="6688759" y="7598491"/>
                  </a:lnTo>
                  <a:lnTo>
                    <a:pt x="0" y="7598491"/>
                  </a:lnTo>
                  <a:lnTo>
                    <a:pt x="0" y="3344380"/>
                  </a:lnTo>
                  <a:cubicBezTo>
                    <a:pt x="0" y="1497330"/>
                    <a:pt x="1497330" y="0"/>
                    <a:pt x="3344380" y="0"/>
                  </a:cubicBezTo>
                  <a:close/>
                </a:path>
              </a:pathLst>
            </a:custGeom>
            <a:noFill/>
            <a:ln w="57150">
              <a:solidFill>
                <a:srgbClr val="318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7C6D43-BC80-4ACF-9745-EDF34965F4B6}"/>
                </a:ext>
              </a:extLst>
            </p:cNvPr>
            <p:cNvSpPr/>
            <p:nvPr/>
          </p:nvSpPr>
          <p:spPr>
            <a:xfrm>
              <a:off x="9759858" y="2981810"/>
              <a:ext cx="5479984" cy="6619390"/>
            </a:xfrm>
            <a:custGeom>
              <a:avLst/>
              <a:gdLst>
                <a:gd name="connsiteX0" fmla="*/ 3344380 w 6688760"/>
                <a:gd name="connsiteY0" fmla="*/ 0 h 7598491"/>
                <a:gd name="connsiteX1" fmla="*/ 6688760 w 6688760"/>
                <a:gd name="connsiteY1" fmla="*/ 3344380 h 7598491"/>
                <a:gd name="connsiteX2" fmla="*/ 6688759 w 6688760"/>
                <a:gd name="connsiteY2" fmla="*/ 7598491 h 7598491"/>
                <a:gd name="connsiteX3" fmla="*/ 0 w 6688760"/>
                <a:gd name="connsiteY3" fmla="*/ 7598491 h 7598491"/>
                <a:gd name="connsiteX4" fmla="*/ 0 w 6688760"/>
                <a:gd name="connsiteY4" fmla="*/ 3344380 h 7598491"/>
                <a:gd name="connsiteX5" fmla="*/ 3344380 w 6688760"/>
                <a:gd name="connsiteY5" fmla="*/ 0 h 759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8760" h="7598491">
                  <a:moveTo>
                    <a:pt x="3344380" y="0"/>
                  </a:moveTo>
                  <a:cubicBezTo>
                    <a:pt x="5191430" y="0"/>
                    <a:pt x="6688760" y="1497330"/>
                    <a:pt x="6688760" y="3344380"/>
                  </a:cubicBezTo>
                  <a:lnTo>
                    <a:pt x="6688759" y="7598491"/>
                  </a:lnTo>
                  <a:lnTo>
                    <a:pt x="0" y="7598491"/>
                  </a:lnTo>
                  <a:lnTo>
                    <a:pt x="0" y="3344380"/>
                  </a:lnTo>
                  <a:cubicBezTo>
                    <a:pt x="0" y="1497330"/>
                    <a:pt x="1497330" y="0"/>
                    <a:pt x="334438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7EA825C-9E50-4078-B3B3-3B860ACB3F48}"/>
              </a:ext>
            </a:extLst>
          </p:cNvPr>
          <p:cNvSpPr/>
          <p:nvPr/>
        </p:nvSpPr>
        <p:spPr>
          <a:xfrm>
            <a:off x="7777843" y="7848600"/>
            <a:ext cx="1502278" cy="1502278"/>
          </a:xfrm>
          <a:prstGeom prst="ellipse">
            <a:avLst/>
          </a:prstGeom>
          <a:solidFill>
            <a:srgbClr val="318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D76D1BE-3DEE-433D-A189-C087E89A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268" y="4155474"/>
            <a:ext cx="3529957" cy="645126"/>
          </a:xfrm>
        </p:spPr>
        <p:txBody>
          <a:bodyPr/>
          <a:lstStyle/>
          <a:p>
            <a:r>
              <a:rPr lang="en-US" sz="3200" dirty="0">
                <a:latin typeface="Bauhaus 93" panose="04030905020B02020C02" pitchFamily="82" charset="0"/>
              </a:rPr>
              <a:t>PEMBERLAKUAN</a:t>
            </a:r>
          </a:p>
        </p:txBody>
      </p:sp>
      <p:sp>
        <p:nvSpPr>
          <p:cNvPr id="6" name="Google Shape;320;p45">
            <a:extLst>
              <a:ext uri="{FF2B5EF4-FFF2-40B4-BE49-F238E27FC236}">
                <a16:creationId xmlns:a16="http://schemas.microsoft.com/office/drawing/2014/main" id="{3E05DF90-76E0-45BA-844E-21E9C32FC0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6068" y="5294517"/>
            <a:ext cx="5479984" cy="3849688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indent="0" algn="ctr"/>
            <a:r>
              <a:rPr lang="en-US" sz="2800" dirty="0">
                <a:solidFill>
                  <a:schemeClr val="tx1"/>
                </a:solidFill>
                <a:latin typeface="+mj-lt"/>
              </a:rPr>
              <a:t>PP No 47 Tahun 2021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Melaksanakan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ketentuan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lebih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lanjut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mengenai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Klasifikasi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dan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Perizinan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Rumah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Sakit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ada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dalam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Pasal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24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ayat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(2) UU No 11/2020 dan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perubahan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Pasal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28 UU No 44/2009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tentang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Rumah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Sakit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7" name="Google Shape;322;p45">
            <a:extLst>
              <a:ext uri="{FF2B5EF4-FFF2-40B4-BE49-F238E27FC236}">
                <a16:creationId xmlns:a16="http://schemas.microsoft.com/office/drawing/2014/main" id="{7EB91233-2B33-4832-987A-BD77DA5B0379}"/>
              </a:ext>
            </a:extLst>
          </p:cNvPr>
          <p:cNvSpPr txBox="1">
            <a:spLocks/>
          </p:cNvSpPr>
          <p:nvPr/>
        </p:nvSpPr>
        <p:spPr>
          <a:xfrm>
            <a:off x="10030387" y="5353358"/>
            <a:ext cx="5167526" cy="3438849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6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6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6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6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6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6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6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6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6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/>
              <a:t>PP No 47 </a:t>
            </a:r>
            <a:r>
              <a:rPr lang="en-US" sz="2800" dirty="0" err="1"/>
              <a:t>Tahun</a:t>
            </a:r>
            <a:r>
              <a:rPr lang="en-US" sz="2800" dirty="0"/>
              <a:t> 2021 </a:t>
            </a:r>
            <a:r>
              <a:rPr lang="en-US" sz="2800" dirty="0" err="1"/>
              <a:t>Mencabut</a:t>
            </a:r>
            <a:r>
              <a:rPr lang="en-US" sz="2800" dirty="0"/>
              <a:t> PMK No 3 </a:t>
            </a:r>
            <a:r>
              <a:rPr lang="en-US" sz="2800" dirty="0" err="1"/>
              <a:t>Tahun</a:t>
            </a:r>
            <a:r>
              <a:rPr lang="en-US" sz="2800" dirty="0"/>
              <a:t> 2020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Klasifikasi</a:t>
            </a:r>
            <a:r>
              <a:rPr lang="en-US" sz="2800" dirty="0"/>
              <a:t> dan </a:t>
            </a:r>
            <a:r>
              <a:rPr lang="en-US" sz="2800" dirty="0" err="1"/>
              <a:t>Perizinan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  </a:t>
            </a:r>
            <a:r>
              <a:rPr lang="en-US" sz="2800" dirty="0" err="1"/>
              <a:t>Sakit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Berlaku</a:t>
            </a:r>
            <a:r>
              <a:rPr lang="en-US" sz="2800" dirty="0"/>
              <a:t> </a:t>
            </a:r>
            <a:r>
              <a:rPr lang="en-US" sz="2800" dirty="0" err="1"/>
              <a:t>Sejak</a:t>
            </a:r>
            <a:r>
              <a:rPr lang="en-US" sz="2800" dirty="0"/>
              <a:t> </a:t>
            </a:r>
            <a:r>
              <a:rPr lang="en-US" sz="2800" dirty="0" err="1"/>
              <a:t>diundangkan</a:t>
            </a:r>
            <a:r>
              <a:rPr lang="en-US" sz="2800" dirty="0"/>
              <a:t> </a:t>
            </a:r>
            <a:r>
              <a:rPr lang="en-US" sz="2800" dirty="0" err="1"/>
              <a:t>tanggal</a:t>
            </a:r>
            <a:r>
              <a:rPr lang="en-US" sz="2800" dirty="0"/>
              <a:t> 2 </a:t>
            </a:r>
            <a:r>
              <a:rPr lang="en-US" sz="2800" dirty="0" err="1"/>
              <a:t>Februari</a:t>
            </a:r>
            <a:r>
              <a:rPr lang="en-US" sz="2800" dirty="0"/>
              <a:t> 2021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D5D3C70-B2CD-4FE4-A3AB-04433C4AD3DA}"/>
              </a:ext>
            </a:extLst>
          </p:cNvPr>
          <p:cNvSpPr txBox="1">
            <a:spLocks/>
          </p:cNvSpPr>
          <p:nvPr/>
        </p:nvSpPr>
        <p:spPr>
          <a:xfrm>
            <a:off x="10599188" y="4016371"/>
            <a:ext cx="4320780" cy="92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verpass"/>
              <a:buNone/>
              <a:defRPr sz="4000" b="1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uli"/>
              <a:buNone/>
              <a:defRPr sz="40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uli"/>
              <a:buNone/>
              <a:defRPr sz="40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uli"/>
              <a:buNone/>
              <a:defRPr sz="40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uli"/>
              <a:buNone/>
              <a:defRPr sz="40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uli"/>
              <a:buNone/>
              <a:defRPr sz="40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uli"/>
              <a:buNone/>
              <a:defRPr sz="40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uli"/>
              <a:buNone/>
              <a:defRPr sz="40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uli"/>
              <a:buNone/>
              <a:defRPr sz="40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s-ES" sz="3200" dirty="0" err="1">
                <a:solidFill>
                  <a:schemeClr val="tx1"/>
                </a:solidFill>
                <a:latin typeface="Bauhaus 93" panose="04030905020B02020C02" pitchFamily="82" charset="0"/>
                <a:ea typeface="Black Han Sans" panose="020B0604020202020204" charset="-127"/>
              </a:rPr>
              <a:t>Amanah</a:t>
            </a:r>
            <a:r>
              <a:rPr lang="es-ES" sz="3200" dirty="0">
                <a:solidFill>
                  <a:schemeClr val="tx1"/>
                </a:solidFill>
                <a:latin typeface="Bauhaus 93" panose="04030905020B02020C02" pitchFamily="82" charset="0"/>
                <a:ea typeface="Black Han Sans" panose="020B0604020202020204" charset="-127"/>
              </a:rPr>
              <a:t> UU No 11 </a:t>
            </a:r>
            <a:r>
              <a:rPr lang="es-ES" sz="3200" dirty="0" err="1">
                <a:solidFill>
                  <a:schemeClr val="tx1"/>
                </a:solidFill>
                <a:latin typeface="Bauhaus 93" panose="04030905020B02020C02" pitchFamily="82" charset="0"/>
                <a:ea typeface="Black Han Sans" panose="020B0604020202020204" charset="-127"/>
              </a:rPr>
              <a:t>Tahun</a:t>
            </a:r>
            <a:r>
              <a:rPr lang="es-ES" sz="3200" dirty="0">
                <a:solidFill>
                  <a:schemeClr val="tx1"/>
                </a:solidFill>
                <a:latin typeface="Bauhaus 93" panose="04030905020B02020C02" pitchFamily="82" charset="0"/>
                <a:ea typeface="Black Han Sans" panose="020B0604020202020204" charset="-127"/>
              </a:rPr>
              <a:t> 2020</a:t>
            </a:r>
            <a:endParaRPr lang="en-US" sz="3200" dirty="0">
              <a:solidFill>
                <a:schemeClr val="tx1"/>
              </a:solidFill>
              <a:latin typeface="Bauhaus 93" panose="04030905020B02020C02" pitchFamily="82" charset="0"/>
              <a:ea typeface="Black Han Sans" panose="020B060402020202020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098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9FFCE8C-E78C-419A-AFBE-337B2841F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0" y="3959268"/>
            <a:ext cx="16539022" cy="16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529C7B-928B-469F-A2B2-E6FA51AF3404}"/>
              </a:ext>
            </a:extLst>
          </p:cNvPr>
          <p:cNvSpPr/>
          <p:nvPr/>
        </p:nvSpPr>
        <p:spPr>
          <a:xfrm>
            <a:off x="4091747" y="423348"/>
            <a:ext cx="11766313" cy="61238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en-US" sz="4800" b="1" dirty="0" err="1">
                <a:solidFill>
                  <a:schemeClr val="tx1"/>
                </a:solidFill>
                <a:latin typeface="Calibri"/>
              </a:rPr>
              <a:t>Perjalanan</a:t>
            </a:r>
            <a:r>
              <a:rPr lang="en-US" sz="4800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libri"/>
              </a:rPr>
              <a:t>Regulasi</a:t>
            </a:r>
            <a:r>
              <a:rPr lang="en-US" sz="4800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4800" b="1" spc="-37" dirty="0">
                <a:solidFill>
                  <a:schemeClr val="tx1"/>
                </a:solidFill>
                <a:latin typeface="Calibri"/>
              </a:rPr>
              <a:t>Kelas &amp; </a:t>
            </a:r>
            <a:r>
              <a:rPr lang="en-US" sz="4800" b="1" spc="-37" dirty="0" err="1">
                <a:solidFill>
                  <a:schemeClr val="tx1"/>
                </a:solidFill>
                <a:latin typeface="Calibri"/>
              </a:rPr>
              <a:t>Izin</a:t>
            </a:r>
            <a:r>
              <a:rPr lang="en-US" sz="4800" b="1" spc="-37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4800" b="1" spc="-37" dirty="0" err="1">
                <a:solidFill>
                  <a:schemeClr val="tx1"/>
                </a:solidFill>
                <a:latin typeface="Calibri"/>
              </a:rPr>
              <a:t>Rumah</a:t>
            </a:r>
            <a:r>
              <a:rPr lang="en-US" sz="4800" b="1" spc="-37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4800" b="1" spc="-37" dirty="0" err="1">
                <a:solidFill>
                  <a:schemeClr val="tx1"/>
                </a:solidFill>
                <a:latin typeface="Calibri"/>
              </a:rPr>
              <a:t>Sakit</a:t>
            </a:r>
            <a:endParaRPr lang="en-US" sz="4800" b="1" spc="-37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E9B381-4CB8-4BCE-87FD-91544EC49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819" y="2265685"/>
            <a:ext cx="2507612" cy="152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18"/>
              </a:spcAft>
            </a:pPr>
            <a:r>
              <a:rPr lang="en-US" altLang="en-US" sz="2400" b="1" dirty="0">
                <a:solidFill>
                  <a:srgbClr val="3B3841"/>
                </a:solidFill>
              </a:rPr>
              <a:t>PMK No 340 </a:t>
            </a:r>
            <a:r>
              <a:rPr lang="en-US" altLang="en-US" sz="2400" b="1" dirty="0" err="1">
                <a:solidFill>
                  <a:srgbClr val="3B3841"/>
                </a:solidFill>
              </a:rPr>
              <a:t>Tahun</a:t>
            </a:r>
            <a:r>
              <a:rPr lang="en-US" altLang="en-US" sz="2400" b="1" dirty="0">
                <a:solidFill>
                  <a:srgbClr val="3B3841"/>
                </a:solidFill>
              </a:rPr>
              <a:t> 2010</a:t>
            </a:r>
          </a:p>
          <a:p>
            <a:pPr algn="ctr"/>
            <a:r>
              <a:rPr lang="en-US" altLang="en-US" sz="2400" dirty="0" err="1">
                <a:solidFill>
                  <a:srgbClr val="3B3841"/>
                </a:solidFill>
              </a:rPr>
              <a:t>Tentang</a:t>
            </a:r>
            <a:r>
              <a:rPr lang="en-US" altLang="en-US" sz="2400" dirty="0">
                <a:solidFill>
                  <a:srgbClr val="3B3841"/>
                </a:solidFill>
              </a:rPr>
              <a:t> </a:t>
            </a:r>
            <a:r>
              <a:rPr lang="en-US" altLang="en-US" sz="2400" dirty="0" err="1">
                <a:solidFill>
                  <a:srgbClr val="3B3841"/>
                </a:solidFill>
              </a:rPr>
              <a:t>Klasifikasi</a:t>
            </a:r>
            <a:r>
              <a:rPr lang="en-US" altLang="en-US" sz="2400" dirty="0">
                <a:solidFill>
                  <a:srgbClr val="3B3841"/>
                </a:solidFill>
              </a:rPr>
              <a:t> </a:t>
            </a:r>
            <a:r>
              <a:rPr lang="en-US" altLang="en-US" sz="2400" dirty="0" err="1">
                <a:solidFill>
                  <a:srgbClr val="3B3841"/>
                </a:solidFill>
              </a:rPr>
              <a:t>Rumah</a:t>
            </a:r>
            <a:r>
              <a:rPr lang="en-US" altLang="en-US" sz="2400" dirty="0">
                <a:solidFill>
                  <a:srgbClr val="3B3841"/>
                </a:solidFill>
              </a:rPr>
              <a:t> </a:t>
            </a:r>
            <a:r>
              <a:rPr lang="en-US" altLang="en-US" sz="2400" dirty="0" err="1">
                <a:solidFill>
                  <a:srgbClr val="3B3841"/>
                </a:solidFill>
              </a:rPr>
              <a:t>Sakit</a:t>
            </a:r>
            <a:endParaRPr lang="en-US" altLang="en-US" sz="2400" dirty="0">
              <a:solidFill>
                <a:srgbClr val="3B384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41CA4-5BC9-494D-8627-A7E5D9D3308C}"/>
              </a:ext>
            </a:extLst>
          </p:cNvPr>
          <p:cNvSpPr/>
          <p:nvPr/>
        </p:nvSpPr>
        <p:spPr>
          <a:xfrm>
            <a:off x="7386912" y="2916620"/>
            <a:ext cx="1975437" cy="1053046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spcAft>
                <a:spcPts val="157"/>
              </a:spcAft>
              <a:defRPr/>
            </a:pPr>
            <a:r>
              <a:rPr lang="en-US" sz="1600" dirty="0" err="1">
                <a:solidFill>
                  <a:srgbClr val="3B3841"/>
                </a:solidFill>
                <a:latin typeface="Calibri"/>
              </a:rPr>
              <a:t>Klasifikasi</a:t>
            </a:r>
            <a:r>
              <a:rPr lang="en-US" sz="1600" dirty="0">
                <a:solidFill>
                  <a:srgbClr val="3B3841"/>
                </a:solidFill>
                <a:latin typeface="Calibri"/>
              </a:rPr>
              <a:t> RS </a:t>
            </a:r>
            <a:r>
              <a:rPr lang="en-US" sz="1600" dirty="0" err="1">
                <a:solidFill>
                  <a:srgbClr val="3B3841"/>
                </a:solidFill>
                <a:latin typeface="Calibri"/>
              </a:rPr>
              <a:t>Khusus</a:t>
            </a:r>
            <a:r>
              <a:rPr lang="en-US" sz="1600" dirty="0">
                <a:solidFill>
                  <a:srgbClr val="3B3841"/>
                </a:solidFill>
                <a:latin typeface="Calibri"/>
              </a:rPr>
              <a:t> Masih </a:t>
            </a:r>
            <a:r>
              <a:rPr lang="en-US" sz="1600" dirty="0" err="1">
                <a:solidFill>
                  <a:srgbClr val="3B3841"/>
                </a:solidFill>
                <a:latin typeface="Calibri"/>
              </a:rPr>
              <a:t>Menggunakan</a:t>
            </a:r>
            <a:endParaRPr lang="en-US" sz="1600" dirty="0">
              <a:solidFill>
                <a:srgbClr val="3B3841"/>
              </a:solidFill>
              <a:latin typeface="Calibri"/>
            </a:endParaRPr>
          </a:p>
          <a:p>
            <a:pPr marL="76027" algn="ctr">
              <a:defRPr/>
            </a:pPr>
            <a:r>
              <a:rPr lang="en-US" sz="1600" b="1" dirty="0">
                <a:solidFill>
                  <a:srgbClr val="3B3841"/>
                </a:solidFill>
                <a:latin typeface="Calibri"/>
              </a:rPr>
              <a:t>PMK No 340 </a:t>
            </a:r>
            <a:r>
              <a:rPr lang="en-US" sz="1600" b="1" dirty="0" err="1">
                <a:solidFill>
                  <a:srgbClr val="3B3841"/>
                </a:solidFill>
                <a:latin typeface="Calibri"/>
              </a:rPr>
              <a:t>Tahun</a:t>
            </a:r>
            <a:r>
              <a:rPr lang="en-US" sz="1600" b="1" dirty="0">
                <a:solidFill>
                  <a:srgbClr val="3B3841"/>
                </a:solidFill>
                <a:latin typeface="Calibri"/>
              </a:rPr>
              <a:t> 2010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6D7A67A-0E4E-4D48-A14E-5E9B20E65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099" y="1796962"/>
            <a:ext cx="2290882" cy="101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159"/>
              </a:spcAft>
            </a:pPr>
            <a:r>
              <a:rPr lang="en-US" altLang="en-US" sz="1800" b="1" dirty="0">
                <a:solidFill>
                  <a:srgbClr val="FE0000"/>
                </a:solidFill>
              </a:rPr>
              <a:t>SE No</a:t>
            </a:r>
          </a:p>
          <a:p>
            <a:pPr algn="ctr"/>
            <a:r>
              <a:rPr lang="en-US" altLang="en-US" sz="1800" b="1" dirty="0">
                <a:solidFill>
                  <a:srgbClr val="FE0000"/>
                </a:solidFill>
              </a:rPr>
              <a:t>HK.02.02/Menkes/606/2019 </a:t>
            </a:r>
          </a:p>
          <a:p>
            <a:pPr algn="ctr"/>
            <a:r>
              <a:rPr lang="en-US" altLang="en-US" sz="1800" b="1" dirty="0" err="1"/>
              <a:t>Penundaan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Pemberlakuan</a:t>
            </a:r>
            <a:r>
              <a:rPr lang="en-US" altLang="en-US" sz="1800" b="1" dirty="0"/>
              <a:t> PMK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7DAC896-5034-4066-91AB-F7CF78F7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775" y="3343482"/>
            <a:ext cx="1975436" cy="67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18"/>
              </a:spcAft>
            </a:pPr>
            <a:r>
              <a:rPr lang="en-US" altLang="en-US" sz="1800" b="1" dirty="0"/>
              <a:t>No 30/2019</a:t>
            </a:r>
          </a:p>
          <a:p>
            <a:pPr algn="ctr"/>
            <a:r>
              <a:rPr lang="en-US" altLang="en-US" sz="1800" dirty="0" err="1">
                <a:solidFill>
                  <a:srgbClr val="3B3841"/>
                </a:solidFill>
              </a:rPr>
              <a:t>Tanggal</a:t>
            </a:r>
            <a:r>
              <a:rPr lang="en-US" altLang="en-US" sz="1800" dirty="0">
                <a:solidFill>
                  <a:srgbClr val="3B3841"/>
                </a:solidFill>
              </a:rPr>
              <a:t> 4 Nov 2019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FCB3D07-21B3-4A81-8450-9ABCF9C26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493" y="1808608"/>
            <a:ext cx="1759213" cy="13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 b="1" dirty="0"/>
              <a:t>PP NO 47 </a:t>
            </a:r>
            <a:r>
              <a:rPr lang="en-US" altLang="en-US" sz="1600" b="1" dirty="0" err="1"/>
              <a:t>Tahun</a:t>
            </a:r>
            <a:r>
              <a:rPr lang="en-US" altLang="en-US" sz="1600" b="1" dirty="0"/>
              <a:t> 2021</a:t>
            </a:r>
          </a:p>
          <a:p>
            <a:pPr algn="ctr"/>
            <a:r>
              <a:rPr lang="en-US" altLang="en-US" sz="1600" dirty="0" err="1"/>
              <a:t>ttg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Penyelenggaraan</a:t>
            </a:r>
            <a:r>
              <a:rPr lang="en-US" altLang="en-US" sz="1600" dirty="0">
                <a:solidFill>
                  <a:srgbClr val="709C29"/>
                </a:solidFill>
              </a:rPr>
              <a:t> </a:t>
            </a:r>
            <a:r>
              <a:rPr lang="en-US" altLang="en-US" sz="1600" dirty="0" err="1"/>
              <a:t>Bidang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Perumah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Sakitan</a:t>
            </a:r>
            <a:endParaRPr lang="en-US" alt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970E4B-943D-489A-BB24-66DC63F638D4}"/>
              </a:ext>
            </a:extLst>
          </p:cNvPr>
          <p:cNvSpPr/>
          <p:nvPr/>
        </p:nvSpPr>
        <p:spPr>
          <a:xfrm>
            <a:off x="13252308" y="2500232"/>
            <a:ext cx="1560868" cy="1527368"/>
          </a:xfrm>
          <a:prstGeom prst="rect">
            <a:avLst/>
          </a:prstGeom>
        </p:spPr>
        <p:txBody>
          <a:bodyPr lIns="0" tIns="0" rIns="0" bIns="0"/>
          <a:lstStyle/>
          <a:p>
            <a:pPr marL="104538" algn="ctr">
              <a:spcAft>
                <a:spcPts val="157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Calibri"/>
              </a:rPr>
              <a:t>PMK NO 3 </a:t>
            </a:r>
            <a:r>
              <a:rPr lang="en-US" sz="2000" b="1" dirty="0" err="1">
                <a:solidFill>
                  <a:schemeClr val="tx1"/>
                </a:solidFill>
                <a:latin typeface="Calibri"/>
              </a:rPr>
              <a:t>Tahun</a:t>
            </a:r>
            <a:r>
              <a:rPr lang="en-US" sz="2000" b="1" dirty="0">
                <a:solidFill>
                  <a:schemeClr val="tx1"/>
                </a:solidFill>
                <a:latin typeface="Calibri"/>
              </a:rPr>
              <a:t> 2020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Calibri"/>
              </a:rPr>
              <a:t>ttg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/>
              </a:rPr>
              <a:t>Klasifikasi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libri"/>
              </a:rPr>
              <a:t>Perizinan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Calibri"/>
              </a:rPr>
              <a:t>Rumah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/>
              </a:rPr>
              <a:t>Sakit</a:t>
            </a:r>
            <a:endParaRPr lang="en-US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E58C7-36B2-4811-B4E1-D9F1268F3A23}"/>
              </a:ext>
            </a:extLst>
          </p:cNvPr>
          <p:cNvSpPr/>
          <p:nvPr/>
        </p:nvSpPr>
        <p:spPr>
          <a:xfrm>
            <a:off x="15067522" y="3076977"/>
            <a:ext cx="1884184" cy="844923"/>
          </a:xfrm>
          <a:prstGeom prst="rect">
            <a:avLst/>
          </a:prstGeom>
        </p:spPr>
        <p:txBody>
          <a:bodyPr lIns="0" tIns="0" rIns="0" bIns="0"/>
          <a:lstStyle/>
          <a:p>
            <a:pPr marL="76027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/>
              </a:rPr>
              <a:t>PP NO 5 </a:t>
            </a:r>
            <a:r>
              <a:rPr lang="en-US" sz="1600" b="1" dirty="0" err="1">
                <a:solidFill>
                  <a:schemeClr val="tx1"/>
                </a:solidFill>
                <a:latin typeface="Calibri"/>
              </a:rPr>
              <a:t>Tahun</a:t>
            </a:r>
            <a:r>
              <a:rPr lang="en-US" sz="1600" b="1" dirty="0">
                <a:solidFill>
                  <a:schemeClr val="tx1"/>
                </a:solidFill>
                <a:latin typeface="Calibri"/>
              </a:rPr>
              <a:t> 2021</a:t>
            </a: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Calibri"/>
              </a:rPr>
              <a:t>ttg</a:t>
            </a:r>
            <a:r>
              <a:rPr lang="en-US" sz="16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</a:rPr>
              <a:t>Perizinan</a:t>
            </a:r>
            <a:r>
              <a:rPr lang="en-US" sz="16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</a:rPr>
              <a:t>Berusaha</a:t>
            </a:r>
            <a:r>
              <a:rPr lang="en-US" sz="16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</a:rPr>
              <a:t>Berbasis</a:t>
            </a:r>
            <a:r>
              <a:rPr lang="en-US" sz="16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</a:rPr>
              <a:t>Resiko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4F89E-E011-4FA7-8278-A324F20DEB97}"/>
              </a:ext>
            </a:extLst>
          </p:cNvPr>
          <p:cNvSpPr/>
          <p:nvPr/>
        </p:nvSpPr>
        <p:spPr>
          <a:xfrm>
            <a:off x="2164507" y="5878017"/>
            <a:ext cx="1927240" cy="1330277"/>
          </a:xfrm>
          <a:prstGeom prst="rect">
            <a:avLst/>
          </a:prstGeom>
        </p:spPr>
        <p:txBody>
          <a:bodyPr lIns="0" tIns="0" rIns="0" bIns="0"/>
          <a:lstStyle/>
          <a:p>
            <a:pPr marL="95034" algn="ctr">
              <a:spcAft>
                <a:spcPts val="314"/>
              </a:spcAft>
              <a:defRPr/>
            </a:pPr>
            <a:r>
              <a:rPr lang="en-US" sz="2000" b="1">
                <a:solidFill>
                  <a:srgbClr val="3B3841"/>
                </a:solidFill>
                <a:latin typeface="Calibri"/>
              </a:rPr>
              <a:t>PMK No 147 Tahun 2010</a:t>
            </a:r>
          </a:p>
          <a:p>
            <a:pPr algn="ctr">
              <a:defRPr/>
            </a:pPr>
            <a:r>
              <a:rPr lang="en-US" sz="2000">
                <a:solidFill>
                  <a:srgbClr val="3B3841"/>
                </a:solidFill>
                <a:latin typeface="Calibri"/>
              </a:rPr>
              <a:t>Tentang Perizinan Rumah Sakit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9CDB170F-8A83-4731-986A-32604E926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955" y="5917156"/>
            <a:ext cx="2498695" cy="81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B050"/>
                </a:solidFill>
              </a:rPr>
              <a:t>PMK No 56 </a:t>
            </a:r>
            <a:r>
              <a:rPr lang="en-US" altLang="en-US" sz="2000" b="1" dirty="0" err="1">
                <a:solidFill>
                  <a:srgbClr val="00B050"/>
                </a:solidFill>
              </a:rPr>
              <a:t>Tahun</a:t>
            </a:r>
            <a:r>
              <a:rPr lang="en-US" altLang="en-US" sz="2000" b="1" dirty="0">
                <a:solidFill>
                  <a:srgbClr val="00B050"/>
                </a:solidFill>
              </a:rPr>
              <a:t> 2014 </a:t>
            </a:r>
            <a:r>
              <a:rPr lang="en-US" altLang="en-US" sz="2000" b="1" dirty="0" err="1">
                <a:solidFill>
                  <a:srgbClr val="00B050"/>
                </a:solidFill>
              </a:rPr>
              <a:t>Tentang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Klasifikasi</a:t>
            </a:r>
            <a:r>
              <a:rPr lang="en-US" altLang="en-US" sz="2000" b="1" dirty="0">
                <a:solidFill>
                  <a:srgbClr val="00B050"/>
                </a:solidFill>
              </a:rPr>
              <a:t> dan </a:t>
            </a:r>
            <a:r>
              <a:rPr lang="en-US" altLang="en-US" sz="2000" b="1" dirty="0" err="1">
                <a:solidFill>
                  <a:srgbClr val="00B050"/>
                </a:solidFill>
              </a:rPr>
              <a:t>Perizinan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Rumah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Sakit</a:t>
            </a:r>
            <a:endParaRPr lang="en-US" alt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26CDF07C-A346-4E75-B179-4F99C452F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321" y="6019440"/>
            <a:ext cx="2145353" cy="133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2060"/>
                </a:solidFill>
              </a:rPr>
              <a:t>PMK No 30 </a:t>
            </a:r>
            <a:r>
              <a:rPr lang="en-US" altLang="en-US" sz="2000" b="1" dirty="0" err="1">
                <a:solidFill>
                  <a:srgbClr val="002060"/>
                </a:solidFill>
              </a:rPr>
              <a:t>Tahun</a:t>
            </a:r>
            <a:r>
              <a:rPr lang="en-US" altLang="en-US" sz="2000" b="1" dirty="0">
                <a:solidFill>
                  <a:srgbClr val="002060"/>
                </a:solidFill>
              </a:rPr>
              <a:t> 2019 </a:t>
            </a:r>
            <a:r>
              <a:rPr lang="en-US" altLang="en-US" sz="2000" b="1" dirty="0" err="1">
                <a:solidFill>
                  <a:srgbClr val="002060"/>
                </a:solidFill>
              </a:rPr>
              <a:t>Ttg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Klasifikasi</a:t>
            </a:r>
            <a:r>
              <a:rPr lang="en-US" altLang="en-US" sz="2000" b="1" dirty="0">
                <a:solidFill>
                  <a:srgbClr val="002060"/>
                </a:solidFill>
              </a:rPr>
              <a:t> dan </a:t>
            </a:r>
            <a:r>
              <a:rPr lang="en-US" altLang="en-US" sz="2000" b="1" dirty="0" err="1">
                <a:solidFill>
                  <a:srgbClr val="002060"/>
                </a:solidFill>
              </a:rPr>
              <a:t>Perizinan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Rumah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Sakit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F7B63431-6376-40E0-B935-ED79CEBCC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8313" y="5878017"/>
            <a:ext cx="2359209" cy="177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468"/>
              </a:spcAft>
            </a:pPr>
            <a:r>
              <a:rPr lang="en-US" altLang="en-US" sz="2000" b="1">
                <a:solidFill>
                  <a:srgbClr val="3B3841"/>
                </a:solidFill>
              </a:rPr>
              <a:t>PMK No 3 Tahun 2020</a:t>
            </a:r>
          </a:p>
          <a:p>
            <a:pPr algn="ctr"/>
            <a:r>
              <a:rPr lang="en-US" altLang="en-US" sz="2000">
                <a:solidFill>
                  <a:srgbClr val="3B3841"/>
                </a:solidFill>
              </a:rPr>
              <a:t>PENINGKATAN AKSES PELAYANAN KESEHATAN RUMAH SAKIT</a:t>
            </a:r>
          </a:p>
        </p:txBody>
      </p:sp>
    </p:spTree>
    <p:extLst>
      <p:ext uri="{BB962C8B-B14F-4D97-AF65-F5344CB8AC3E}">
        <p14:creationId xmlns:p14="http://schemas.microsoft.com/office/powerpoint/2010/main" val="230884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F28D71-F6BF-4E50-82B7-D1850BC4F586}"/>
              </a:ext>
            </a:extLst>
          </p:cNvPr>
          <p:cNvGrpSpPr/>
          <p:nvPr/>
        </p:nvGrpSpPr>
        <p:grpSpPr>
          <a:xfrm>
            <a:off x="3593565" y="1257944"/>
            <a:ext cx="10290054" cy="598220"/>
            <a:chOff x="401053" y="330869"/>
            <a:chExt cx="10290054" cy="44817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29DC74-9DA0-456A-9AED-52BE88402C4E}"/>
                </a:ext>
              </a:extLst>
            </p:cNvPr>
            <p:cNvSpPr/>
            <p:nvPr/>
          </p:nvSpPr>
          <p:spPr>
            <a:xfrm>
              <a:off x="401053" y="1636295"/>
              <a:ext cx="8534400" cy="3176337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FF3FA5-D365-4835-A118-502347B00063}"/>
                </a:ext>
              </a:extLst>
            </p:cNvPr>
            <p:cNvSpPr/>
            <p:nvPr/>
          </p:nvSpPr>
          <p:spPr>
            <a:xfrm>
              <a:off x="962526" y="330869"/>
              <a:ext cx="9728581" cy="87229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Overpass" panose="020B0604020202020204" charset="0"/>
                </a:rPr>
                <a:t>Klasifikasi</a:t>
              </a:r>
              <a:r>
                <a:rPr lang="en-US" sz="3600" b="1" dirty="0">
                  <a:solidFill>
                    <a:schemeClr val="tx1"/>
                  </a:solidFill>
                  <a:latin typeface="Overpass" panose="020B060402020202020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Overpass" panose="020B0604020202020204" charset="0"/>
                </a:rPr>
                <a:t>Menurut</a:t>
              </a:r>
              <a:r>
                <a:rPr lang="en-US" sz="3600" b="1" dirty="0">
                  <a:solidFill>
                    <a:schemeClr val="tx1"/>
                  </a:solidFill>
                  <a:latin typeface="Overpass" panose="020B0604020202020204" charset="0"/>
                </a:rPr>
                <a:t> PP No 47/2021</a:t>
              </a:r>
            </a:p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Overpass" panose="020B0604020202020204" charset="0"/>
                </a:rPr>
                <a:t>Rumah</a:t>
              </a:r>
              <a:r>
                <a:rPr lang="en-US" sz="2800" b="1" dirty="0">
                  <a:solidFill>
                    <a:schemeClr val="tx1"/>
                  </a:solidFill>
                  <a:latin typeface="Overpass" panose="020B060402020202020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Overpass" panose="020B0604020202020204" charset="0"/>
                </a:rPr>
                <a:t>Sakit</a:t>
              </a:r>
              <a:r>
                <a:rPr lang="en-US" sz="2800" b="1" dirty="0">
                  <a:solidFill>
                    <a:schemeClr val="tx1"/>
                  </a:solidFill>
                  <a:latin typeface="Overpass" panose="020B060402020202020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Overpass" panose="020B0604020202020204" charset="0"/>
                </a:rPr>
                <a:t>Umum</a:t>
              </a:r>
              <a:endParaRPr lang="en-US" sz="2800" b="1" dirty="0">
                <a:solidFill>
                  <a:schemeClr val="tx1"/>
                </a:solidFill>
                <a:latin typeface="Overpass" panose="020B060402020202020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E278B86-0588-4F6A-89D2-19DE41F648BC}"/>
              </a:ext>
            </a:extLst>
          </p:cNvPr>
          <p:cNvSpPr/>
          <p:nvPr/>
        </p:nvSpPr>
        <p:spPr>
          <a:xfrm flipH="1">
            <a:off x="3379763" y="2256605"/>
            <a:ext cx="159541" cy="5465236"/>
          </a:xfrm>
          <a:prstGeom prst="rect">
            <a:avLst/>
          </a:prstGeom>
          <a:solidFill>
            <a:srgbClr val="98D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24F57A-80E1-4678-972A-DC141DEA8554}"/>
              </a:ext>
            </a:extLst>
          </p:cNvPr>
          <p:cNvSpPr/>
          <p:nvPr/>
        </p:nvSpPr>
        <p:spPr>
          <a:xfrm>
            <a:off x="249156" y="2481726"/>
            <a:ext cx="28255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TT Kelas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RSUD : 60 % </a:t>
            </a:r>
            <a:br>
              <a:rPr lang="en-US" sz="2000" dirty="0"/>
            </a:br>
            <a:r>
              <a:rPr lang="en-US" sz="2000" dirty="0"/>
              <a:t>RS </a:t>
            </a:r>
            <a:r>
              <a:rPr lang="en-US" sz="2000" dirty="0" err="1"/>
              <a:t>Swasta</a:t>
            </a:r>
            <a:r>
              <a:rPr lang="en-US" sz="2000" dirty="0"/>
              <a:t> : 40 %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TT &gt; Kelas 1 </a:t>
            </a:r>
            <a:br>
              <a:rPr lang="en-US" sz="2000" dirty="0"/>
            </a:br>
            <a:r>
              <a:rPr lang="en-US" sz="2000" dirty="0"/>
              <a:t>Max 30 %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Intensive : min 10 % </a:t>
            </a:r>
            <a:br>
              <a:rPr lang="en-US" sz="2000" dirty="0"/>
            </a:br>
            <a:r>
              <a:rPr lang="en-US" sz="2000" dirty="0"/>
              <a:t>ICU  : 6 % </a:t>
            </a:r>
            <a:br>
              <a:rPr lang="en-US" sz="2000" dirty="0"/>
            </a:br>
            <a:r>
              <a:rPr lang="en-US" sz="2000" dirty="0"/>
              <a:t>Lain : 4 %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021735-C279-40F2-922D-6663BF2C4201}"/>
              </a:ext>
            </a:extLst>
          </p:cNvPr>
          <p:cNvSpPr/>
          <p:nvPr/>
        </p:nvSpPr>
        <p:spPr>
          <a:xfrm>
            <a:off x="464347" y="6021157"/>
            <a:ext cx="2950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R. ISOLASI : min 10 % </a:t>
            </a:r>
            <a:br>
              <a:rPr lang="en-US" sz="2000" dirty="0"/>
            </a:b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Darurat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RSUD          : 30 % </a:t>
            </a:r>
            <a:br>
              <a:rPr lang="en-US" sz="2000" dirty="0"/>
            </a:br>
            <a:r>
              <a:rPr lang="en-US" sz="2000" dirty="0"/>
              <a:t>RS </a:t>
            </a:r>
            <a:r>
              <a:rPr lang="en-US" sz="2000" dirty="0" err="1"/>
              <a:t>Swasta</a:t>
            </a:r>
            <a:r>
              <a:rPr lang="en-US" sz="2000" dirty="0"/>
              <a:t> : 20  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5FB3FA-FDB9-43AA-8438-2AA4676C7672}"/>
              </a:ext>
            </a:extLst>
          </p:cNvPr>
          <p:cNvSpPr/>
          <p:nvPr/>
        </p:nvSpPr>
        <p:spPr>
          <a:xfrm>
            <a:off x="4354705" y="2142414"/>
            <a:ext cx="1634710" cy="43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Min 250 TT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EF1528-66F8-496B-9D17-709B4C576823}"/>
              </a:ext>
            </a:extLst>
          </p:cNvPr>
          <p:cNvSpPr/>
          <p:nvPr/>
        </p:nvSpPr>
        <p:spPr>
          <a:xfrm>
            <a:off x="11922820" y="5404001"/>
            <a:ext cx="1561646" cy="430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 50 TT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59E27B-9E45-4A2F-9B66-5D6DD0D75EA2}"/>
              </a:ext>
            </a:extLst>
          </p:cNvPr>
          <p:cNvSpPr/>
          <p:nvPr/>
        </p:nvSpPr>
        <p:spPr>
          <a:xfrm>
            <a:off x="11970297" y="2207687"/>
            <a:ext cx="1718740" cy="430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 200 TT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E178A4-9DCC-407E-9A50-4EFB685D5ABE}"/>
              </a:ext>
            </a:extLst>
          </p:cNvPr>
          <p:cNvSpPr/>
          <p:nvPr/>
        </p:nvSpPr>
        <p:spPr>
          <a:xfrm>
            <a:off x="4270675" y="6063532"/>
            <a:ext cx="1718740" cy="430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 100 TT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8CD22E-BB58-4D57-AA50-03AB7256C351}"/>
              </a:ext>
            </a:extLst>
          </p:cNvPr>
          <p:cNvGrpSpPr/>
          <p:nvPr/>
        </p:nvGrpSpPr>
        <p:grpSpPr>
          <a:xfrm>
            <a:off x="4426693" y="2572532"/>
            <a:ext cx="9196517" cy="4094420"/>
            <a:chOff x="4208222" y="2484089"/>
            <a:chExt cx="9196517" cy="40944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579406-D2B3-4428-9DDD-B1097FD87776}"/>
                </a:ext>
              </a:extLst>
            </p:cNvPr>
            <p:cNvGrpSpPr/>
            <p:nvPr/>
          </p:nvGrpSpPr>
          <p:grpSpPr>
            <a:xfrm>
              <a:off x="7083537" y="3642075"/>
              <a:ext cx="2810823" cy="2936434"/>
              <a:chOff x="3166587" y="1636295"/>
              <a:chExt cx="2810823" cy="2936434"/>
            </a:xfrm>
          </p:grpSpPr>
          <p:grpSp>
            <p:nvGrpSpPr>
              <p:cNvPr id="9" name="Google Shape;1356;p102">
                <a:extLst>
                  <a:ext uri="{FF2B5EF4-FFF2-40B4-BE49-F238E27FC236}">
                    <a16:creationId xmlns:a16="http://schemas.microsoft.com/office/drawing/2014/main" id="{DA21BD99-CC5F-49A0-B253-AFB74C9A6E71}"/>
                  </a:ext>
                </a:extLst>
              </p:cNvPr>
              <p:cNvGrpSpPr/>
              <p:nvPr/>
            </p:nvGrpSpPr>
            <p:grpSpPr>
              <a:xfrm>
                <a:off x="3166587" y="1636295"/>
                <a:ext cx="2810823" cy="2936434"/>
                <a:chOff x="1825800" y="1651625"/>
                <a:chExt cx="568125" cy="591775"/>
              </a:xfrm>
            </p:grpSpPr>
            <p:sp>
              <p:nvSpPr>
                <p:cNvPr id="14" name="Google Shape;1357;p102">
                  <a:extLst>
                    <a:ext uri="{FF2B5EF4-FFF2-40B4-BE49-F238E27FC236}">
                      <a16:creationId xmlns:a16="http://schemas.microsoft.com/office/drawing/2014/main" id="{2CE771F4-3324-4D32-82F7-D298043054B0}"/>
                    </a:ext>
                  </a:extLst>
                </p:cNvPr>
                <p:cNvSpPr/>
                <p:nvPr/>
              </p:nvSpPr>
              <p:spPr>
                <a:xfrm>
                  <a:off x="1898925" y="1777225"/>
                  <a:ext cx="370875" cy="37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5" h="14820" extrusionOk="0">
                      <a:moveTo>
                        <a:pt x="7417" y="0"/>
                      </a:moveTo>
                      <a:cubicBezTo>
                        <a:pt x="3338" y="0"/>
                        <a:pt x="23" y="3300"/>
                        <a:pt x="9" y="7382"/>
                      </a:cubicBezTo>
                      <a:cubicBezTo>
                        <a:pt x="1" y="9347"/>
                        <a:pt x="774" y="11235"/>
                        <a:pt x="2160" y="12630"/>
                      </a:cubicBezTo>
                      <a:cubicBezTo>
                        <a:pt x="3543" y="14025"/>
                        <a:pt x="5425" y="14811"/>
                        <a:pt x="7391" y="14819"/>
                      </a:cubicBezTo>
                      <a:cubicBezTo>
                        <a:pt x="7399" y="14819"/>
                        <a:pt x="7407" y="14819"/>
                        <a:pt x="7415" y="14819"/>
                      </a:cubicBezTo>
                      <a:cubicBezTo>
                        <a:pt x="9371" y="14819"/>
                        <a:pt x="11248" y="14046"/>
                        <a:pt x="12637" y="12668"/>
                      </a:cubicBezTo>
                      <a:cubicBezTo>
                        <a:pt x="14032" y="11283"/>
                        <a:pt x="14820" y="9402"/>
                        <a:pt x="14826" y="7437"/>
                      </a:cubicBezTo>
                      <a:cubicBezTo>
                        <a:pt x="14834" y="5472"/>
                        <a:pt x="14061" y="3584"/>
                        <a:pt x="12675" y="2189"/>
                      </a:cubicBezTo>
                      <a:cubicBezTo>
                        <a:pt x="11292" y="795"/>
                        <a:pt x="9410" y="8"/>
                        <a:pt x="7444" y="0"/>
                      </a:cubicBezTo>
                      <a:cubicBezTo>
                        <a:pt x="7435" y="0"/>
                        <a:pt x="7426" y="0"/>
                        <a:pt x="741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5" name="Google Shape;1358;p102">
                  <a:extLst>
                    <a:ext uri="{FF2B5EF4-FFF2-40B4-BE49-F238E27FC236}">
                      <a16:creationId xmlns:a16="http://schemas.microsoft.com/office/drawing/2014/main" id="{E74EF968-EB3D-46B4-B684-F3B4A378E972}"/>
                    </a:ext>
                  </a:extLst>
                </p:cNvPr>
                <p:cNvSpPr/>
                <p:nvPr/>
              </p:nvSpPr>
              <p:spPr>
                <a:xfrm>
                  <a:off x="2121325" y="1651625"/>
                  <a:ext cx="272600" cy="2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4" h="11518" extrusionOk="0">
                      <a:moveTo>
                        <a:pt x="2" y="1"/>
                      </a:moveTo>
                      <a:lnTo>
                        <a:pt x="0" y="11518"/>
                      </a:lnTo>
                      <a:lnTo>
                        <a:pt x="10904" y="11518"/>
                      </a:lnTo>
                      <a:cubicBezTo>
                        <a:pt x="10391" y="5596"/>
                        <a:pt x="5836" y="826"/>
                        <a:pt x="2" y="1"/>
                      </a:cubicBezTo>
                      <a:close/>
                    </a:path>
                  </a:pathLst>
                </a:custGeom>
                <a:solidFill>
                  <a:srgbClr val="256A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" name="Google Shape;1359;p102">
                  <a:extLst>
                    <a:ext uri="{FF2B5EF4-FFF2-40B4-BE49-F238E27FC236}">
                      <a16:creationId xmlns:a16="http://schemas.microsoft.com/office/drawing/2014/main" id="{1F44CBF5-EAD3-4B8D-B8CB-F7E5192B4B51}"/>
                    </a:ext>
                  </a:extLst>
                </p:cNvPr>
                <p:cNvSpPr/>
                <p:nvPr/>
              </p:nvSpPr>
              <p:spPr>
                <a:xfrm>
                  <a:off x="1825800" y="1987150"/>
                  <a:ext cx="231900" cy="2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9343" extrusionOk="0">
                      <a:moveTo>
                        <a:pt x="0" y="1"/>
                      </a:moveTo>
                      <a:cubicBezTo>
                        <a:pt x="465" y="4930"/>
                        <a:pt x="4350" y="8842"/>
                        <a:pt x="9275" y="9343"/>
                      </a:cubicBezTo>
                      <a:lnTo>
                        <a:pt x="9275" y="1"/>
                      </a:lnTo>
                      <a:close/>
                    </a:path>
                  </a:pathLst>
                </a:custGeom>
                <a:solidFill>
                  <a:srgbClr val="318B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Google Shape;1360;p102">
                  <a:extLst>
                    <a:ext uri="{FF2B5EF4-FFF2-40B4-BE49-F238E27FC236}">
                      <a16:creationId xmlns:a16="http://schemas.microsoft.com/office/drawing/2014/main" id="{8B419CB4-AE53-4897-9AEA-EDBDBC718462}"/>
                    </a:ext>
                  </a:extLst>
                </p:cNvPr>
                <p:cNvSpPr/>
                <p:nvPr/>
              </p:nvSpPr>
              <p:spPr>
                <a:xfrm>
                  <a:off x="2121325" y="1987150"/>
                  <a:ext cx="244350" cy="2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4" h="10250" extrusionOk="0">
                      <a:moveTo>
                        <a:pt x="0" y="1"/>
                      </a:moveTo>
                      <a:lnTo>
                        <a:pt x="0" y="10249"/>
                      </a:lnTo>
                      <a:cubicBezTo>
                        <a:pt x="5200" y="9514"/>
                        <a:pt x="9280" y="5280"/>
                        <a:pt x="9773" y="1"/>
                      </a:cubicBezTo>
                      <a:close/>
                    </a:path>
                  </a:pathLst>
                </a:custGeom>
                <a:solidFill>
                  <a:srgbClr val="FFD4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" name="Google Shape;1361;p102">
                  <a:extLst>
                    <a:ext uri="{FF2B5EF4-FFF2-40B4-BE49-F238E27FC236}">
                      <a16:creationId xmlns:a16="http://schemas.microsoft.com/office/drawing/2014/main" id="{87846EF0-35A1-40C6-8A7D-1969FF350411}"/>
                    </a:ext>
                  </a:extLst>
                </p:cNvPr>
                <p:cNvSpPr/>
                <p:nvPr/>
              </p:nvSpPr>
              <p:spPr>
                <a:xfrm>
                  <a:off x="1851375" y="1730300"/>
                  <a:ext cx="206325" cy="2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3" h="8371" extrusionOk="0">
                      <a:moveTo>
                        <a:pt x="8252" y="1"/>
                      </a:moveTo>
                      <a:cubicBezTo>
                        <a:pt x="3865" y="441"/>
                        <a:pt x="383" y="3959"/>
                        <a:pt x="1" y="8371"/>
                      </a:cubicBezTo>
                      <a:lnTo>
                        <a:pt x="8252" y="8371"/>
                      </a:lnTo>
                      <a:lnTo>
                        <a:pt x="8252" y="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" name="Google Shape;1362;p102">
                  <a:extLst>
                    <a:ext uri="{FF2B5EF4-FFF2-40B4-BE49-F238E27FC236}">
                      <a16:creationId xmlns:a16="http://schemas.microsoft.com/office/drawing/2014/main" id="{7289149E-356E-4451-859D-7B181E0C01B4}"/>
                    </a:ext>
                  </a:extLst>
                </p:cNvPr>
                <p:cNvSpPr/>
                <p:nvPr/>
              </p:nvSpPr>
              <p:spPr>
                <a:xfrm>
                  <a:off x="1956875" y="1835225"/>
                  <a:ext cx="254975" cy="2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9" h="10179" extrusionOk="0">
                      <a:moveTo>
                        <a:pt x="5097" y="1"/>
                      </a:moveTo>
                      <a:cubicBezTo>
                        <a:pt x="2296" y="1"/>
                        <a:pt x="21" y="2267"/>
                        <a:pt x="10" y="5070"/>
                      </a:cubicBezTo>
                      <a:cubicBezTo>
                        <a:pt x="0" y="7882"/>
                        <a:pt x="2271" y="10169"/>
                        <a:pt x="5081" y="10179"/>
                      </a:cubicBezTo>
                      <a:cubicBezTo>
                        <a:pt x="5088" y="10179"/>
                        <a:pt x="5095" y="10179"/>
                        <a:pt x="5102" y="10179"/>
                      </a:cubicBezTo>
                      <a:cubicBezTo>
                        <a:pt x="7903" y="10179"/>
                        <a:pt x="10178" y="7912"/>
                        <a:pt x="10189" y="5109"/>
                      </a:cubicBezTo>
                      <a:cubicBezTo>
                        <a:pt x="10199" y="2297"/>
                        <a:pt x="7928" y="10"/>
                        <a:pt x="5118" y="1"/>
                      </a:cubicBezTo>
                      <a:cubicBezTo>
                        <a:pt x="5111" y="1"/>
                        <a:pt x="5104" y="1"/>
                        <a:pt x="5097" y="1"/>
                      </a:cubicBezTo>
                      <a:close/>
                    </a:path>
                  </a:pathLst>
                </a:custGeom>
                <a:solidFill>
                  <a:srgbClr val="F3F5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8E6124-25E2-4B91-89C9-072A0843EA2C}"/>
                  </a:ext>
                </a:extLst>
              </p:cNvPr>
              <p:cNvSpPr txBox="1"/>
              <p:nvPr/>
            </p:nvSpPr>
            <p:spPr>
              <a:xfrm>
                <a:off x="3555769" y="2457117"/>
                <a:ext cx="368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256A6D"/>
                    </a:solidFill>
                  </a:rPr>
                  <a:t>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FA0D6B-E511-4DE9-8AFE-4C89B5BAEE36}"/>
                  </a:ext>
                </a:extLst>
              </p:cNvPr>
              <p:cNvSpPr txBox="1"/>
              <p:nvPr/>
            </p:nvSpPr>
            <p:spPr>
              <a:xfrm>
                <a:off x="4985457" y="2217214"/>
                <a:ext cx="368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FFC000"/>
                    </a:solidFill>
                  </a:rPr>
                  <a:t>B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5C28B-56A3-4922-BE74-7A0A98F5EDB9}"/>
                  </a:ext>
                </a:extLst>
              </p:cNvPr>
              <p:cNvSpPr txBox="1"/>
              <p:nvPr/>
            </p:nvSpPr>
            <p:spPr>
              <a:xfrm>
                <a:off x="5002387" y="3646045"/>
                <a:ext cx="368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256A6D"/>
                    </a:solidFill>
                  </a:rPr>
                  <a:t>D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CAF698-A8B2-472D-830D-BBB394A70D92}"/>
                  </a:ext>
                </a:extLst>
              </p:cNvPr>
              <p:cNvSpPr txBox="1"/>
              <p:nvPr/>
            </p:nvSpPr>
            <p:spPr>
              <a:xfrm>
                <a:off x="3580976" y="3646045"/>
                <a:ext cx="368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FFC000"/>
                    </a:solidFill>
                  </a:rPr>
                  <a:t>C</a:t>
                </a:r>
              </a:p>
            </p:txBody>
          </p:sp>
        </p:grp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44542971-7ECF-4683-AE0D-03785BC24D2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47845" y="2484089"/>
              <a:ext cx="3733239" cy="1690886"/>
            </a:xfrm>
            <a:prstGeom prst="bentConnector3">
              <a:avLst>
                <a:gd name="adj1" fmla="val 4901"/>
              </a:avLst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07030069-1F7C-4152-B3D8-BFDDA3A55471}"/>
                </a:ext>
              </a:extLst>
            </p:cNvPr>
            <p:cNvCxnSpPr>
              <a:cxnSpLocks/>
            </p:cNvCxnSpPr>
            <p:nvPr/>
          </p:nvCxnSpPr>
          <p:spPr>
            <a:xfrm>
              <a:off x="9220010" y="5462164"/>
              <a:ext cx="3929176" cy="242570"/>
            </a:xfrm>
            <a:prstGeom prst="bentConnector3">
              <a:avLst>
                <a:gd name="adj1" fmla="val 10474"/>
              </a:avLst>
            </a:prstGeom>
            <a:ln>
              <a:solidFill>
                <a:srgbClr val="FFD4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665A4E6A-6031-4F53-A761-37C2462B059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208222" y="5904361"/>
              <a:ext cx="3286646" cy="459291"/>
            </a:xfrm>
            <a:prstGeom prst="bentConnector3">
              <a:avLst>
                <a:gd name="adj1" fmla="val 981"/>
              </a:avLst>
            </a:prstGeom>
            <a:ln>
              <a:solidFill>
                <a:srgbClr val="318B8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4D287155-5EE6-411E-ADFF-2B22EE836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7987" y="2489542"/>
              <a:ext cx="4526752" cy="1791585"/>
            </a:xfrm>
            <a:prstGeom prst="bentConnector3">
              <a:avLst>
                <a:gd name="adj1" fmla="val 13448"/>
              </a:avLst>
            </a:prstGeom>
            <a:ln>
              <a:solidFill>
                <a:srgbClr val="256A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4EF763E-344C-40A5-9907-61767EC33413}"/>
              </a:ext>
            </a:extLst>
          </p:cNvPr>
          <p:cNvSpPr/>
          <p:nvPr/>
        </p:nvSpPr>
        <p:spPr>
          <a:xfrm>
            <a:off x="4269177" y="2607178"/>
            <a:ext cx="34679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PS 16, 17 </a:t>
            </a:r>
            <a:br>
              <a:rPr lang="en-US" sz="2000" dirty="0"/>
            </a:b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Umun</a:t>
            </a:r>
            <a:r>
              <a:rPr lang="en-US" sz="2000" dirty="0"/>
              <a:t> Kelas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TT minimal 250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Dokter</a:t>
            </a:r>
            <a:r>
              <a:rPr lang="en-US" sz="2000" dirty="0"/>
              <a:t> </a:t>
            </a:r>
            <a:r>
              <a:rPr lang="en-US" sz="2000" dirty="0" err="1"/>
              <a:t>medik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Medik</a:t>
            </a:r>
            <a:r>
              <a:rPr lang="en-US" sz="2000" dirty="0"/>
              <a:t> </a:t>
            </a: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Spesialis</a:t>
            </a:r>
            <a:r>
              <a:rPr lang="en-US" sz="2000" dirty="0"/>
              <a:t> lain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Sub </a:t>
            </a:r>
            <a:r>
              <a:rPr lang="en-US" sz="2000" dirty="0" err="1"/>
              <a:t>Spesialis</a:t>
            </a:r>
            <a:r>
              <a:rPr lang="en-US" sz="2000" dirty="0"/>
              <a:t> +/-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E576AE-6652-475F-8DC2-6257AAAB7BF3}"/>
              </a:ext>
            </a:extLst>
          </p:cNvPr>
          <p:cNvSpPr/>
          <p:nvPr/>
        </p:nvSpPr>
        <p:spPr>
          <a:xfrm>
            <a:off x="11922820" y="2775559"/>
            <a:ext cx="42454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PS 16, 17 </a:t>
            </a:r>
            <a:br>
              <a:rPr lang="en-US" sz="2000" dirty="0"/>
            </a:b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Umun</a:t>
            </a:r>
            <a:r>
              <a:rPr lang="en-US" sz="2000" dirty="0"/>
              <a:t> Kelas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TT minimal 200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Dokter</a:t>
            </a:r>
            <a:r>
              <a:rPr lang="en-US" sz="2000" dirty="0"/>
              <a:t> </a:t>
            </a:r>
            <a:r>
              <a:rPr lang="en-US" sz="2000" dirty="0" err="1"/>
              <a:t>medik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Medik</a:t>
            </a:r>
            <a:r>
              <a:rPr lang="en-US" sz="2000" dirty="0"/>
              <a:t> </a:t>
            </a: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Spesialis</a:t>
            </a:r>
            <a:r>
              <a:rPr lang="en-US" sz="2000" dirty="0"/>
              <a:t> lain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Sub </a:t>
            </a:r>
            <a:r>
              <a:rPr lang="en-US" sz="2000" dirty="0" err="1"/>
              <a:t>Spesialis</a:t>
            </a:r>
            <a:r>
              <a:rPr lang="en-US" sz="2000" dirty="0"/>
              <a:t> +/-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267064-EDAA-462C-B6A1-281A18724EF9}"/>
              </a:ext>
            </a:extLst>
          </p:cNvPr>
          <p:cNvSpPr/>
          <p:nvPr/>
        </p:nvSpPr>
        <p:spPr>
          <a:xfrm>
            <a:off x="4269177" y="6513530"/>
            <a:ext cx="3382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PS 16, 17 </a:t>
            </a:r>
            <a:br>
              <a:rPr lang="en-US" sz="2000" dirty="0"/>
            </a:b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Umun</a:t>
            </a:r>
            <a:r>
              <a:rPr lang="en-US" sz="2000" dirty="0"/>
              <a:t> Kelas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TT minimal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Dokter</a:t>
            </a:r>
            <a:r>
              <a:rPr lang="en-US" sz="2000" dirty="0"/>
              <a:t> </a:t>
            </a:r>
            <a:r>
              <a:rPr lang="en-US" sz="2000" dirty="0" err="1"/>
              <a:t>medik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Medik</a:t>
            </a:r>
            <a:r>
              <a:rPr lang="en-US" sz="2000" dirty="0"/>
              <a:t> </a:t>
            </a: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Spesialis</a:t>
            </a:r>
            <a:r>
              <a:rPr lang="en-US" sz="2000" dirty="0"/>
              <a:t> lain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Sub </a:t>
            </a:r>
            <a:r>
              <a:rPr lang="en-US" sz="2000" dirty="0" err="1"/>
              <a:t>Spesialis</a:t>
            </a:r>
            <a:r>
              <a:rPr lang="en-US" sz="2000" dirty="0"/>
              <a:t> +/-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8A1808-724F-4345-A480-DEEEC95F239A}"/>
              </a:ext>
            </a:extLst>
          </p:cNvPr>
          <p:cNvSpPr/>
          <p:nvPr/>
        </p:nvSpPr>
        <p:spPr>
          <a:xfrm>
            <a:off x="11922820" y="5984214"/>
            <a:ext cx="41919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PS 16, 17 </a:t>
            </a:r>
            <a:br>
              <a:rPr lang="en-US" sz="2000" dirty="0"/>
            </a:b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Umun</a:t>
            </a:r>
            <a:r>
              <a:rPr lang="en-US" sz="2000" dirty="0"/>
              <a:t> Kelas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TT minimal 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Dokter</a:t>
            </a:r>
            <a:r>
              <a:rPr lang="en-US" sz="2000" dirty="0"/>
              <a:t> </a:t>
            </a:r>
            <a:r>
              <a:rPr lang="en-US" sz="2000" dirty="0" err="1"/>
              <a:t>medik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Medik</a:t>
            </a:r>
            <a:r>
              <a:rPr lang="en-US" sz="2000" dirty="0"/>
              <a:t> </a:t>
            </a: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Spesialis</a:t>
            </a:r>
            <a:r>
              <a:rPr lang="en-US" sz="2000" dirty="0"/>
              <a:t> lain +/-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Sub </a:t>
            </a:r>
            <a:r>
              <a:rPr lang="en-US" sz="2000" dirty="0" err="1"/>
              <a:t>Spesialis</a:t>
            </a:r>
            <a:r>
              <a:rPr lang="en-US" sz="2000" dirty="0"/>
              <a:t> +/-</a:t>
            </a:r>
          </a:p>
        </p:txBody>
      </p:sp>
    </p:spTree>
    <p:extLst>
      <p:ext uri="{BB962C8B-B14F-4D97-AF65-F5344CB8AC3E}">
        <p14:creationId xmlns:p14="http://schemas.microsoft.com/office/powerpoint/2010/main" val="110067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F047D6-9B0E-4765-B00A-4D6814F9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00" y="3331193"/>
            <a:ext cx="4361280" cy="985040"/>
          </a:xfrm>
        </p:spPr>
        <p:txBody>
          <a:bodyPr/>
          <a:lstStyle/>
          <a:p>
            <a:r>
              <a:rPr lang="en-US" dirty="0" err="1"/>
              <a:t>Pasal</a:t>
            </a:r>
            <a:r>
              <a:rPr lang="en-US" dirty="0"/>
              <a:t> 84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B7D78C-8DD3-4B7B-B210-9BFE5EA8C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618" y="4267514"/>
            <a:ext cx="4125550" cy="4975251"/>
          </a:xfrm>
        </p:spPr>
        <p:txBody>
          <a:bodyPr/>
          <a:lstStyle/>
          <a:p>
            <a:r>
              <a:rPr lang="en-US" sz="2800" dirty="0" err="1">
                <a:solidFill>
                  <a:srgbClr val="000000"/>
                </a:solidFill>
              </a:rPr>
              <a:t>Rumah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Sakit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tetap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dapat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menyelenggarakan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pelayanan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rawat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inap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sesuai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dengan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kelas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perawatan</a:t>
            </a:r>
            <a:r>
              <a:rPr lang="en-US" sz="2800" dirty="0">
                <a:solidFill>
                  <a:srgbClr val="000000"/>
                </a:solidFill>
              </a:rPr>
              <a:t> yang </a:t>
            </a:r>
            <a:r>
              <a:rPr lang="en-US" sz="2800" dirty="0" err="1">
                <a:solidFill>
                  <a:srgbClr val="000000"/>
                </a:solidFill>
              </a:rPr>
              <a:t>dimiliki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sampai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diselenggarakannya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pelayanan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kelas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standar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5FECC-B0FC-4B3C-B5BB-72BF474C523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353760" y="3331193"/>
            <a:ext cx="4361280" cy="985040"/>
          </a:xfrm>
        </p:spPr>
        <p:txBody>
          <a:bodyPr/>
          <a:lstStyle/>
          <a:p>
            <a:r>
              <a:rPr lang="en-US" dirty="0" err="1"/>
              <a:t>Pasal</a:t>
            </a:r>
            <a:r>
              <a:rPr lang="en-US" dirty="0"/>
              <a:t> 84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4BEAFE-FC26-4796-AB2C-F4F5CCC71AF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353760" y="4422391"/>
            <a:ext cx="4361280" cy="2416479"/>
          </a:xfrm>
        </p:spPr>
        <p:txBody>
          <a:bodyPr/>
          <a:lstStyle/>
          <a:p>
            <a:pPr marL="0" indent="0">
              <a:buSzPts val="1100"/>
            </a:pPr>
            <a:r>
              <a:rPr lang="en-US" sz="2800" dirty="0" err="1">
                <a:solidFill>
                  <a:srgbClr val="000000"/>
                </a:solidFill>
              </a:rPr>
              <a:t>Pelayanan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rawat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inap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kelas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standar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diterapkan</a:t>
            </a:r>
            <a:r>
              <a:rPr lang="en-US" sz="2800" dirty="0">
                <a:solidFill>
                  <a:srgbClr val="000000"/>
                </a:solidFill>
              </a:rPr>
              <a:t> paling </a:t>
            </a:r>
            <a:r>
              <a:rPr lang="en-US" sz="2800" dirty="0" err="1">
                <a:solidFill>
                  <a:srgbClr val="000000"/>
                </a:solidFill>
              </a:rPr>
              <a:t>lambat</a:t>
            </a:r>
            <a:r>
              <a:rPr lang="en-US" sz="2800" dirty="0">
                <a:solidFill>
                  <a:srgbClr val="000000"/>
                </a:solidFill>
              </a:rPr>
              <a:t> 1 </a:t>
            </a:r>
            <a:r>
              <a:rPr lang="en-US" sz="2800" dirty="0" err="1">
                <a:solidFill>
                  <a:srgbClr val="000000"/>
                </a:solidFill>
              </a:rPr>
              <a:t>Januari</a:t>
            </a:r>
            <a:r>
              <a:rPr lang="en-US" sz="2800" dirty="0">
                <a:solidFill>
                  <a:srgbClr val="000000"/>
                </a:solidFill>
              </a:rPr>
              <a:t>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E6E4C6-E3A3-492E-972E-5FA5DE7D2132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1363520" y="3331193"/>
            <a:ext cx="4361280" cy="985040"/>
          </a:xfrm>
        </p:spPr>
        <p:txBody>
          <a:bodyPr/>
          <a:lstStyle/>
          <a:p>
            <a:r>
              <a:rPr lang="en-US" dirty="0" err="1"/>
              <a:t>Pasal</a:t>
            </a:r>
            <a:r>
              <a:rPr lang="en-US" dirty="0"/>
              <a:t> 18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F81EDC1-C6B3-42C9-8451-5B561539F506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1376073" y="4200652"/>
            <a:ext cx="4361280" cy="4904574"/>
          </a:xfrm>
        </p:spPr>
        <p:txBody>
          <a:bodyPr/>
          <a:lstStyle/>
          <a:p>
            <a:pPr marL="0" indent="0">
              <a:buSzPts val="1100"/>
            </a:pPr>
            <a:r>
              <a:rPr lang="en-US" sz="2800" dirty="0" err="1">
                <a:solidFill>
                  <a:srgbClr val="000000"/>
                </a:solidFill>
              </a:rPr>
              <a:t>Jumlah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tempat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tidur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untuk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pelayanan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rawat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inap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kelas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standar</a:t>
            </a:r>
            <a:r>
              <a:rPr lang="en-US" sz="2800" dirty="0">
                <a:solidFill>
                  <a:srgbClr val="000000"/>
                </a:solidFill>
              </a:rPr>
              <a:t>, paling </a:t>
            </a:r>
            <a:r>
              <a:rPr lang="en-US" sz="2800" dirty="0" err="1">
                <a:solidFill>
                  <a:srgbClr val="000000"/>
                </a:solidFill>
              </a:rPr>
              <a:t>sedikit</a:t>
            </a:r>
            <a:r>
              <a:rPr lang="en-US" sz="2800" dirty="0">
                <a:solidFill>
                  <a:srgbClr val="000000"/>
                </a:solidFill>
              </a:rPr>
              <a:t>;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a. 60 % </a:t>
            </a:r>
            <a:r>
              <a:rPr lang="en-US" sz="2800" dirty="0" err="1">
                <a:solidFill>
                  <a:srgbClr val="000000"/>
                </a:solidFill>
              </a:rPr>
              <a:t>dari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seluruh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SzPts val="1100"/>
            </a:pPr>
            <a:r>
              <a:rPr lang="en-US" sz="2800" dirty="0">
                <a:solidFill>
                  <a:srgbClr val="000000"/>
                </a:solidFill>
              </a:rPr>
              <a:t>      </a:t>
            </a:r>
            <a:r>
              <a:rPr lang="en-US" sz="2800" dirty="0" err="1">
                <a:solidFill>
                  <a:srgbClr val="000000"/>
                </a:solidFill>
              </a:rPr>
              <a:t>tempat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tidur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untuk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SzPts val="1100"/>
            </a:pPr>
            <a:r>
              <a:rPr lang="en-US" sz="2800" dirty="0">
                <a:solidFill>
                  <a:srgbClr val="000000"/>
                </a:solidFill>
              </a:rPr>
              <a:t>      RS </a:t>
            </a:r>
            <a:r>
              <a:rPr lang="en-US" sz="2800" dirty="0" err="1">
                <a:solidFill>
                  <a:srgbClr val="000000"/>
                </a:solidFill>
              </a:rPr>
              <a:t>Pemerintah</a:t>
            </a:r>
            <a:r>
              <a:rPr lang="en-US" sz="2800" dirty="0">
                <a:solidFill>
                  <a:srgbClr val="000000"/>
                </a:solidFill>
              </a:rPr>
              <a:t> dan  </a:t>
            </a:r>
          </a:p>
          <a:p>
            <a:pPr marL="0" indent="0">
              <a:buSzPts val="1100"/>
            </a:pPr>
            <a:r>
              <a:rPr lang="en-US" sz="2800" dirty="0">
                <a:solidFill>
                  <a:srgbClr val="000000"/>
                </a:solidFill>
              </a:rPr>
              <a:t>        </a:t>
            </a:r>
            <a:r>
              <a:rPr lang="en-US" sz="2800" dirty="0" err="1">
                <a:solidFill>
                  <a:srgbClr val="000000"/>
                </a:solidFill>
              </a:rPr>
              <a:t>Pemerintah</a:t>
            </a:r>
            <a:r>
              <a:rPr lang="en-US" sz="2800" dirty="0">
                <a:solidFill>
                  <a:srgbClr val="000000"/>
                </a:solidFill>
              </a:rPr>
              <a:t> Daerah.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b. 40 % </a:t>
            </a:r>
            <a:r>
              <a:rPr lang="en-US" sz="2800" dirty="0" err="1">
                <a:solidFill>
                  <a:srgbClr val="000000"/>
                </a:solidFill>
              </a:rPr>
              <a:t>dari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seluruh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SzPts val="1100"/>
            </a:pPr>
            <a:r>
              <a:rPr lang="en-US" sz="2800" dirty="0">
                <a:solidFill>
                  <a:srgbClr val="000000"/>
                </a:solidFill>
              </a:rPr>
              <a:t>      </a:t>
            </a:r>
            <a:r>
              <a:rPr lang="en-US" sz="2800" dirty="0" err="1">
                <a:solidFill>
                  <a:srgbClr val="000000"/>
                </a:solidFill>
              </a:rPr>
              <a:t>tempat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tidur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untuk</a:t>
            </a:r>
            <a:r>
              <a:rPr lang="en-US" sz="2800" dirty="0">
                <a:solidFill>
                  <a:srgbClr val="000000"/>
                </a:solidFill>
              </a:rPr>
              <a:t> RS </a:t>
            </a:r>
            <a:r>
              <a:rPr lang="en-US" sz="2800" dirty="0" err="1">
                <a:solidFill>
                  <a:srgbClr val="000000"/>
                </a:solidFill>
              </a:rPr>
              <a:t>Swasta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61CC178-6CD8-4A22-8769-45D1DF8AEDAA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 err="1">
                <a:solidFill>
                  <a:schemeClr val="tx1"/>
                </a:solidFill>
              </a:rPr>
              <a:t>Apa</a:t>
            </a:r>
            <a:r>
              <a:rPr lang="en-US" sz="5400" dirty="0">
                <a:solidFill>
                  <a:schemeClr val="tx1"/>
                </a:solidFill>
              </a:rPr>
              <a:t> yang </a:t>
            </a:r>
            <a:r>
              <a:rPr lang="en-US" sz="5400" dirty="0" err="1">
                <a:solidFill>
                  <a:schemeClr val="tx1"/>
                </a:solidFill>
              </a:rPr>
              <a:t>Baru</a:t>
            </a:r>
            <a:r>
              <a:rPr lang="en-US" sz="5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1FB7369-C2BA-4251-BC37-4074AF1DEFCC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2862393" y="1899753"/>
            <a:ext cx="11343920" cy="897120"/>
          </a:xfrm>
        </p:spPr>
        <p:txBody>
          <a:bodyPr/>
          <a:lstStyle/>
          <a:p>
            <a:r>
              <a:rPr lang="en-US" sz="3200" dirty="0"/>
              <a:t>Pada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Peraturan</a:t>
            </a:r>
            <a:r>
              <a:rPr lang="en-US" sz="3200" dirty="0"/>
              <a:t> </a:t>
            </a:r>
            <a:r>
              <a:rPr lang="en-US" sz="3200" dirty="0" err="1"/>
              <a:t>Pemerintah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berlaku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873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5EC89A9-A6CB-405C-B7AD-78EFF8B48BA9}"/>
              </a:ext>
            </a:extLst>
          </p:cNvPr>
          <p:cNvSpPr/>
          <p:nvPr/>
        </p:nvSpPr>
        <p:spPr>
          <a:xfrm>
            <a:off x="3501751" y="5509119"/>
            <a:ext cx="3368843" cy="30691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B724F4-5EBD-4503-8CDE-36BB60AE4DDA}"/>
              </a:ext>
            </a:extLst>
          </p:cNvPr>
          <p:cNvGrpSpPr/>
          <p:nvPr/>
        </p:nvGrpSpPr>
        <p:grpSpPr>
          <a:xfrm>
            <a:off x="7128171" y="5133827"/>
            <a:ext cx="3399084" cy="1090812"/>
            <a:chOff x="3910953" y="1734438"/>
            <a:chExt cx="2243395" cy="719936"/>
          </a:xfrm>
        </p:grpSpPr>
        <p:grpSp>
          <p:nvGrpSpPr>
            <p:cNvPr id="21" name="Google Shape;1276;p102">
              <a:extLst>
                <a:ext uri="{FF2B5EF4-FFF2-40B4-BE49-F238E27FC236}">
                  <a16:creationId xmlns:a16="http://schemas.microsoft.com/office/drawing/2014/main" id="{0E61CFDE-D87A-4A29-95F7-B1E30F3F68C1}"/>
                </a:ext>
              </a:extLst>
            </p:cNvPr>
            <p:cNvGrpSpPr/>
            <p:nvPr/>
          </p:nvGrpSpPr>
          <p:grpSpPr>
            <a:xfrm flipH="1">
              <a:off x="3910953" y="1734438"/>
              <a:ext cx="2243395" cy="697944"/>
              <a:chOff x="4411970" y="4340222"/>
              <a:chExt cx="779467" cy="242683"/>
            </a:xfrm>
          </p:grpSpPr>
          <p:sp>
            <p:nvSpPr>
              <p:cNvPr id="23" name="Google Shape;1277;p102">
                <a:extLst>
                  <a:ext uri="{FF2B5EF4-FFF2-40B4-BE49-F238E27FC236}">
                    <a16:creationId xmlns:a16="http://schemas.microsoft.com/office/drawing/2014/main" id="{1B941DBE-84CD-47FD-A1F5-B283D2C39DCF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solidFill>
                <a:srgbClr val="9DD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" name="Google Shape;1278;p102">
                <a:extLst>
                  <a:ext uri="{FF2B5EF4-FFF2-40B4-BE49-F238E27FC236}">
                    <a16:creationId xmlns:a16="http://schemas.microsoft.com/office/drawing/2014/main" id="{9894D1A8-1D24-4A9D-ABDA-8ABEEA933964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solidFill>
                <a:srgbClr val="39A0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" name="Google Shape;1279;p102">
                <a:extLst>
                  <a:ext uri="{FF2B5EF4-FFF2-40B4-BE49-F238E27FC236}">
                    <a16:creationId xmlns:a16="http://schemas.microsoft.com/office/drawing/2014/main" id="{7945A0C4-D818-4F1C-9ED8-35EE16425FFD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solidFill>
                <a:srgbClr val="9DD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F6C787-6ECE-4936-AACB-C3995BEE29F1}"/>
                </a:ext>
              </a:extLst>
            </p:cNvPr>
            <p:cNvSpPr/>
            <p:nvPr/>
          </p:nvSpPr>
          <p:spPr>
            <a:xfrm>
              <a:off x="3947646" y="1905916"/>
              <a:ext cx="1600939" cy="5484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/>
                <a:t>RUMAH SAKIT </a:t>
              </a:r>
              <a:br>
                <a:rPr lang="en-US" sz="2400" b="1" dirty="0"/>
              </a:br>
              <a:r>
                <a:rPr lang="en-US" sz="2400" b="1" dirty="0"/>
                <a:t>UMUM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F83F49-FF5D-410E-875C-0EF48F72842C}"/>
              </a:ext>
            </a:extLst>
          </p:cNvPr>
          <p:cNvGrpSpPr/>
          <p:nvPr/>
        </p:nvGrpSpPr>
        <p:grpSpPr>
          <a:xfrm>
            <a:off x="6834857" y="3702188"/>
            <a:ext cx="3399084" cy="1057491"/>
            <a:chOff x="3736218" y="2432379"/>
            <a:chExt cx="2243395" cy="697944"/>
          </a:xfrm>
        </p:grpSpPr>
        <p:grpSp>
          <p:nvGrpSpPr>
            <p:cNvPr id="27" name="Google Shape;1276;p102">
              <a:extLst>
                <a:ext uri="{FF2B5EF4-FFF2-40B4-BE49-F238E27FC236}">
                  <a16:creationId xmlns:a16="http://schemas.microsoft.com/office/drawing/2014/main" id="{3C840B88-E735-4630-BCA1-09BC69F1D80C}"/>
                </a:ext>
              </a:extLst>
            </p:cNvPr>
            <p:cNvGrpSpPr/>
            <p:nvPr/>
          </p:nvGrpSpPr>
          <p:grpSpPr>
            <a:xfrm>
              <a:off x="3736218" y="2432379"/>
              <a:ext cx="2243395" cy="697944"/>
              <a:chOff x="4411970" y="4340222"/>
              <a:chExt cx="779467" cy="242683"/>
            </a:xfrm>
          </p:grpSpPr>
          <p:sp>
            <p:nvSpPr>
              <p:cNvPr id="29" name="Google Shape;1277;p102">
                <a:extLst>
                  <a:ext uri="{FF2B5EF4-FFF2-40B4-BE49-F238E27FC236}">
                    <a16:creationId xmlns:a16="http://schemas.microsoft.com/office/drawing/2014/main" id="{9E31EC4A-2A82-4292-A020-CC79760E51EA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solidFill>
                <a:srgbClr val="9DD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1278;p102">
                <a:extLst>
                  <a:ext uri="{FF2B5EF4-FFF2-40B4-BE49-F238E27FC236}">
                    <a16:creationId xmlns:a16="http://schemas.microsoft.com/office/drawing/2014/main" id="{9BA5330B-36FD-4F6A-9B24-785B804F9972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solidFill>
                <a:srgbClr val="39A0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31" name="Google Shape;1279;p102">
                <a:extLst>
                  <a:ext uri="{FF2B5EF4-FFF2-40B4-BE49-F238E27FC236}">
                    <a16:creationId xmlns:a16="http://schemas.microsoft.com/office/drawing/2014/main" id="{5CD29F63-02B5-44C7-B0AA-98B34E023A0F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solidFill>
                <a:srgbClr val="9DD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0114C4-D047-47EA-8D14-D2ECF327DBF8}"/>
                </a:ext>
              </a:extLst>
            </p:cNvPr>
            <p:cNvSpPr/>
            <p:nvPr/>
          </p:nvSpPr>
          <p:spPr>
            <a:xfrm>
              <a:off x="4341983" y="2578615"/>
              <a:ext cx="1600939" cy="5484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/>
                <a:t>RUMAH SAKIT </a:t>
              </a:r>
              <a:br>
                <a:rPr lang="en-US" sz="2400" b="1" dirty="0"/>
              </a:br>
              <a:r>
                <a:rPr lang="en-US" sz="2400" b="1" dirty="0"/>
                <a:t>KHUSUS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CA516E1-76F5-4B66-BE51-1D36360F12BA}"/>
              </a:ext>
            </a:extLst>
          </p:cNvPr>
          <p:cNvSpPr/>
          <p:nvPr/>
        </p:nvSpPr>
        <p:spPr>
          <a:xfrm>
            <a:off x="4921872" y="608061"/>
            <a:ext cx="72250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Overpass" panose="020B0604020202020204" charset="0"/>
              </a:rPr>
              <a:t>JENIS RUMAH SAKIT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3DD74E-5E9B-4C45-86C7-240439A24559}"/>
              </a:ext>
            </a:extLst>
          </p:cNvPr>
          <p:cNvSpPr/>
          <p:nvPr/>
        </p:nvSpPr>
        <p:spPr>
          <a:xfrm>
            <a:off x="449166" y="1992329"/>
            <a:ext cx="551901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Overpass" panose="020B0604020202020204" charset="0"/>
              </a:rPr>
              <a:t>RUMAH SAKIT KHUSUS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4CF786-2955-4B2C-A2DD-8FA9B93776F9}"/>
              </a:ext>
            </a:extLst>
          </p:cNvPr>
          <p:cNvSpPr/>
          <p:nvPr/>
        </p:nvSpPr>
        <p:spPr>
          <a:xfrm>
            <a:off x="458797" y="2845030"/>
            <a:ext cx="55093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Memberikan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pada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atau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disiplin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, </a:t>
            </a:r>
            <a:r>
              <a:rPr lang="en-US" sz="2800" dirty="0" err="1"/>
              <a:t>golongan</a:t>
            </a:r>
            <a:r>
              <a:rPr lang="en-US" sz="2800" dirty="0"/>
              <a:t> </a:t>
            </a:r>
            <a:r>
              <a:rPr lang="en-US" sz="2800" dirty="0" err="1"/>
              <a:t>umur</a:t>
            </a:r>
            <a:r>
              <a:rPr lang="en-US" sz="2800" dirty="0"/>
              <a:t>, organ,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, atau </a:t>
            </a:r>
            <a:r>
              <a:rPr lang="en-US" sz="2800" dirty="0" err="1"/>
              <a:t>kekhususan</a:t>
            </a:r>
            <a:r>
              <a:rPr lang="en-US" sz="2800" dirty="0"/>
              <a:t> lainnya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2. Dapat </a:t>
            </a:r>
            <a:r>
              <a:rPr lang="en-US" sz="2800" dirty="0" err="1"/>
              <a:t>menyelenggarakan</a:t>
            </a:r>
            <a:r>
              <a:rPr lang="en-US" sz="2800" dirty="0"/>
              <a:t> </a:t>
            </a:r>
            <a:r>
              <a:rPr lang="en-US" sz="2800" dirty="0" err="1"/>
              <a:t>pelayanan</a:t>
            </a:r>
            <a:r>
              <a:rPr lang="en-US" sz="2800" dirty="0"/>
              <a:t> lain di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kekhususannya</a:t>
            </a: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3.Pelayanan </a:t>
            </a:r>
            <a:r>
              <a:rPr lang="en-US" sz="2800" dirty="0" err="1"/>
              <a:t>rawat</a:t>
            </a:r>
            <a:r>
              <a:rPr lang="en-US" sz="2800" dirty="0"/>
              <a:t> </a:t>
            </a:r>
            <a:r>
              <a:rPr lang="en-US" sz="2800" dirty="0" err="1"/>
              <a:t>inap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40%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tidur</a:t>
            </a:r>
            <a:endParaRPr lang="en-US" sz="2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D46F37-8EA5-45E8-9136-4EC06C75BA04}"/>
              </a:ext>
            </a:extLst>
          </p:cNvPr>
          <p:cNvSpPr/>
          <p:nvPr/>
        </p:nvSpPr>
        <p:spPr>
          <a:xfrm>
            <a:off x="9975943" y="1946997"/>
            <a:ext cx="504721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Overpass" panose="020B0604020202020204" charset="0"/>
              </a:rPr>
              <a:t>RUMAH SAKIT UMUM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D7C787-1272-415A-A6D1-5E84C631651C}"/>
              </a:ext>
            </a:extLst>
          </p:cNvPr>
          <p:cNvSpPr/>
          <p:nvPr/>
        </p:nvSpPr>
        <p:spPr>
          <a:xfrm>
            <a:off x="11485245" y="2909693"/>
            <a:ext cx="36434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RS yang memberikan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pada semua </a:t>
            </a:r>
            <a:r>
              <a:rPr lang="en-US" sz="2800" dirty="0" err="1"/>
              <a:t>bidang</a:t>
            </a:r>
            <a:r>
              <a:rPr lang="en-US" sz="2800" dirty="0"/>
              <a:t> dan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234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52AB02-6EAC-464C-8CF2-538D89DF38DE}"/>
              </a:ext>
            </a:extLst>
          </p:cNvPr>
          <p:cNvSpPr/>
          <p:nvPr/>
        </p:nvSpPr>
        <p:spPr>
          <a:xfrm>
            <a:off x="3779985" y="589503"/>
            <a:ext cx="9508829" cy="87229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Overpass" panose="020B0604020202020204" charset="0"/>
              </a:rPr>
              <a:t>RUMAH SAKIT KHUSUS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8E54E-C9E1-4C75-82E1-2CD9AE60F895}"/>
              </a:ext>
            </a:extLst>
          </p:cNvPr>
          <p:cNvSpPr/>
          <p:nvPr/>
        </p:nvSpPr>
        <p:spPr>
          <a:xfrm>
            <a:off x="10150565" y="3359198"/>
            <a:ext cx="5436430" cy="4821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Ibu</a:t>
            </a:r>
            <a:r>
              <a:rPr lang="en-US" dirty="0"/>
              <a:t> dan Anak </a:t>
            </a:r>
            <a:br>
              <a:rPr lang="en-US" dirty="0"/>
            </a:br>
            <a:r>
              <a:rPr lang="en-US" dirty="0"/>
              <a:t>2. Mata </a:t>
            </a:r>
            <a:br>
              <a:rPr lang="en-US" dirty="0"/>
            </a:br>
            <a:r>
              <a:rPr lang="en-US" dirty="0"/>
              <a:t>3. Gigi dan </a:t>
            </a:r>
            <a:r>
              <a:rPr lang="en-US" dirty="0" err="1"/>
              <a:t>Mulut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4. </a:t>
            </a:r>
            <a:r>
              <a:rPr lang="en-US" dirty="0" err="1"/>
              <a:t>Ginjal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5. Jiwa </a:t>
            </a:r>
            <a:br>
              <a:rPr lang="en-US" dirty="0"/>
            </a:br>
            <a:r>
              <a:rPr lang="en-US" dirty="0"/>
              <a:t>6. </a:t>
            </a:r>
            <a:r>
              <a:rPr lang="en-US" dirty="0" err="1"/>
              <a:t>Infeksi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7. THT – KL </a:t>
            </a:r>
            <a:br>
              <a:rPr lang="en-US" dirty="0"/>
            </a:br>
            <a:r>
              <a:rPr lang="en-US" dirty="0"/>
              <a:t>8. </a:t>
            </a:r>
            <a:r>
              <a:rPr lang="en-US" dirty="0" err="1"/>
              <a:t>Paru</a:t>
            </a:r>
            <a:r>
              <a:rPr lang="en-US" dirty="0"/>
              <a:t> </a:t>
            </a:r>
          </a:p>
          <a:p>
            <a:r>
              <a:rPr lang="en-US" dirty="0"/>
              <a:t>9.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10.Bedah </a:t>
            </a:r>
            <a:br>
              <a:rPr lang="en-US" dirty="0"/>
            </a:br>
            <a:r>
              <a:rPr lang="en-US" dirty="0"/>
              <a:t>11.Otak </a:t>
            </a:r>
            <a:br>
              <a:rPr lang="en-US" dirty="0"/>
            </a:br>
            <a:r>
              <a:rPr lang="en-US" dirty="0"/>
              <a:t>12.Orthopaedi </a:t>
            </a:r>
            <a:br>
              <a:rPr lang="en-US" dirty="0"/>
            </a:br>
            <a:r>
              <a:rPr lang="en-US" dirty="0"/>
              <a:t>13.Kanker </a:t>
            </a:r>
            <a:br>
              <a:rPr lang="en-US" dirty="0"/>
            </a:br>
            <a:r>
              <a:rPr lang="en-US" dirty="0"/>
              <a:t>14.Jantung &amp;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845F3C-8C59-4409-BE02-98C9CE5F226F}"/>
              </a:ext>
            </a:extLst>
          </p:cNvPr>
          <p:cNvSpPr/>
          <p:nvPr/>
        </p:nvSpPr>
        <p:spPr>
          <a:xfrm>
            <a:off x="10951976" y="2160442"/>
            <a:ext cx="3910879" cy="4301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JENIS RS KHUSUS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271A1-97E4-4469-ADA7-CBC6F8C7B731}"/>
              </a:ext>
            </a:extLst>
          </p:cNvPr>
          <p:cNvSpPr/>
          <p:nvPr/>
        </p:nvSpPr>
        <p:spPr>
          <a:xfrm>
            <a:off x="1119296" y="2573802"/>
            <a:ext cx="5798941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Menteri dapat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lainnya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pelayanan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9FCF38-79CE-40A0-B64F-87F824A0904E}"/>
              </a:ext>
            </a:extLst>
          </p:cNvPr>
          <p:cNvGrpSpPr/>
          <p:nvPr/>
        </p:nvGrpSpPr>
        <p:grpSpPr>
          <a:xfrm>
            <a:off x="1047601" y="2031815"/>
            <a:ext cx="8125896" cy="1017413"/>
            <a:chOff x="2312989" y="2965228"/>
            <a:chExt cx="3850107" cy="89185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04FE81-3246-44B4-9DA3-5A0BAAAA554B}"/>
                </a:ext>
              </a:extLst>
            </p:cNvPr>
            <p:cNvGrpSpPr/>
            <p:nvPr/>
          </p:nvGrpSpPr>
          <p:grpSpPr>
            <a:xfrm>
              <a:off x="2312989" y="2965228"/>
              <a:ext cx="3799053" cy="489789"/>
              <a:chOff x="2609949" y="2965228"/>
              <a:chExt cx="3502093" cy="489789"/>
            </a:xfrm>
          </p:grpSpPr>
          <p:grpSp>
            <p:nvGrpSpPr>
              <p:cNvPr id="19" name="Google Shape;5311;p107">
                <a:extLst>
                  <a:ext uri="{FF2B5EF4-FFF2-40B4-BE49-F238E27FC236}">
                    <a16:creationId xmlns:a16="http://schemas.microsoft.com/office/drawing/2014/main" id="{EC628096-BF15-4060-A9D4-E619C82DE929}"/>
                  </a:ext>
                </a:extLst>
              </p:cNvPr>
              <p:cNvGrpSpPr/>
              <p:nvPr/>
            </p:nvGrpSpPr>
            <p:grpSpPr>
              <a:xfrm>
                <a:off x="2609949" y="2965228"/>
                <a:ext cx="3502093" cy="402853"/>
                <a:chOff x="3558802" y="4011244"/>
                <a:chExt cx="1866000" cy="111600"/>
              </a:xfrm>
            </p:grpSpPr>
            <p:sp>
              <p:nvSpPr>
                <p:cNvPr id="21" name="Google Shape;5312;p107">
                  <a:extLst>
                    <a:ext uri="{FF2B5EF4-FFF2-40B4-BE49-F238E27FC236}">
                      <a16:creationId xmlns:a16="http://schemas.microsoft.com/office/drawing/2014/main" id="{20558253-BBB5-4D84-B424-4371A13CC196}"/>
                    </a:ext>
                  </a:extLst>
                </p:cNvPr>
                <p:cNvSpPr/>
                <p:nvPr/>
              </p:nvSpPr>
              <p:spPr>
                <a:xfrm rot="5400000" flipH="1">
                  <a:off x="4436152" y="3134077"/>
                  <a:ext cx="111300" cy="1866000"/>
                </a:xfrm>
                <a:prstGeom prst="round2SameRect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22" name="Google Shape;5313;p107">
                  <a:extLst>
                    <a:ext uri="{FF2B5EF4-FFF2-40B4-BE49-F238E27FC236}">
                      <a16:creationId xmlns:a16="http://schemas.microsoft.com/office/drawing/2014/main" id="{CF9DC17D-BF06-4CE5-8549-D82F5B20AE45}"/>
                    </a:ext>
                  </a:extLst>
                </p:cNvPr>
                <p:cNvSpPr/>
                <p:nvPr/>
              </p:nvSpPr>
              <p:spPr>
                <a:xfrm rot="5400000" flipH="1">
                  <a:off x="4303554" y="3266572"/>
                  <a:ext cx="111600" cy="1600943"/>
                </a:xfrm>
                <a:prstGeom prst="round2SameRect">
                  <a:avLst>
                    <a:gd name="adj1" fmla="val 50000"/>
                    <a:gd name="adj2" fmla="val 50000"/>
                  </a:avLst>
                </a:prstGeom>
                <a:solidFill>
                  <a:srgbClr val="318B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C4CCCE-8986-479E-B40C-688E1CBC070D}"/>
                  </a:ext>
                </a:extLst>
              </p:cNvPr>
              <p:cNvSpPr/>
              <p:nvPr/>
            </p:nvSpPr>
            <p:spPr>
              <a:xfrm>
                <a:off x="5719165" y="2967801"/>
                <a:ext cx="288447" cy="487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1" dirty="0"/>
                  <a:t>1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74D036-AB14-4630-9229-29004D43F560}"/>
                </a:ext>
              </a:extLst>
            </p:cNvPr>
            <p:cNvSpPr/>
            <p:nvPr/>
          </p:nvSpPr>
          <p:spPr>
            <a:xfrm>
              <a:off x="2364042" y="3004451"/>
              <a:ext cx="3799054" cy="852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</a:rPr>
                <a:t>Yang Lain dapat </a:t>
              </a:r>
              <a:r>
                <a:rPr lang="en-US" sz="1800" b="1" dirty="0" err="1">
                  <a:solidFill>
                    <a:schemeClr val="tx2"/>
                  </a:solidFill>
                </a:rPr>
                <a:t>ditetapkan</a:t>
              </a:r>
              <a:r>
                <a:rPr lang="en-US" sz="1800" b="1" dirty="0">
                  <a:solidFill>
                    <a:schemeClr val="tx2"/>
                  </a:solidFill>
                </a:rPr>
                <a:t> oleh Menteri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32D8CF-5D5E-4532-8EFD-B65025E57C29}"/>
              </a:ext>
            </a:extLst>
          </p:cNvPr>
          <p:cNvGrpSpPr/>
          <p:nvPr/>
        </p:nvGrpSpPr>
        <p:grpSpPr>
          <a:xfrm>
            <a:off x="1047601" y="4421230"/>
            <a:ext cx="7917595" cy="480977"/>
            <a:chOff x="2312989" y="2955577"/>
            <a:chExt cx="3799053" cy="41250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45D5BD9-EB7D-4DCA-8E12-3F3F4A53469B}"/>
                </a:ext>
              </a:extLst>
            </p:cNvPr>
            <p:cNvGrpSpPr/>
            <p:nvPr/>
          </p:nvGrpSpPr>
          <p:grpSpPr>
            <a:xfrm>
              <a:off x="2312989" y="2965228"/>
              <a:ext cx="3799053" cy="402853"/>
              <a:chOff x="2609949" y="2965228"/>
              <a:chExt cx="3502093" cy="402853"/>
            </a:xfrm>
          </p:grpSpPr>
          <p:grpSp>
            <p:nvGrpSpPr>
              <p:cNvPr id="26" name="Google Shape;5311;p107">
                <a:extLst>
                  <a:ext uri="{FF2B5EF4-FFF2-40B4-BE49-F238E27FC236}">
                    <a16:creationId xmlns:a16="http://schemas.microsoft.com/office/drawing/2014/main" id="{379287D7-EA95-466C-BC25-A42631C6306E}"/>
                  </a:ext>
                </a:extLst>
              </p:cNvPr>
              <p:cNvGrpSpPr/>
              <p:nvPr/>
            </p:nvGrpSpPr>
            <p:grpSpPr>
              <a:xfrm>
                <a:off x="2609949" y="2965228"/>
                <a:ext cx="3502093" cy="402853"/>
                <a:chOff x="3558802" y="4011244"/>
                <a:chExt cx="1866000" cy="111600"/>
              </a:xfrm>
            </p:grpSpPr>
            <p:sp>
              <p:nvSpPr>
                <p:cNvPr id="28" name="Google Shape;5312;p107">
                  <a:extLst>
                    <a:ext uri="{FF2B5EF4-FFF2-40B4-BE49-F238E27FC236}">
                      <a16:creationId xmlns:a16="http://schemas.microsoft.com/office/drawing/2014/main" id="{1A5F8A1D-1A67-445E-AE42-C88BF68C3F00}"/>
                    </a:ext>
                  </a:extLst>
                </p:cNvPr>
                <p:cNvSpPr/>
                <p:nvPr/>
              </p:nvSpPr>
              <p:spPr>
                <a:xfrm rot="5400000" flipH="1">
                  <a:off x="4436152" y="3134077"/>
                  <a:ext cx="111300" cy="1866000"/>
                </a:xfrm>
                <a:prstGeom prst="round2SameRect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29" name="Google Shape;5313;p107">
                  <a:extLst>
                    <a:ext uri="{FF2B5EF4-FFF2-40B4-BE49-F238E27FC236}">
                      <a16:creationId xmlns:a16="http://schemas.microsoft.com/office/drawing/2014/main" id="{9CF8CCD4-5CFF-4F6D-815B-C345E8C78646}"/>
                    </a:ext>
                  </a:extLst>
                </p:cNvPr>
                <p:cNvSpPr/>
                <p:nvPr/>
              </p:nvSpPr>
              <p:spPr>
                <a:xfrm rot="5400000" flipH="1">
                  <a:off x="4303554" y="3266572"/>
                  <a:ext cx="111600" cy="1600943"/>
                </a:xfrm>
                <a:prstGeom prst="round2SameRect">
                  <a:avLst>
                    <a:gd name="adj1" fmla="val 50000"/>
                    <a:gd name="adj2" fmla="val 50000"/>
                  </a:avLst>
                </a:prstGeom>
                <a:solidFill>
                  <a:srgbClr val="318B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21F294-527D-48AC-90C2-B3ED1BC05AE9}"/>
                  </a:ext>
                </a:extLst>
              </p:cNvPr>
              <p:cNvSpPr/>
              <p:nvPr/>
            </p:nvSpPr>
            <p:spPr>
              <a:xfrm>
                <a:off x="5695005" y="2993238"/>
                <a:ext cx="194105" cy="316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1" dirty="0"/>
                  <a:t>2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21BE0A1-CE78-4C27-9342-DC6C62E93082}"/>
                </a:ext>
              </a:extLst>
            </p:cNvPr>
            <p:cNvSpPr/>
            <p:nvPr/>
          </p:nvSpPr>
          <p:spPr>
            <a:xfrm>
              <a:off x="2364042" y="2955577"/>
              <a:ext cx="3218610" cy="316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 err="1">
                  <a:solidFill>
                    <a:schemeClr val="tx2"/>
                  </a:solidFill>
                </a:rPr>
                <a:t>Penggabungan</a:t>
              </a:r>
              <a:r>
                <a:rPr lang="en-US" sz="1800" b="1" dirty="0">
                  <a:solidFill>
                    <a:schemeClr val="tx2"/>
                  </a:solidFill>
                </a:rPr>
                <a:t> </a:t>
              </a:r>
              <a:r>
                <a:rPr lang="en-US" sz="1800" b="1" dirty="0" err="1">
                  <a:solidFill>
                    <a:schemeClr val="tx2"/>
                  </a:solidFill>
                </a:rPr>
                <a:t>Jenis</a:t>
              </a:r>
              <a:r>
                <a:rPr lang="en-US" sz="1800" b="1" dirty="0">
                  <a:solidFill>
                    <a:schemeClr val="tx2"/>
                  </a:solidFill>
                </a:rPr>
                <a:t> </a:t>
              </a:r>
              <a:r>
                <a:rPr lang="en-US" sz="1800" b="1" dirty="0" err="1">
                  <a:solidFill>
                    <a:schemeClr val="tx2"/>
                  </a:solidFill>
                </a:rPr>
                <a:t>Kekhususan</a:t>
              </a:r>
              <a:endParaRPr lang="en-US" sz="18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4BA1DC6-ED9F-4FE3-A643-5D486EEF942E}"/>
              </a:ext>
            </a:extLst>
          </p:cNvPr>
          <p:cNvSpPr/>
          <p:nvPr/>
        </p:nvSpPr>
        <p:spPr>
          <a:xfrm>
            <a:off x="1020653" y="5031194"/>
            <a:ext cx="5436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lainnya dapat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kekhususan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keilmuannya</a:t>
            </a:r>
            <a:r>
              <a:rPr lang="en-US" dirty="0"/>
              <a:t> atau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kekhususan</a:t>
            </a:r>
            <a:r>
              <a:rPr lang="en-US" dirty="0"/>
              <a:t> baru, dapat </a:t>
            </a:r>
            <a:r>
              <a:rPr lang="en-US" dirty="0" err="1"/>
              <a:t>ditetapkan</a:t>
            </a:r>
            <a:r>
              <a:rPr lang="en-US" dirty="0"/>
              <a:t> oleh Menteri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6E61C1-4D76-44F7-81B5-5C78BC933AC4}"/>
              </a:ext>
            </a:extLst>
          </p:cNvPr>
          <p:cNvGrpSpPr/>
          <p:nvPr/>
        </p:nvGrpSpPr>
        <p:grpSpPr>
          <a:xfrm>
            <a:off x="1119296" y="6844339"/>
            <a:ext cx="7917594" cy="452550"/>
            <a:chOff x="2312989" y="2940418"/>
            <a:chExt cx="3799053" cy="42766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9BBDE69-A5E2-4984-A04D-BF76CB316BB9}"/>
                </a:ext>
              </a:extLst>
            </p:cNvPr>
            <p:cNvGrpSpPr/>
            <p:nvPr/>
          </p:nvGrpSpPr>
          <p:grpSpPr>
            <a:xfrm>
              <a:off x="2312989" y="2965228"/>
              <a:ext cx="3799053" cy="402853"/>
              <a:chOff x="2609949" y="2965228"/>
              <a:chExt cx="3502093" cy="402853"/>
            </a:xfrm>
          </p:grpSpPr>
          <p:grpSp>
            <p:nvGrpSpPr>
              <p:cNvPr id="34" name="Google Shape;5311;p107">
                <a:extLst>
                  <a:ext uri="{FF2B5EF4-FFF2-40B4-BE49-F238E27FC236}">
                    <a16:creationId xmlns:a16="http://schemas.microsoft.com/office/drawing/2014/main" id="{FD126F00-92E1-4C5C-B0C9-4747AD52B99A}"/>
                  </a:ext>
                </a:extLst>
              </p:cNvPr>
              <p:cNvGrpSpPr/>
              <p:nvPr/>
            </p:nvGrpSpPr>
            <p:grpSpPr>
              <a:xfrm>
                <a:off x="2609949" y="2965228"/>
                <a:ext cx="3502093" cy="402853"/>
                <a:chOff x="3558802" y="4011244"/>
                <a:chExt cx="1866000" cy="111600"/>
              </a:xfrm>
            </p:grpSpPr>
            <p:sp>
              <p:nvSpPr>
                <p:cNvPr id="36" name="Google Shape;5312;p107">
                  <a:extLst>
                    <a:ext uri="{FF2B5EF4-FFF2-40B4-BE49-F238E27FC236}">
                      <a16:creationId xmlns:a16="http://schemas.microsoft.com/office/drawing/2014/main" id="{A51A4218-FE12-4F23-9824-E77DB9A6F20E}"/>
                    </a:ext>
                  </a:extLst>
                </p:cNvPr>
                <p:cNvSpPr/>
                <p:nvPr/>
              </p:nvSpPr>
              <p:spPr>
                <a:xfrm rot="5400000" flipH="1">
                  <a:off x="4436152" y="3134077"/>
                  <a:ext cx="111300" cy="1866000"/>
                </a:xfrm>
                <a:prstGeom prst="round2SameRect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37" name="Google Shape;5313;p107">
                  <a:extLst>
                    <a:ext uri="{FF2B5EF4-FFF2-40B4-BE49-F238E27FC236}">
                      <a16:creationId xmlns:a16="http://schemas.microsoft.com/office/drawing/2014/main" id="{72D85788-016E-4920-8F00-4C1BB1423124}"/>
                    </a:ext>
                  </a:extLst>
                </p:cNvPr>
                <p:cNvSpPr/>
                <p:nvPr/>
              </p:nvSpPr>
              <p:spPr>
                <a:xfrm rot="5400000" flipH="1">
                  <a:off x="4303554" y="3266572"/>
                  <a:ext cx="111600" cy="1600943"/>
                </a:xfrm>
                <a:prstGeom prst="round2SameRect">
                  <a:avLst>
                    <a:gd name="adj1" fmla="val 50000"/>
                    <a:gd name="adj2" fmla="val 50000"/>
                  </a:avLst>
                </a:prstGeom>
                <a:solidFill>
                  <a:srgbClr val="318B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 dirty="0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2F9E5D-DDE9-41B4-BD6B-8F20DBE33694}"/>
                  </a:ext>
                </a:extLst>
              </p:cNvPr>
              <p:cNvSpPr/>
              <p:nvPr/>
            </p:nvSpPr>
            <p:spPr>
              <a:xfrm>
                <a:off x="5700413" y="2972369"/>
                <a:ext cx="288447" cy="349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1" dirty="0"/>
                  <a:t>3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9FC924-E881-4475-8AD0-EC5BEF5D8255}"/>
                </a:ext>
              </a:extLst>
            </p:cNvPr>
            <p:cNvSpPr/>
            <p:nvPr/>
          </p:nvSpPr>
          <p:spPr>
            <a:xfrm>
              <a:off x="2364042" y="2940418"/>
              <a:ext cx="3748000" cy="319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chemeClr val="tx2"/>
                  </a:solidFill>
                </a:rPr>
                <a:t>Berkoordinasidengan</a:t>
              </a:r>
              <a:r>
                <a:rPr lang="en-US" sz="1600" b="1" dirty="0">
                  <a:solidFill>
                    <a:schemeClr val="tx2"/>
                  </a:solidFill>
                </a:rPr>
                <a:t> Kementerian/ Lembaga </a:t>
              </a:r>
              <a:r>
                <a:rPr lang="en-US" sz="1600" b="1" dirty="0" err="1">
                  <a:solidFill>
                    <a:schemeClr val="tx2"/>
                  </a:solidFill>
                </a:rPr>
                <a:t>terkait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488A71-05F6-4A7B-BC44-1B52189F7851}"/>
              </a:ext>
            </a:extLst>
          </p:cNvPr>
          <p:cNvSpPr/>
          <p:nvPr/>
        </p:nvSpPr>
        <p:spPr>
          <a:xfrm>
            <a:off x="1119296" y="7354650"/>
            <a:ext cx="6038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Menteri dalam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lainnya </a:t>
            </a:r>
            <a:r>
              <a:rPr lang="en-US" dirty="0" err="1"/>
              <a:t>berkoordinasi</a:t>
            </a:r>
            <a:r>
              <a:rPr lang="en-US" dirty="0"/>
              <a:t> dengan </a:t>
            </a:r>
            <a:r>
              <a:rPr lang="en-US" dirty="0" err="1"/>
              <a:t>kementerian</a:t>
            </a:r>
            <a:r>
              <a:rPr lang="en-US" dirty="0"/>
              <a:t>/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436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7FD524D-323F-4572-820D-FAB430ACE841}"/>
              </a:ext>
            </a:extLst>
          </p:cNvPr>
          <p:cNvSpPr txBox="1"/>
          <p:nvPr/>
        </p:nvSpPr>
        <p:spPr>
          <a:xfrm>
            <a:off x="4106333" y="876707"/>
            <a:ext cx="88561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KLASIFIKASI RUMAH SAKIT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A7B49B9-0968-4C8D-BF02-D7E49163822E}"/>
              </a:ext>
            </a:extLst>
          </p:cNvPr>
          <p:cNvGrpSpPr/>
          <p:nvPr/>
        </p:nvGrpSpPr>
        <p:grpSpPr>
          <a:xfrm>
            <a:off x="379176" y="5928957"/>
            <a:ext cx="2864687" cy="2912447"/>
            <a:chOff x="4830369" y="5325184"/>
            <a:chExt cx="2097004" cy="2131965"/>
          </a:xfrm>
        </p:grpSpPr>
        <p:grpSp>
          <p:nvGrpSpPr>
            <p:cNvPr id="28" name="Google Shape;4859;p106">
              <a:extLst>
                <a:ext uri="{FF2B5EF4-FFF2-40B4-BE49-F238E27FC236}">
                  <a16:creationId xmlns:a16="http://schemas.microsoft.com/office/drawing/2014/main" id="{1B3B3729-1A7B-4C71-91C9-9D60F6452E8B}"/>
                </a:ext>
              </a:extLst>
            </p:cNvPr>
            <p:cNvGrpSpPr/>
            <p:nvPr/>
          </p:nvGrpSpPr>
          <p:grpSpPr>
            <a:xfrm>
              <a:off x="4830369" y="5325184"/>
              <a:ext cx="2097004" cy="2131965"/>
              <a:chOff x="7636443" y="1204988"/>
              <a:chExt cx="804565" cy="677795"/>
            </a:xfrm>
          </p:grpSpPr>
          <p:grpSp>
            <p:nvGrpSpPr>
              <p:cNvPr id="29" name="Google Shape;4860;p106">
                <a:extLst>
                  <a:ext uri="{FF2B5EF4-FFF2-40B4-BE49-F238E27FC236}">
                    <a16:creationId xmlns:a16="http://schemas.microsoft.com/office/drawing/2014/main" id="{B9C34883-1892-4EB0-AC0A-EF8D935B6CDF}"/>
                  </a:ext>
                </a:extLst>
              </p:cNvPr>
              <p:cNvGrpSpPr/>
              <p:nvPr/>
            </p:nvGrpSpPr>
            <p:grpSpPr>
              <a:xfrm>
                <a:off x="7636443" y="1509705"/>
                <a:ext cx="804565" cy="373078"/>
                <a:chOff x="7636443" y="1509705"/>
                <a:chExt cx="804565" cy="373078"/>
              </a:xfrm>
            </p:grpSpPr>
            <p:sp>
              <p:nvSpPr>
                <p:cNvPr id="39" name="Google Shape;4861;p106">
                  <a:extLst>
                    <a:ext uri="{FF2B5EF4-FFF2-40B4-BE49-F238E27FC236}">
                      <a16:creationId xmlns:a16="http://schemas.microsoft.com/office/drawing/2014/main" id="{012CD3F6-7665-496C-AFB6-FB307D0BE568}"/>
                    </a:ext>
                  </a:extLst>
                </p:cNvPr>
                <p:cNvSpPr/>
                <p:nvPr/>
              </p:nvSpPr>
              <p:spPr>
                <a:xfrm>
                  <a:off x="7636443" y="1509705"/>
                  <a:ext cx="749840" cy="37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4" h="10331" extrusionOk="0">
                      <a:moveTo>
                        <a:pt x="10376" y="1"/>
                      </a:moveTo>
                      <a:lnTo>
                        <a:pt x="1" y="5028"/>
                      </a:lnTo>
                      <a:lnTo>
                        <a:pt x="10376" y="10331"/>
                      </a:lnTo>
                      <a:lnTo>
                        <a:pt x="20763" y="5028"/>
                      </a:lnTo>
                      <a:lnTo>
                        <a:pt x="10376" y="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  <p:sp>
              <p:nvSpPr>
                <p:cNvPr id="40" name="Google Shape;4862;p106">
                  <a:extLst>
                    <a:ext uri="{FF2B5EF4-FFF2-40B4-BE49-F238E27FC236}">
                      <a16:creationId xmlns:a16="http://schemas.microsoft.com/office/drawing/2014/main" id="{2DC62B5C-AA5E-4C63-93E5-9C086411B2C7}"/>
                    </a:ext>
                  </a:extLst>
                </p:cNvPr>
                <p:cNvSpPr/>
                <p:nvPr/>
              </p:nvSpPr>
              <p:spPr>
                <a:xfrm>
                  <a:off x="8398251" y="1667375"/>
                  <a:ext cx="42757" cy="3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1007" extrusionOk="0">
                      <a:moveTo>
                        <a:pt x="513" y="0"/>
                      </a:moveTo>
                      <a:cubicBezTo>
                        <a:pt x="255" y="0"/>
                        <a:pt x="5" y="198"/>
                        <a:pt x="12" y="501"/>
                      </a:cubicBezTo>
                      <a:cubicBezTo>
                        <a:pt x="1" y="788"/>
                        <a:pt x="230" y="1006"/>
                        <a:pt x="506" y="1006"/>
                      </a:cubicBezTo>
                      <a:cubicBezTo>
                        <a:pt x="953" y="1006"/>
                        <a:pt x="1183" y="467"/>
                        <a:pt x="862" y="146"/>
                      </a:cubicBezTo>
                      <a:cubicBezTo>
                        <a:pt x="762" y="45"/>
                        <a:pt x="636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</p:grpSp>
          <p:grpSp>
            <p:nvGrpSpPr>
              <p:cNvPr id="30" name="Google Shape;4863;p106">
                <a:extLst>
                  <a:ext uri="{FF2B5EF4-FFF2-40B4-BE49-F238E27FC236}">
                    <a16:creationId xmlns:a16="http://schemas.microsoft.com/office/drawing/2014/main" id="{654B8A79-F818-4612-AB56-0F021E360ECB}"/>
                  </a:ext>
                </a:extLst>
              </p:cNvPr>
              <p:cNvGrpSpPr/>
              <p:nvPr/>
            </p:nvGrpSpPr>
            <p:grpSpPr>
              <a:xfrm>
                <a:off x="7636443" y="1408133"/>
                <a:ext cx="804565" cy="373078"/>
                <a:chOff x="7636443" y="1408133"/>
                <a:chExt cx="804565" cy="373078"/>
              </a:xfrm>
            </p:grpSpPr>
            <p:sp>
              <p:nvSpPr>
                <p:cNvPr id="37" name="Google Shape;4864;p106">
                  <a:extLst>
                    <a:ext uri="{FF2B5EF4-FFF2-40B4-BE49-F238E27FC236}">
                      <a16:creationId xmlns:a16="http://schemas.microsoft.com/office/drawing/2014/main" id="{E0DDE51E-8D05-4367-B929-7DE331135DD1}"/>
                    </a:ext>
                  </a:extLst>
                </p:cNvPr>
                <p:cNvSpPr/>
                <p:nvPr/>
              </p:nvSpPr>
              <p:spPr>
                <a:xfrm>
                  <a:off x="7636443" y="1408133"/>
                  <a:ext cx="749840" cy="37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4" h="10331" extrusionOk="0">
                      <a:moveTo>
                        <a:pt x="10376" y="1"/>
                      </a:moveTo>
                      <a:lnTo>
                        <a:pt x="1" y="5028"/>
                      </a:lnTo>
                      <a:lnTo>
                        <a:pt x="10376" y="10331"/>
                      </a:lnTo>
                      <a:lnTo>
                        <a:pt x="20763" y="5028"/>
                      </a:lnTo>
                      <a:lnTo>
                        <a:pt x="10376" y="1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  <p:sp>
              <p:nvSpPr>
                <p:cNvPr id="38" name="Google Shape;4865;p106">
                  <a:extLst>
                    <a:ext uri="{FF2B5EF4-FFF2-40B4-BE49-F238E27FC236}">
                      <a16:creationId xmlns:a16="http://schemas.microsoft.com/office/drawing/2014/main" id="{326F01EA-606C-40BF-B5AD-49EF7164EC81}"/>
                    </a:ext>
                  </a:extLst>
                </p:cNvPr>
                <p:cNvSpPr/>
                <p:nvPr/>
              </p:nvSpPr>
              <p:spPr>
                <a:xfrm>
                  <a:off x="8398251" y="1565802"/>
                  <a:ext cx="42757" cy="3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1007" extrusionOk="0">
                      <a:moveTo>
                        <a:pt x="513" y="0"/>
                      </a:moveTo>
                      <a:cubicBezTo>
                        <a:pt x="255" y="0"/>
                        <a:pt x="5" y="198"/>
                        <a:pt x="12" y="501"/>
                      </a:cubicBezTo>
                      <a:cubicBezTo>
                        <a:pt x="1" y="788"/>
                        <a:pt x="230" y="1006"/>
                        <a:pt x="506" y="1006"/>
                      </a:cubicBezTo>
                      <a:cubicBezTo>
                        <a:pt x="953" y="1006"/>
                        <a:pt x="1183" y="467"/>
                        <a:pt x="862" y="146"/>
                      </a:cubicBezTo>
                      <a:cubicBezTo>
                        <a:pt x="762" y="45"/>
                        <a:pt x="636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</p:grpSp>
          <p:grpSp>
            <p:nvGrpSpPr>
              <p:cNvPr id="31" name="Google Shape;4866;p106">
                <a:extLst>
                  <a:ext uri="{FF2B5EF4-FFF2-40B4-BE49-F238E27FC236}">
                    <a16:creationId xmlns:a16="http://schemas.microsoft.com/office/drawing/2014/main" id="{7DC06C28-3997-4A83-BDBE-4D0BEC6DC099}"/>
                  </a:ext>
                </a:extLst>
              </p:cNvPr>
              <p:cNvGrpSpPr/>
              <p:nvPr/>
            </p:nvGrpSpPr>
            <p:grpSpPr>
              <a:xfrm>
                <a:off x="7636443" y="1306560"/>
                <a:ext cx="804565" cy="373078"/>
                <a:chOff x="7636443" y="1306560"/>
                <a:chExt cx="804565" cy="373078"/>
              </a:xfrm>
            </p:grpSpPr>
            <p:sp>
              <p:nvSpPr>
                <p:cNvPr id="35" name="Google Shape;4867;p106">
                  <a:extLst>
                    <a:ext uri="{FF2B5EF4-FFF2-40B4-BE49-F238E27FC236}">
                      <a16:creationId xmlns:a16="http://schemas.microsoft.com/office/drawing/2014/main" id="{E8BB5D44-ECD1-4291-B203-A3C7B8CA4D25}"/>
                    </a:ext>
                  </a:extLst>
                </p:cNvPr>
                <p:cNvSpPr/>
                <p:nvPr/>
              </p:nvSpPr>
              <p:spPr>
                <a:xfrm>
                  <a:off x="7636443" y="1306560"/>
                  <a:ext cx="749840" cy="37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4" h="10331" extrusionOk="0">
                      <a:moveTo>
                        <a:pt x="10376" y="1"/>
                      </a:moveTo>
                      <a:lnTo>
                        <a:pt x="1" y="5028"/>
                      </a:lnTo>
                      <a:lnTo>
                        <a:pt x="10376" y="10331"/>
                      </a:lnTo>
                      <a:lnTo>
                        <a:pt x="20763" y="5028"/>
                      </a:lnTo>
                      <a:lnTo>
                        <a:pt x="10376" y="1"/>
                      </a:lnTo>
                      <a:close/>
                    </a:path>
                  </a:pathLst>
                </a:custGeom>
                <a:solidFill>
                  <a:schemeClr val="bg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  <p:sp>
              <p:nvSpPr>
                <p:cNvPr id="36" name="Google Shape;4868;p106">
                  <a:extLst>
                    <a:ext uri="{FF2B5EF4-FFF2-40B4-BE49-F238E27FC236}">
                      <a16:creationId xmlns:a16="http://schemas.microsoft.com/office/drawing/2014/main" id="{ED53E4A2-0618-4F1C-95D6-128616436659}"/>
                    </a:ext>
                  </a:extLst>
                </p:cNvPr>
                <p:cNvSpPr/>
                <p:nvPr/>
              </p:nvSpPr>
              <p:spPr>
                <a:xfrm>
                  <a:off x="8398251" y="1464230"/>
                  <a:ext cx="42757" cy="3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1007" extrusionOk="0">
                      <a:moveTo>
                        <a:pt x="513" y="0"/>
                      </a:moveTo>
                      <a:cubicBezTo>
                        <a:pt x="255" y="0"/>
                        <a:pt x="5" y="198"/>
                        <a:pt x="12" y="501"/>
                      </a:cubicBezTo>
                      <a:cubicBezTo>
                        <a:pt x="1" y="788"/>
                        <a:pt x="230" y="1006"/>
                        <a:pt x="506" y="1006"/>
                      </a:cubicBezTo>
                      <a:cubicBezTo>
                        <a:pt x="953" y="1006"/>
                        <a:pt x="1183" y="467"/>
                        <a:pt x="862" y="146"/>
                      </a:cubicBezTo>
                      <a:cubicBezTo>
                        <a:pt x="762" y="45"/>
                        <a:pt x="636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</p:grpSp>
          <p:grpSp>
            <p:nvGrpSpPr>
              <p:cNvPr id="32" name="Google Shape;4869;p106">
                <a:extLst>
                  <a:ext uri="{FF2B5EF4-FFF2-40B4-BE49-F238E27FC236}">
                    <a16:creationId xmlns:a16="http://schemas.microsoft.com/office/drawing/2014/main" id="{3E906555-2F6D-4E0D-9633-CD3FBFE380D6}"/>
                  </a:ext>
                </a:extLst>
              </p:cNvPr>
              <p:cNvGrpSpPr/>
              <p:nvPr/>
            </p:nvGrpSpPr>
            <p:grpSpPr>
              <a:xfrm>
                <a:off x="7636443" y="1204988"/>
                <a:ext cx="804565" cy="373078"/>
                <a:chOff x="7636443" y="1204988"/>
                <a:chExt cx="804565" cy="373078"/>
              </a:xfrm>
            </p:grpSpPr>
            <p:sp>
              <p:nvSpPr>
                <p:cNvPr id="33" name="Google Shape;4870;p106">
                  <a:extLst>
                    <a:ext uri="{FF2B5EF4-FFF2-40B4-BE49-F238E27FC236}">
                      <a16:creationId xmlns:a16="http://schemas.microsoft.com/office/drawing/2014/main" id="{91F3E899-F767-447C-B7EE-2899006668C7}"/>
                    </a:ext>
                  </a:extLst>
                </p:cNvPr>
                <p:cNvSpPr/>
                <p:nvPr/>
              </p:nvSpPr>
              <p:spPr>
                <a:xfrm>
                  <a:off x="7636443" y="1204988"/>
                  <a:ext cx="749840" cy="37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4" h="10331" extrusionOk="0">
                      <a:moveTo>
                        <a:pt x="10376" y="1"/>
                      </a:moveTo>
                      <a:lnTo>
                        <a:pt x="1" y="5028"/>
                      </a:lnTo>
                      <a:lnTo>
                        <a:pt x="10376" y="10331"/>
                      </a:lnTo>
                      <a:lnTo>
                        <a:pt x="20763" y="5028"/>
                      </a:lnTo>
                      <a:lnTo>
                        <a:pt x="10376" y="1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  <p:sp>
              <p:nvSpPr>
                <p:cNvPr id="34" name="Google Shape;4871;p106">
                  <a:extLst>
                    <a:ext uri="{FF2B5EF4-FFF2-40B4-BE49-F238E27FC236}">
                      <a16:creationId xmlns:a16="http://schemas.microsoft.com/office/drawing/2014/main" id="{603A0E69-F679-4616-9AA8-A6DDDEF0760D}"/>
                    </a:ext>
                  </a:extLst>
                </p:cNvPr>
                <p:cNvSpPr/>
                <p:nvPr/>
              </p:nvSpPr>
              <p:spPr>
                <a:xfrm>
                  <a:off x="8398251" y="1362658"/>
                  <a:ext cx="42757" cy="3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1007" extrusionOk="0">
                      <a:moveTo>
                        <a:pt x="513" y="0"/>
                      </a:moveTo>
                      <a:cubicBezTo>
                        <a:pt x="255" y="0"/>
                        <a:pt x="5" y="198"/>
                        <a:pt x="12" y="501"/>
                      </a:cubicBezTo>
                      <a:cubicBezTo>
                        <a:pt x="1" y="788"/>
                        <a:pt x="230" y="1006"/>
                        <a:pt x="506" y="1006"/>
                      </a:cubicBezTo>
                      <a:cubicBezTo>
                        <a:pt x="953" y="1006"/>
                        <a:pt x="1183" y="467"/>
                        <a:pt x="862" y="146"/>
                      </a:cubicBezTo>
                      <a:cubicBezTo>
                        <a:pt x="762" y="45"/>
                        <a:pt x="636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998A87-1582-440B-80B6-AFAF8F79472D}"/>
                </a:ext>
              </a:extLst>
            </p:cNvPr>
            <p:cNvSpPr txBox="1"/>
            <p:nvPr/>
          </p:nvSpPr>
          <p:spPr>
            <a:xfrm>
              <a:off x="5138687" y="5705904"/>
              <a:ext cx="1337733" cy="292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RS KHUSUS</a:t>
              </a:r>
              <a:endParaRPr lang="en-US" sz="20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AF353A-48D7-4668-AF2A-32552C7B6DB0}"/>
              </a:ext>
            </a:extLst>
          </p:cNvPr>
          <p:cNvSpPr txBox="1"/>
          <p:nvPr/>
        </p:nvSpPr>
        <p:spPr>
          <a:xfrm>
            <a:off x="4052870" y="2349353"/>
            <a:ext cx="1929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KELAS A</a:t>
            </a:r>
            <a:endParaRPr lang="en-US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83E55C-FCFA-4AAB-B3D7-28DD8FADA729}"/>
              </a:ext>
            </a:extLst>
          </p:cNvPr>
          <p:cNvSpPr txBox="1"/>
          <p:nvPr/>
        </p:nvSpPr>
        <p:spPr>
          <a:xfrm>
            <a:off x="4052869" y="2739480"/>
            <a:ext cx="1929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KELAS B</a:t>
            </a:r>
            <a:endParaRPr lang="en-US" sz="24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E01434-13B0-488C-951C-6AF0AE1373C8}"/>
              </a:ext>
            </a:extLst>
          </p:cNvPr>
          <p:cNvSpPr txBox="1"/>
          <p:nvPr/>
        </p:nvSpPr>
        <p:spPr>
          <a:xfrm>
            <a:off x="4052870" y="3172218"/>
            <a:ext cx="1929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KELAS C</a:t>
            </a:r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9B2170-A11C-4C45-8819-CC5549A5F129}"/>
              </a:ext>
            </a:extLst>
          </p:cNvPr>
          <p:cNvSpPr txBox="1"/>
          <p:nvPr/>
        </p:nvSpPr>
        <p:spPr>
          <a:xfrm>
            <a:off x="4052869" y="3618405"/>
            <a:ext cx="1929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KELAS D</a:t>
            </a:r>
            <a:endParaRPr lang="en-US" sz="2400" b="1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D00FD6-8A8A-4D27-83FE-5B7AB8BD11F6}"/>
              </a:ext>
            </a:extLst>
          </p:cNvPr>
          <p:cNvGrpSpPr/>
          <p:nvPr/>
        </p:nvGrpSpPr>
        <p:grpSpPr>
          <a:xfrm>
            <a:off x="759815" y="1782365"/>
            <a:ext cx="2980066" cy="3029749"/>
            <a:chOff x="4830369" y="3045055"/>
            <a:chExt cx="2097004" cy="2131965"/>
          </a:xfrm>
        </p:grpSpPr>
        <p:grpSp>
          <p:nvGrpSpPr>
            <p:cNvPr id="47" name="Google Shape;4859;p106">
              <a:extLst>
                <a:ext uri="{FF2B5EF4-FFF2-40B4-BE49-F238E27FC236}">
                  <a16:creationId xmlns:a16="http://schemas.microsoft.com/office/drawing/2014/main" id="{556F6588-CF4C-4915-A275-D5F5BA778449}"/>
                </a:ext>
              </a:extLst>
            </p:cNvPr>
            <p:cNvGrpSpPr/>
            <p:nvPr/>
          </p:nvGrpSpPr>
          <p:grpSpPr>
            <a:xfrm>
              <a:off x="4830369" y="3045055"/>
              <a:ext cx="2097004" cy="2131965"/>
              <a:chOff x="7636443" y="1204988"/>
              <a:chExt cx="804565" cy="677795"/>
            </a:xfrm>
          </p:grpSpPr>
          <p:grpSp>
            <p:nvGrpSpPr>
              <p:cNvPr id="48" name="Google Shape;4860;p106">
                <a:extLst>
                  <a:ext uri="{FF2B5EF4-FFF2-40B4-BE49-F238E27FC236}">
                    <a16:creationId xmlns:a16="http://schemas.microsoft.com/office/drawing/2014/main" id="{C8420FA8-380F-4728-A5D3-6046F1BF94D4}"/>
                  </a:ext>
                </a:extLst>
              </p:cNvPr>
              <p:cNvGrpSpPr/>
              <p:nvPr/>
            </p:nvGrpSpPr>
            <p:grpSpPr>
              <a:xfrm>
                <a:off x="7636443" y="1509705"/>
                <a:ext cx="804565" cy="373078"/>
                <a:chOff x="7636443" y="1509705"/>
                <a:chExt cx="804565" cy="373078"/>
              </a:xfrm>
            </p:grpSpPr>
            <p:sp>
              <p:nvSpPr>
                <p:cNvPr id="58" name="Google Shape;4861;p106">
                  <a:extLst>
                    <a:ext uri="{FF2B5EF4-FFF2-40B4-BE49-F238E27FC236}">
                      <a16:creationId xmlns:a16="http://schemas.microsoft.com/office/drawing/2014/main" id="{FA53BC7C-6A3B-4711-9E32-A6A6F328967D}"/>
                    </a:ext>
                  </a:extLst>
                </p:cNvPr>
                <p:cNvSpPr/>
                <p:nvPr/>
              </p:nvSpPr>
              <p:spPr>
                <a:xfrm>
                  <a:off x="7636443" y="1509705"/>
                  <a:ext cx="749840" cy="37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4" h="10331" extrusionOk="0">
                      <a:moveTo>
                        <a:pt x="10376" y="1"/>
                      </a:moveTo>
                      <a:lnTo>
                        <a:pt x="1" y="5028"/>
                      </a:lnTo>
                      <a:lnTo>
                        <a:pt x="10376" y="10331"/>
                      </a:lnTo>
                      <a:lnTo>
                        <a:pt x="20763" y="5028"/>
                      </a:lnTo>
                      <a:lnTo>
                        <a:pt x="10376" y="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  <p:sp>
              <p:nvSpPr>
                <p:cNvPr id="59" name="Google Shape;4862;p106">
                  <a:extLst>
                    <a:ext uri="{FF2B5EF4-FFF2-40B4-BE49-F238E27FC236}">
                      <a16:creationId xmlns:a16="http://schemas.microsoft.com/office/drawing/2014/main" id="{75887A53-D1FA-4BB3-847D-71D55588965F}"/>
                    </a:ext>
                  </a:extLst>
                </p:cNvPr>
                <p:cNvSpPr/>
                <p:nvPr/>
              </p:nvSpPr>
              <p:spPr>
                <a:xfrm>
                  <a:off x="8398251" y="1667375"/>
                  <a:ext cx="42757" cy="3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1007" extrusionOk="0">
                      <a:moveTo>
                        <a:pt x="513" y="0"/>
                      </a:moveTo>
                      <a:cubicBezTo>
                        <a:pt x="255" y="0"/>
                        <a:pt x="5" y="198"/>
                        <a:pt x="12" y="501"/>
                      </a:cubicBezTo>
                      <a:cubicBezTo>
                        <a:pt x="1" y="788"/>
                        <a:pt x="230" y="1006"/>
                        <a:pt x="506" y="1006"/>
                      </a:cubicBezTo>
                      <a:cubicBezTo>
                        <a:pt x="953" y="1006"/>
                        <a:pt x="1183" y="467"/>
                        <a:pt x="862" y="146"/>
                      </a:cubicBezTo>
                      <a:cubicBezTo>
                        <a:pt x="762" y="45"/>
                        <a:pt x="636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</p:grpSp>
          <p:grpSp>
            <p:nvGrpSpPr>
              <p:cNvPr id="49" name="Google Shape;4863;p106">
                <a:extLst>
                  <a:ext uri="{FF2B5EF4-FFF2-40B4-BE49-F238E27FC236}">
                    <a16:creationId xmlns:a16="http://schemas.microsoft.com/office/drawing/2014/main" id="{D0B1BCCE-4AA9-4F32-B457-62DEACBBC964}"/>
                  </a:ext>
                </a:extLst>
              </p:cNvPr>
              <p:cNvGrpSpPr/>
              <p:nvPr/>
            </p:nvGrpSpPr>
            <p:grpSpPr>
              <a:xfrm>
                <a:off x="7636443" y="1408133"/>
                <a:ext cx="804565" cy="373078"/>
                <a:chOff x="7636443" y="1408133"/>
                <a:chExt cx="804565" cy="373078"/>
              </a:xfrm>
            </p:grpSpPr>
            <p:sp>
              <p:nvSpPr>
                <p:cNvPr id="56" name="Google Shape;4864;p106">
                  <a:extLst>
                    <a:ext uri="{FF2B5EF4-FFF2-40B4-BE49-F238E27FC236}">
                      <a16:creationId xmlns:a16="http://schemas.microsoft.com/office/drawing/2014/main" id="{952FBC99-6F90-4116-9202-FAFC7E141997}"/>
                    </a:ext>
                  </a:extLst>
                </p:cNvPr>
                <p:cNvSpPr/>
                <p:nvPr/>
              </p:nvSpPr>
              <p:spPr>
                <a:xfrm>
                  <a:off x="7636443" y="1408133"/>
                  <a:ext cx="749840" cy="37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4" h="10331" extrusionOk="0">
                      <a:moveTo>
                        <a:pt x="10376" y="1"/>
                      </a:moveTo>
                      <a:lnTo>
                        <a:pt x="1" y="5028"/>
                      </a:lnTo>
                      <a:lnTo>
                        <a:pt x="10376" y="10331"/>
                      </a:lnTo>
                      <a:lnTo>
                        <a:pt x="20763" y="5028"/>
                      </a:lnTo>
                      <a:lnTo>
                        <a:pt x="10376" y="1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  <p:sp>
              <p:nvSpPr>
                <p:cNvPr id="57" name="Google Shape;4865;p106">
                  <a:extLst>
                    <a:ext uri="{FF2B5EF4-FFF2-40B4-BE49-F238E27FC236}">
                      <a16:creationId xmlns:a16="http://schemas.microsoft.com/office/drawing/2014/main" id="{6603020B-1E8F-4C79-8896-6F2A2193B438}"/>
                    </a:ext>
                  </a:extLst>
                </p:cNvPr>
                <p:cNvSpPr/>
                <p:nvPr/>
              </p:nvSpPr>
              <p:spPr>
                <a:xfrm>
                  <a:off x="8398251" y="1565802"/>
                  <a:ext cx="42757" cy="3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1007" extrusionOk="0">
                      <a:moveTo>
                        <a:pt x="513" y="0"/>
                      </a:moveTo>
                      <a:cubicBezTo>
                        <a:pt x="255" y="0"/>
                        <a:pt x="5" y="198"/>
                        <a:pt x="12" y="501"/>
                      </a:cubicBezTo>
                      <a:cubicBezTo>
                        <a:pt x="1" y="788"/>
                        <a:pt x="230" y="1006"/>
                        <a:pt x="506" y="1006"/>
                      </a:cubicBezTo>
                      <a:cubicBezTo>
                        <a:pt x="953" y="1006"/>
                        <a:pt x="1183" y="467"/>
                        <a:pt x="862" y="146"/>
                      </a:cubicBezTo>
                      <a:cubicBezTo>
                        <a:pt x="762" y="45"/>
                        <a:pt x="636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</p:grpSp>
          <p:grpSp>
            <p:nvGrpSpPr>
              <p:cNvPr id="50" name="Google Shape;4866;p106">
                <a:extLst>
                  <a:ext uri="{FF2B5EF4-FFF2-40B4-BE49-F238E27FC236}">
                    <a16:creationId xmlns:a16="http://schemas.microsoft.com/office/drawing/2014/main" id="{833D41B4-ED1F-4425-A562-68C3CB82FD54}"/>
                  </a:ext>
                </a:extLst>
              </p:cNvPr>
              <p:cNvGrpSpPr/>
              <p:nvPr/>
            </p:nvGrpSpPr>
            <p:grpSpPr>
              <a:xfrm>
                <a:off x="7636443" y="1306560"/>
                <a:ext cx="804565" cy="373078"/>
                <a:chOff x="7636443" y="1306560"/>
                <a:chExt cx="804565" cy="373078"/>
              </a:xfrm>
            </p:grpSpPr>
            <p:sp>
              <p:nvSpPr>
                <p:cNvPr id="54" name="Google Shape;4867;p106">
                  <a:extLst>
                    <a:ext uri="{FF2B5EF4-FFF2-40B4-BE49-F238E27FC236}">
                      <a16:creationId xmlns:a16="http://schemas.microsoft.com/office/drawing/2014/main" id="{47DB32EE-7F82-49CE-8120-D2D40C30D006}"/>
                    </a:ext>
                  </a:extLst>
                </p:cNvPr>
                <p:cNvSpPr/>
                <p:nvPr/>
              </p:nvSpPr>
              <p:spPr>
                <a:xfrm>
                  <a:off x="7636443" y="1306560"/>
                  <a:ext cx="749840" cy="37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4" h="10331" extrusionOk="0">
                      <a:moveTo>
                        <a:pt x="10376" y="1"/>
                      </a:moveTo>
                      <a:lnTo>
                        <a:pt x="1" y="5028"/>
                      </a:lnTo>
                      <a:lnTo>
                        <a:pt x="10376" y="10331"/>
                      </a:lnTo>
                      <a:lnTo>
                        <a:pt x="20763" y="5028"/>
                      </a:lnTo>
                      <a:lnTo>
                        <a:pt x="10376" y="1"/>
                      </a:lnTo>
                      <a:close/>
                    </a:path>
                  </a:pathLst>
                </a:custGeom>
                <a:solidFill>
                  <a:schemeClr val="bg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  <p:sp>
              <p:nvSpPr>
                <p:cNvPr id="55" name="Google Shape;4868;p106">
                  <a:extLst>
                    <a:ext uri="{FF2B5EF4-FFF2-40B4-BE49-F238E27FC236}">
                      <a16:creationId xmlns:a16="http://schemas.microsoft.com/office/drawing/2014/main" id="{F0369C70-CCDE-44D4-B643-3D03AF334F00}"/>
                    </a:ext>
                  </a:extLst>
                </p:cNvPr>
                <p:cNvSpPr/>
                <p:nvPr/>
              </p:nvSpPr>
              <p:spPr>
                <a:xfrm>
                  <a:off x="8398251" y="1464230"/>
                  <a:ext cx="42757" cy="3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1007" extrusionOk="0">
                      <a:moveTo>
                        <a:pt x="513" y="0"/>
                      </a:moveTo>
                      <a:cubicBezTo>
                        <a:pt x="255" y="0"/>
                        <a:pt x="5" y="198"/>
                        <a:pt x="12" y="501"/>
                      </a:cubicBezTo>
                      <a:cubicBezTo>
                        <a:pt x="1" y="788"/>
                        <a:pt x="230" y="1006"/>
                        <a:pt x="506" y="1006"/>
                      </a:cubicBezTo>
                      <a:cubicBezTo>
                        <a:pt x="953" y="1006"/>
                        <a:pt x="1183" y="467"/>
                        <a:pt x="862" y="146"/>
                      </a:cubicBezTo>
                      <a:cubicBezTo>
                        <a:pt x="762" y="45"/>
                        <a:pt x="636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</p:grpSp>
          <p:grpSp>
            <p:nvGrpSpPr>
              <p:cNvPr id="51" name="Google Shape;4869;p106">
                <a:extLst>
                  <a:ext uri="{FF2B5EF4-FFF2-40B4-BE49-F238E27FC236}">
                    <a16:creationId xmlns:a16="http://schemas.microsoft.com/office/drawing/2014/main" id="{1E7FDE66-EE9A-4983-A330-644FD41EF99E}"/>
                  </a:ext>
                </a:extLst>
              </p:cNvPr>
              <p:cNvGrpSpPr/>
              <p:nvPr/>
            </p:nvGrpSpPr>
            <p:grpSpPr>
              <a:xfrm>
                <a:off x="7636443" y="1204988"/>
                <a:ext cx="804565" cy="373078"/>
                <a:chOff x="7636443" y="1204988"/>
                <a:chExt cx="804565" cy="373078"/>
              </a:xfrm>
            </p:grpSpPr>
            <p:sp>
              <p:nvSpPr>
                <p:cNvPr id="52" name="Google Shape;4870;p106">
                  <a:extLst>
                    <a:ext uri="{FF2B5EF4-FFF2-40B4-BE49-F238E27FC236}">
                      <a16:creationId xmlns:a16="http://schemas.microsoft.com/office/drawing/2014/main" id="{978457DD-258F-4CE7-8B14-A54902EDD512}"/>
                    </a:ext>
                  </a:extLst>
                </p:cNvPr>
                <p:cNvSpPr/>
                <p:nvPr/>
              </p:nvSpPr>
              <p:spPr>
                <a:xfrm>
                  <a:off x="7636443" y="1204988"/>
                  <a:ext cx="749840" cy="37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4" h="10331" extrusionOk="0">
                      <a:moveTo>
                        <a:pt x="10376" y="1"/>
                      </a:moveTo>
                      <a:lnTo>
                        <a:pt x="1" y="5028"/>
                      </a:lnTo>
                      <a:lnTo>
                        <a:pt x="10376" y="10331"/>
                      </a:lnTo>
                      <a:lnTo>
                        <a:pt x="20763" y="5028"/>
                      </a:lnTo>
                      <a:lnTo>
                        <a:pt x="10376" y="1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  <p:sp>
              <p:nvSpPr>
                <p:cNvPr id="53" name="Google Shape;4871;p106">
                  <a:extLst>
                    <a:ext uri="{FF2B5EF4-FFF2-40B4-BE49-F238E27FC236}">
                      <a16:creationId xmlns:a16="http://schemas.microsoft.com/office/drawing/2014/main" id="{2B6AF9B2-2613-40F2-B25C-360FEA15D36E}"/>
                    </a:ext>
                  </a:extLst>
                </p:cNvPr>
                <p:cNvSpPr/>
                <p:nvPr/>
              </p:nvSpPr>
              <p:spPr>
                <a:xfrm>
                  <a:off x="8398251" y="1362658"/>
                  <a:ext cx="42757" cy="3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1007" extrusionOk="0">
                      <a:moveTo>
                        <a:pt x="513" y="0"/>
                      </a:moveTo>
                      <a:cubicBezTo>
                        <a:pt x="255" y="0"/>
                        <a:pt x="5" y="198"/>
                        <a:pt x="12" y="501"/>
                      </a:cubicBezTo>
                      <a:cubicBezTo>
                        <a:pt x="1" y="788"/>
                        <a:pt x="230" y="1006"/>
                        <a:pt x="506" y="1006"/>
                      </a:cubicBezTo>
                      <a:cubicBezTo>
                        <a:pt x="953" y="1006"/>
                        <a:pt x="1183" y="467"/>
                        <a:pt x="862" y="146"/>
                      </a:cubicBezTo>
                      <a:cubicBezTo>
                        <a:pt x="762" y="45"/>
                        <a:pt x="636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000"/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0550BD-FEFD-4113-B79A-03A72D3AE130}"/>
                </a:ext>
              </a:extLst>
            </p:cNvPr>
            <p:cNvSpPr txBox="1"/>
            <p:nvPr/>
          </p:nvSpPr>
          <p:spPr>
            <a:xfrm>
              <a:off x="5274471" y="3427437"/>
              <a:ext cx="1303866" cy="281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RS UMUM</a:t>
              </a:r>
              <a:endParaRPr lang="en-US" sz="200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BADF93F-DB26-4DEE-94AF-5AF2FBC95D41}"/>
              </a:ext>
            </a:extLst>
          </p:cNvPr>
          <p:cNvSpPr txBox="1"/>
          <p:nvPr/>
        </p:nvSpPr>
        <p:spPr>
          <a:xfrm>
            <a:off x="3903874" y="6449053"/>
            <a:ext cx="1729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KELAS A</a:t>
            </a:r>
            <a:endParaRPr lang="en-US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1BE8361-4BB5-45DB-951F-D1725D4A439D}"/>
              </a:ext>
            </a:extLst>
          </p:cNvPr>
          <p:cNvSpPr txBox="1"/>
          <p:nvPr/>
        </p:nvSpPr>
        <p:spPr>
          <a:xfrm>
            <a:off x="3826700" y="6966898"/>
            <a:ext cx="1729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KELAS B</a:t>
            </a:r>
            <a:endParaRPr lang="en-US" sz="24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38DFC5-3C10-4517-96B1-6FCE7B073E7D}"/>
              </a:ext>
            </a:extLst>
          </p:cNvPr>
          <p:cNvSpPr txBox="1"/>
          <p:nvPr/>
        </p:nvSpPr>
        <p:spPr>
          <a:xfrm>
            <a:off x="3826700" y="7479355"/>
            <a:ext cx="1729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KELAS C</a:t>
            </a:r>
            <a:endParaRPr lang="en-US" sz="2400" dirty="0"/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BC29E61B-7DFB-40DF-90FB-EE079DA2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486" y="2141644"/>
            <a:ext cx="3071217" cy="49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363"/>
              </a:spcAft>
            </a:pPr>
            <a:r>
              <a:rPr lang="en-US" altLang="en-US" sz="3200" b="1" dirty="0">
                <a:solidFill>
                  <a:srgbClr val="002060"/>
                </a:solidFill>
              </a:rPr>
              <a:t>KETENTUAN :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1FC4CE8-D6CB-4F80-8CAA-788C4B5D523C}"/>
              </a:ext>
            </a:extLst>
          </p:cNvPr>
          <p:cNvSpPr/>
          <p:nvPr/>
        </p:nvSpPr>
        <p:spPr>
          <a:xfrm>
            <a:off x="8786486" y="3172218"/>
            <a:ext cx="6379894" cy="126682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Bef>
                <a:spcPts val="3360"/>
              </a:spcBef>
              <a:spcAft>
                <a:spcPts val="2730"/>
              </a:spcAft>
              <a:defRPr/>
            </a:pPr>
            <a:r>
              <a:rPr lang="en-US" sz="2400" dirty="0" err="1">
                <a:latin typeface="Arial"/>
              </a:rPr>
              <a:t>Pemerintah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menetapkan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klasifikasi</a:t>
            </a:r>
            <a:r>
              <a:rPr lang="en-US" sz="2400" dirty="0">
                <a:latin typeface="Arial"/>
              </a:rPr>
              <a:t> RS </a:t>
            </a:r>
            <a:r>
              <a:rPr lang="en-US" sz="2400" dirty="0" err="1">
                <a:latin typeface="Arial"/>
              </a:rPr>
              <a:t>berdasarkan</a:t>
            </a:r>
            <a:r>
              <a:rPr lang="en-US" sz="2400" dirty="0">
                <a:latin typeface="Arial"/>
              </a:rPr>
              <a:t> </a:t>
            </a:r>
            <a:br>
              <a:rPr lang="en-US" sz="2400" dirty="0">
                <a:latin typeface="Arial"/>
              </a:rPr>
            </a:br>
            <a:r>
              <a:rPr lang="en-US" sz="2400" i="1" spc="-150" dirty="0">
                <a:latin typeface="Arial"/>
              </a:rPr>
              <a:t>-&gt;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Kemampuan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Pelayanan</a:t>
            </a:r>
            <a:r>
              <a:rPr lang="en-US" sz="2400" dirty="0">
                <a:latin typeface="Arial"/>
              </a:rPr>
              <a:t> </a:t>
            </a:r>
            <a:br>
              <a:rPr lang="en-US" sz="2400" dirty="0">
                <a:latin typeface="Arial"/>
              </a:rPr>
            </a:br>
            <a:r>
              <a:rPr lang="en-US" sz="2400" i="1" spc="-150" dirty="0">
                <a:latin typeface="Arial"/>
              </a:rPr>
              <a:t>-&gt;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Fasilitas</a:t>
            </a:r>
            <a:r>
              <a:rPr lang="en-US" sz="2400" dirty="0">
                <a:latin typeface="Arial"/>
              </a:rPr>
              <a:t> Kesehatan </a:t>
            </a:r>
            <a:br>
              <a:rPr lang="en-US" sz="2400" dirty="0">
                <a:latin typeface="Arial"/>
              </a:rPr>
            </a:br>
            <a:r>
              <a:rPr lang="en-US" sz="2400" i="1" spc="-150" dirty="0">
                <a:latin typeface="Arial"/>
              </a:rPr>
              <a:t>-&gt;</a:t>
            </a:r>
            <a:r>
              <a:rPr lang="en-US" sz="2400" dirty="0">
                <a:latin typeface="Arial"/>
              </a:rPr>
              <a:t> Sarana </a:t>
            </a:r>
            <a:r>
              <a:rPr lang="en-US" sz="2400" dirty="0" err="1">
                <a:latin typeface="Arial"/>
              </a:rPr>
              <a:t>Penunjang</a:t>
            </a:r>
            <a:r>
              <a:rPr lang="en-US" sz="2400" dirty="0">
                <a:latin typeface="Arial"/>
              </a:rPr>
              <a:t> </a:t>
            </a:r>
            <a:br>
              <a:rPr lang="en-US" sz="2400" dirty="0">
                <a:latin typeface="Arial"/>
              </a:rPr>
            </a:br>
            <a:r>
              <a:rPr lang="en-US" sz="2400" i="1" spc="-150" dirty="0">
                <a:latin typeface="Arial"/>
              </a:rPr>
              <a:t>-&gt;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Sumber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Daya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Manusia</a:t>
            </a:r>
            <a:endParaRPr lang="en-US" sz="2400" dirty="0">
              <a:latin typeface="Arial"/>
            </a:endParaRP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2DBBE6FA-D4BF-4494-9F45-1FC661049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486" y="6136918"/>
            <a:ext cx="6379893" cy="179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475"/>
              </a:spcBef>
              <a:spcAft>
                <a:spcPts val="3988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Menjabarkan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gambaran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RS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Umum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dan RS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Khusus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berdasarkan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kemampuan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pelayanan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diberikan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bangunan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prasarana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ketersediaan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tempat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tidur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dan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peralatan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serta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Sumber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Daya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Manusia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7" name="Rectangle 7">
            <a:extLst>
              <a:ext uri="{FF2B5EF4-FFF2-40B4-BE49-F238E27FC236}">
                <a16:creationId xmlns:a16="http://schemas.microsoft.com/office/drawing/2014/main" id="{2B345DC4-2863-4494-99D9-5C446648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258" y="8841404"/>
            <a:ext cx="4324928" cy="270643"/>
          </a:xfrm>
          <a:prstGeom prst="rect">
            <a:avLst/>
          </a:prstGeom>
          <a:solidFill>
            <a:srgbClr val="438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3988"/>
              </a:spcBef>
            </a:pPr>
            <a:r>
              <a:rPr lang="en-US" altLang="en-US" sz="1800" b="1" dirty="0">
                <a:solidFill>
                  <a:srgbClr val="FFFFFF"/>
                </a:solidFill>
                <a:latin typeface="Arial" panose="020B0604020202020204" pitchFamily="34" charset="0"/>
              </a:rPr>
              <a:t>RUMAH SAKIT KELAS D PRATAMA</a:t>
            </a:r>
          </a:p>
        </p:txBody>
      </p:sp>
      <p:sp>
        <p:nvSpPr>
          <p:cNvPr id="68" name="Rectangle 1">
            <a:extLst>
              <a:ext uri="{FF2B5EF4-FFF2-40B4-BE49-F238E27FC236}">
                <a16:creationId xmlns:a16="http://schemas.microsoft.com/office/drawing/2014/main" id="{D0E06F8B-B7E7-4C40-8165-B9E1E73B5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486" y="2616895"/>
            <a:ext cx="7935367" cy="517736"/>
          </a:xfrm>
          <a:prstGeom prst="rect">
            <a:avLst/>
          </a:prstGeom>
          <a:solidFill>
            <a:srgbClr val="448D90"/>
          </a:solidFill>
          <a:ln>
            <a:noFill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3363"/>
              </a:spcAft>
            </a:pPr>
            <a:r>
              <a:rPr lang="en-US" altLang="en-US" sz="2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D765703D-0421-423A-AD0A-DBF6BA185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257" y="5602917"/>
            <a:ext cx="7935367" cy="429776"/>
          </a:xfrm>
          <a:prstGeom prst="rect">
            <a:avLst/>
          </a:prstGeom>
          <a:solidFill>
            <a:srgbClr val="448D90"/>
          </a:solidFill>
          <a:ln>
            <a:noFill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3363"/>
              </a:spcAft>
            </a:pPr>
            <a:r>
              <a:rPr lang="en-US" altLang="en-US" sz="3200" b="1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602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69A066A7-F4FB-4B8F-8D92-0A53B61398CC}"/>
              </a:ext>
            </a:extLst>
          </p:cNvPr>
          <p:cNvSpPr/>
          <p:nvPr/>
        </p:nvSpPr>
        <p:spPr>
          <a:xfrm>
            <a:off x="-14377" y="6783766"/>
            <a:ext cx="3731885" cy="2815833"/>
          </a:xfrm>
          <a:prstGeom prst="rtTriangle">
            <a:avLst/>
          </a:prstGeom>
          <a:solidFill>
            <a:srgbClr val="F2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1198595E-BFC2-475B-AC37-99AB8A6B64D3}"/>
              </a:ext>
            </a:extLst>
          </p:cNvPr>
          <p:cNvSpPr/>
          <p:nvPr/>
        </p:nvSpPr>
        <p:spPr>
          <a:xfrm>
            <a:off x="1533" y="6125071"/>
            <a:ext cx="3731885" cy="3498587"/>
          </a:xfrm>
          <a:prstGeom prst="rtTriangle">
            <a:avLst/>
          </a:prstGeom>
          <a:solidFill>
            <a:srgbClr val="F26A6A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C4A11D79-E965-4E87-B3D1-17D1E660BE41}"/>
              </a:ext>
            </a:extLst>
          </p:cNvPr>
          <p:cNvSpPr/>
          <p:nvPr/>
        </p:nvSpPr>
        <p:spPr>
          <a:xfrm>
            <a:off x="698879" y="666628"/>
            <a:ext cx="1280160" cy="1280160"/>
          </a:xfrm>
          <a:prstGeom prst="irregularSeal1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9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7B61C-AD28-4654-940B-998C54DC9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975" y="1"/>
            <a:ext cx="3899060" cy="3870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1D732-29D0-4DD5-B36D-C648D06D991E}"/>
              </a:ext>
            </a:extLst>
          </p:cNvPr>
          <p:cNvSpPr txBox="1"/>
          <p:nvPr/>
        </p:nvSpPr>
        <p:spPr>
          <a:xfrm>
            <a:off x="6991777" y="5903697"/>
            <a:ext cx="59629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Arial Black" panose="020B0A04020102020204" pitchFamily="34" charset="0"/>
              </a:rPr>
              <a:t>RIWAYAT PENDIDIKAN :</a:t>
            </a:r>
          </a:p>
          <a:p>
            <a:r>
              <a:rPr lang="id-ID" sz="2800" dirty="0"/>
              <a:t>S1 : FK  Universitas Sam Ratulangi Manado</a:t>
            </a:r>
          </a:p>
          <a:p>
            <a:r>
              <a:rPr lang="id-ID" sz="2800" dirty="0"/>
              <a:t>S2 :  FK UGM Yogyakarta , Prodi IKM (MMR)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97C7E8-669B-4A03-9638-9C14D08B4EF3}"/>
              </a:ext>
            </a:extLst>
          </p:cNvPr>
          <p:cNvGrpSpPr/>
          <p:nvPr/>
        </p:nvGrpSpPr>
        <p:grpSpPr>
          <a:xfrm>
            <a:off x="13918914" y="4095615"/>
            <a:ext cx="2439182" cy="517066"/>
            <a:chOff x="267501" y="5862625"/>
            <a:chExt cx="1742273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837587-31E4-485F-AA18-CFC631F553F3}"/>
                </a:ext>
              </a:extLst>
            </p:cNvPr>
            <p:cNvSpPr txBox="1"/>
            <p:nvPr/>
          </p:nvSpPr>
          <p:spPr>
            <a:xfrm>
              <a:off x="712396" y="5868194"/>
              <a:ext cx="1297378" cy="28139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d-ID" sz="1960" dirty="0"/>
                <a:t> 3-8-1958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9FE9DB-BC33-412C-A4E7-98ABC1F8F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8" t="17790" r="8736" b="15893"/>
            <a:stretch/>
          </p:blipFill>
          <p:spPr>
            <a:xfrm>
              <a:off x="267501" y="5862625"/>
              <a:ext cx="444894" cy="36933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5337D2-B3F8-4BAE-B3D3-DF9FEC5D9C17}"/>
              </a:ext>
            </a:extLst>
          </p:cNvPr>
          <p:cNvGrpSpPr/>
          <p:nvPr/>
        </p:nvGrpSpPr>
        <p:grpSpPr>
          <a:xfrm>
            <a:off x="7773610" y="8311585"/>
            <a:ext cx="5265886" cy="760435"/>
            <a:chOff x="4463831" y="5831553"/>
            <a:chExt cx="3761347" cy="5431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A26C63-A1E3-4E78-984C-3EB28F02AE09}"/>
                </a:ext>
              </a:extLst>
            </p:cNvPr>
            <p:cNvSpPr txBox="1"/>
            <p:nvPr/>
          </p:nvSpPr>
          <p:spPr>
            <a:xfrm flipH="1">
              <a:off x="4552949" y="5831553"/>
              <a:ext cx="3672229" cy="49683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d-ID" sz="1960" dirty="0"/>
                <a:t>         Jl. Jongke Kidul RT 5/RW 24,             </a:t>
              </a:r>
            </a:p>
            <a:p>
              <a:r>
                <a:rPr lang="id-ID" sz="1960" dirty="0"/>
                <a:t>         Sendangadi, Mlati, Sleman , DIY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E7D1BB-37EF-426F-8B91-E7BA52566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31" y="5861376"/>
              <a:ext cx="514349" cy="513345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19609D-262D-4908-A2E7-664370C42A87}"/>
              </a:ext>
            </a:extLst>
          </p:cNvPr>
          <p:cNvCxnSpPr/>
          <p:nvPr/>
        </p:nvCxnSpPr>
        <p:spPr>
          <a:xfrm flipH="1">
            <a:off x="6618235" y="1"/>
            <a:ext cx="0" cy="945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874996F-D6CB-4B78-B397-1941155112AE}"/>
              </a:ext>
            </a:extLst>
          </p:cNvPr>
          <p:cNvSpPr/>
          <p:nvPr/>
        </p:nvSpPr>
        <p:spPr>
          <a:xfrm>
            <a:off x="6991777" y="888518"/>
            <a:ext cx="59629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080" dirty="0">
                <a:latin typeface="Bodoni MT Black" panose="02070A03080606020203" pitchFamily="18" charset="0"/>
              </a:rPr>
              <a:t>3. RSJPD HARAPAN KITA </a:t>
            </a:r>
            <a:endParaRPr lang="en-US" sz="3080" dirty="0">
              <a:latin typeface="Bodoni MT Black" panose="02070A03080606020203" pitchFamily="18" charset="0"/>
            </a:endParaRPr>
          </a:p>
          <a:p>
            <a:pPr marL="886778" indent="-335598"/>
            <a:r>
              <a:rPr lang="id-ID" sz="2800" dirty="0"/>
              <a:t>Direktur Keuangan(2017-2018)</a:t>
            </a:r>
          </a:p>
          <a:p>
            <a:endParaRPr lang="id-ID" sz="2800" dirty="0"/>
          </a:p>
          <a:p>
            <a:r>
              <a:rPr lang="id-ID" sz="3360" b="1" dirty="0">
                <a:latin typeface="Bodoni MT Black" panose="02070A03080606020203" pitchFamily="18" charset="0"/>
              </a:rPr>
              <a:t>4, Surveior KARS sejak</a:t>
            </a:r>
            <a:endParaRPr lang="en-US" sz="3360" b="1" dirty="0">
              <a:latin typeface="Bodoni MT Black" panose="02070A03080606020203" pitchFamily="18" charset="0"/>
            </a:endParaRPr>
          </a:p>
          <a:p>
            <a:pPr marL="551180"/>
            <a:r>
              <a:rPr lang="id-ID" sz="3360" b="1" dirty="0">
                <a:latin typeface="Bodoni MT Black" panose="02070A03080606020203" pitchFamily="18" charset="0"/>
              </a:rPr>
              <a:t>th 2011</a:t>
            </a:r>
            <a:r>
              <a:rPr lang="en-US" sz="3360" b="1" dirty="0">
                <a:latin typeface="Bodoni MT Black" panose="02070A03080606020203" pitchFamily="18" charset="0"/>
              </a:rPr>
              <a:t>-</a:t>
            </a:r>
            <a:r>
              <a:rPr lang="en-US" sz="3360" b="1" dirty="0" err="1">
                <a:latin typeface="Bodoni MT Black" panose="02070A03080606020203" pitchFamily="18" charset="0"/>
              </a:rPr>
              <a:t>sekarang</a:t>
            </a:r>
            <a:endParaRPr lang="id-ID" sz="3360" b="1" dirty="0">
              <a:latin typeface="Bodoni MT Black" panose="02070A03080606020203" pitchFamily="18" charset="0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9FA84C7-8F73-44DF-A49A-0D18C6C2C271}"/>
              </a:ext>
            </a:extLst>
          </p:cNvPr>
          <p:cNvSpPr/>
          <p:nvPr/>
        </p:nvSpPr>
        <p:spPr>
          <a:xfrm rot="16200000">
            <a:off x="13181287" y="5712681"/>
            <a:ext cx="4958005" cy="2815833"/>
          </a:xfrm>
          <a:prstGeom prst="rtTriangle">
            <a:avLst/>
          </a:prstGeom>
          <a:solidFill>
            <a:srgbClr val="FB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4A2B1-B455-4B86-878F-166B641EB78E}"/>
              </a:ext>
            </a:extLst>
          </p:cNvPr>
          <p:cNvGrpSpPr/>
          <p:nvPr/>
        </p:nvGrpSpPr>
        <p:grpSpPr>
          <a:xfrm>
            <a:off x="13918913" y="8478533"/>
            <a:ext cx="2944137" cy="746680"/>
            <a:chOff x="9995775" y="5883088"/>
            <a:chExt cx="2102954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42F54B-0218-4F82-9B6D-9DC0AEEBF81C}"/>
                </a:ext>
              </a:extLst>
            </p:cNvPr>
            <p:cNvSpPr txBox="1"/>
            <p:nvPr/>
          </p:nvSpPr>
          <p:spPr>
            <a:xfrm>
              <a:off x="10397592" y="5883088"/>
              <a:ext cx="1701137" cy="19486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d-ID" sz="1960" dirty="0"/>
                <a:t>  08179445858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D34F06-DB0B-467A-B1EC-83E7294F2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5775" y="5883088"/>
              <a:ext cx="420867" cy="36933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7C776C-5D73-4307-B206-2C36EEA7BBE7}"/>
              </a:ext>
            </a:extLst>
          </p:cNvPr>
          <p:cNvSpPr txBox="1"/>
          <p:nvPr/>
        </p:nvSpPr>
        <p:spPr>
          <a:xfrm flipH="1">
            <a:off x="248077" y="963409"/>
            <a:ext cx="6303991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080" dirty="0">
                <a:latin typeface="Arial Black" panose="020B0A04020102020204" pitchFamily="34" charset="0"/>
              </a:rPr>
              <a:t>RIWAYAT PEKERJAAN:</a:t>
            </a:r>
          </a:p>
          <a:p>
            <a:r>
              <a:rPr lang="id-ID" sz="3080" dirty="0">
                <a:latin typeface="Bodoni MT Black" panose="02070A03080606020203" pitchFamily="18" charset="0"/>
              </a:rPr>
              <a:t>1. RSUD SLEMAN </a:t>
            </a:r>
          </a:p>
          <a:p>
            <a:r>
              <a:rPr lang="id-ID" sz="2800" dirty="0"/>
              <a:t>T</a:t>
            </a:r>
            <a:r>
              <a:rPr lang="en-US" sz="2800" dirty="0"/>
              <a:t>h</a:t>
            </a:r>
            <a:r>
              <a:rPr lang="id-ID" sz="2800" dirty="0"/>
              <a:t> 1986-1987  SMF </a:t>
            </a:r>
          </a:p>
          <a:p>
            <a:r>
              <a:rPr lang="id-ID" sz="2800" dirty="0"/>
              <a:t>Th 1987-1996  Ka Sub Bag TU</a:t>
            </a:r>
          </a:p>
          <a:p>
            <a:r>
              <a:rPr lang="id-ID" sz="2800" dirty="0"/>
              <a:t>Th 1996 -1999 Plh Kasie Yan Med</a:t>
            </a:r>
            <a:br>
              <a:rPr lang="en-US" sz="3080" dirty="0"/>
            </a:br>
            <a:endParaRPr lang="id-ID" sz="3080" dirty="0"/>
          </a:p>
          <a:p>
            <a:r>
              <a:rPr lang="id-ID" sz="3080" dirty="0">
                <a:latin typeface="Bodoni MT Black" panose="02070A03080606020203" pitchFamily="18" charset="0"/>
              </a:rPr>
              <a:t>2. RSUP DR. SARDJITO TH 1999-2017</a:t>
            </a:r>
          </a:p>
          <a:p>
            <a:r>
              <a:rPr lang="id-ID" sz="3200" dirty="0"/>
              <a:t>Th 1999- 2002 Kasie ketenagaan</a:t>
            </a:r>
            <a:r>
              <a:rPr lang="en-US" sz="3200" dirty="0"/>
              <a:t>  </a:t>
            </a:r>
            <a:r>
              <a:rPr lang="id-ID" sz="3200" dirty="0"/>
              <a:t>da</a:t>
            </a:r>
            <a:r>
              <a:rPr lang="en-US" sz="3200" dirty="0"/>
              <a:t>n </a:t>
            </a:r>
            <a:r>
              <a:rPr lang="id-ID" sz="3200" dirty="0"/>
              <a:t>Dal mutu Yan Med</a:t>
            </a:r>
          </a:p>
          <a:p>
            <a:r>
              <a:rPr lang="id-ID" sz="3200" dirty="0"/>
              <a:t>Th  2003-2006 Supervisor mutu yan Med Dev. Yan Med</a:t>
            </a:r>
          </a:p>
          <a:p>
            <a:r>
              <a:rPr lang="id-ID" sz="3200" dirty="0"/>
              <a:t>Th 2006 -2008 Ka Bag PB MD</a:t>
            </a:r>
          </a:p>
          <a:p>
            <a:r>
              <a:rPr lang="id-ID" sz="3200" dirty="0"/>
              <a:t>Th 2008-2010 Ka Bag PE Ang</a:t>
            </a:r>
          </a:p>
          <a:p>
            <a:r>
              <a:rPr lang="id-ID" sz="3200" dirty="0"/>
              <a:t>Th 2010 -2012 Ka Bag PE</a:t>
            </a:r>
          </a:p>
          <a:p>
            <a:r>
              <a:rPr lang="id-ID" sz="3200" dirty="0"/>
              <a:t>Th 2012 – Agst 2012 Ka Bag</a:t>
            </a:r>
            <a:r>
              <a:rPr lang="en-US" sz="3200" dirty="0"/>
              <a:t> </a:t>
            </a:r>
            <a:r>
              <a:rPr lang="id-ID" sz="3200" dirty="0"/>
              <a:t>Umum</a:t>
            </a:r>
          </a:p>
          <a:p>
            <a:r>
              <a:rPr lang="id-ID" sz="3200" dirty="0"/>
              <a:t>Th</a:t>
            </a:r>
            <a:r>
              <a:rPr lang="en-US" sz="3200" dirty="0"/>
              <a:t> </a:t>
            </a:r>
            <a:r>
              <a:rPr lang="id-ID" sz="3200" dirty="0"/>
              <a:t>2012-2017 Direktur Keuangan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EC89C0-2CDB-45AD-A36D-FD3371FE541B}"/>
              </a:ext>
            </a:extLst>
          </p:cNvPr>
          <p:cNvSpPr/>
          <p:nvPr/>
        </p:nvSpPr>
        <p:spPr>
          <a:xfrm>
            <a:off x="6886491" y="3437233"/>
            <a:ext cx="5962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80" dirty="0">
                <a:latin typeface="Bodoni MT Black" panose="02070A03080606020203" pitchFamily="18" charset="0"/>
              </a:rPr>
              <a:t>5. </a:t>
            </a:r>
            <a:r>
              <a:rPr lang="en-US" sz="3080" dirty="0" err="1">
                <a:latin typeface="Bodoni MT Black" panose="02070A03080606020203" pitchFamily="18" charset="0"/>
              </a:rPr>
              <a:t>Sekretaris</a:t>
            </a:r>
            <a:r>
              <a:rPr lang="en-US" sz="3080" dirty="0">
                <a:latin typeface="Bodoni MT Black" panose="02070A03080606020203" pitchFamily="18" charset="0"/>
              </a:rPr>
              <a:t> </a:t>
            </a:r>
            <a:r>
              <a:rPr lang="en-US" sz="3080" dirty="0" err="1">
                <a:latin typeface="Bodoni MT Black" panose="02070A03080606020203" pitchFamily="18" charset="0"/>
              </a:rPr>
              <a:t>Persi</a:t>
            </a:r>
            <a:r>
              <a:rPr lang="en-US" sz="3080" dirty="0">
                <a:latin typeface="Bodoni MT Black" panose="02070A03080606020203" pitchFamily="18" charset="0"/>
              </a:rPr>
              <a:t> DIY </a:t>
            </a:r>
            <a:r>
              <a:rPr lang="en-US" sz="3200" dirty="0">
                <a:latin typeface="Bodoni MT Black" panose="02070A03080606020203" pitchFamily="18" charset="0"/>
              </a:rPr>
              <a:t>s/d  </a:t>
            </a:r>
          </a:p>
          <a:p>
            <a:r>
              <a:rPr lang="en-US" sz="3200" dirty="0">
                <a:latin typeface="Bodoni MT Black" panose="02070A03080606020203" pitchFamily="18" charset="0"/>
              </a:rPr>
              <a:t>    </a:t>
            </a:r>
            <a:r>
              <a:rPr lang="en-US" sz="3200" dirty="0" err="1">
                <a:latin typeface="Bodoni MT Black" panose="02070A03080606020203" pitchFamily="18" charset="0"/>
              </a:rPr>
              <a:t>sekrg</a:t>
            </a:r>
            <a:r>
              <a:rPr lang="en-US" sz="3200" dirty="0">
                <a:latin typeface="Bodoni MT Black" panose="02070A03080606020203" pitchFamily="18" charset="0"/>
              </a:rPr>
              <a:t> </a:t>
            </a:r>
            <a:endParaRPr lang="id-ID" sz="3600" b="1" dirty="0">
              <a:latin typeface="Bodoni MT Black" panose="02070A03080606020203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184E2C-816A-4D2B-A8C4-DCB7053FD03D}"/>
              </a:ext>
            </a:extLst>
          </p:cNvPr>
          <p:cNvSpPr/>
          <p:nvPr/>
        </p:nvSpPr>
        <p:spPr>
          <a:xfrm>
            <a:off x="6951696" y="4333578"/>
            <a:ext cx="5962991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80" dirty="0">
                <a:latin typeface="Bodoni MT Black" panose="02070A03080606020203" pitchFamily="18" charset="0"/>
              </a:rPr>
              <a:t>6. </a:t>
            </a:r>
            <a:r>
              <a:rPr lang="en-US" sz="3080" dirty="0" err="1">
                <a:latin typeface="Bodoni MT Black" panose="02070A03080606020203" pitchFamily="18" charset="0"/>
              </a:rPr>
              <a:t>Konsultan</a:t>
            </a:r>
            <a:r>
              <a:rPr lang="en-US" sz="3080" dirty="0">
                <a:latin typeface="Bodoni MT Black" panose="02070A03080606020203" pitchFamily="18" charset="0"/>
              </a:rPr>
              <a:t> </a:t>
            </a:r>
            <a:r>
              <a:rPr lang="en-US" sz="3080" dirty="0" err="1">
                <a:latin typeface="Bodoni MT Black" panose="02070A03080606020203" pitchFamily="18" charset="0"/>
              </a:rPr>
              <a:t>Manajemen</a:t>
            </a:r>
            <a:endParaRPr lang="en-US" sz="3080" dirty="0">
              <a:latin typeface="Bodoni MT Black" panose="02070A03080606020203" pitchFamily="18" charset="0"/>
            </a:endParaRPr>
          </a:p>
          <a:p>
            <a:pPr marL="551180"/>
            <a:r>
              <a:rPr lang="en-US" sz="3080" dirty="0">
                <a:latin typeface="Bodoni MT Black" panose="02070A03080606020203" pitchFamily="18" charset="0"/>
              </a:rPr>
              <a:t>Kesehatan </a:t>
            </a:r>
            <a:r>
              <a:rPr lang="en-US" sz="3080" dirty="0" err="1">
                <a:latin typeface="Bodoni MT Black" panose="02070A03080606020203" pitchFamily="18" charset="0"/>
              </a:rPr>
              <a:t>Pratama</a:t>
            </a:r>
            <a:r>
              <a:rPr lang="en-US" sz="3080" dirty="0">
                <a:latin typeface="Bodoni MT Black" panose="02070A03080606020203" pitchFamily="18" charset="0"/>
              </a:rPr>
              <a:t> Th 2020- </a:t>
            </a:r>
            <a:r>
              <a:rPr lang="en-US" sz="3080" dirty="0" err="1">
                <a:latin typeface="Bodoni MT Black" panose="02070A03080606020203" pitchFamily="18" charset="0"/>
              </a:rPr>
              <a:t>sekarang</a:t>
            </a:r>
            <a:endParaRPr lang="id-ID" sz="336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1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>
            <a:extLst>
              <a:ext uri="{FF2B5EF4-FFF2-40B4-BE49-F238E27FC236}">
                <a16:creationId xmlns:a16="http://schemas.microsoft.com/office/drawing/2014/main" id="{1DB5780B-3CC6-48C6-9BBD-886248594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284" y="589975"/>
            <a:ext cx="7403691" cy="9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786"/>
              </a:spcAft>
            </a:pPr>
            <a:r>
              <a:rPr lang="en-US" altLang="en-US" sz="5400" b="1" dirty="0">
                <a:latin typeface="Agency FB" panose="020B0503020202020204" pitchFamily="34" charset="0"/>
              </a:rPr>
              <a:t>RUMAH SAKIT K H U S U S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69F6A401-1EE1-42F8-81B6-66BAB349E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797" y="1810973"/>
            <a:ext cx="13311206" cy="31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318"/>
              </a:spcAft>
            </a:pPr>
            <a:r>
              <a:rPr lang="en-US" altLang="en-US" sz="2800" b="1" dirty="0" err="1">
                <a:solidFill>
                  <a:srgbClr val="000000"/>
                </a:solidFill>
              </a:rPr>
              <a:t>Dapat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Menyelenggarakan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pelayanan</a:t>
            </a:r>
            <a:r>
              <a:rPr lang="en-US" altLang="en-US" sz="2800" b="1" dirty="0">
                <a:solidFill>
                  <a:srgbClr val="000000"/>
                </a:solidFill>
              </a:rPr>
              <a:t> lain </a:t>
            </a:r>
            <a:r>
              <a:rPr lang="en-US" altLang="en-US" sz="2800" b="1" dirty="0" err="1">
                <a:solidFill>
                  <a:srgbClr val="000000"/>
                </a:solidFill>
              </a:rPr>
              <a:t>selain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kekhususan</a:t>
            </a:r>
            <a:r>
              <a:rPr lang="en-US" altLang="en-US" sz="2800" b="1" dirty="0">
                <a:solidFill>
                  <a:srgbClr val="000000"/>
                </a:solidFill>
              </a:rPr>
              <a:t> paling </a:t>
            </a:r>
            <a:r>
              <a:rPr lang="en-US" altLang="en-US" sz="2800" b="1" dirty="0" err="1">
                <a:solidFill>
                  <a:srgbClr val="000000"/>
                </a:solidFill>
              </a:rPr>
              <a:t>banyak</a:t>
            </a:r>
            <a:r>
              <a:rPr lang="en-US" altLang="en-US" sz="2800" b="1" dirty="0">
                <a:solidFill>
                  <a:srgbClr val="000000"/>
                </a:solidFill>
              </a:rPr>
              <a:t> 40 % </a:t>
            </a:r>
            <a:r>
              <a:rPr lang="en-US" altLang="en-US" sz="2800" b="1" dirty="0" err="1">
                <a:solidFill>
                  <a:srgbClr val="000000"/>
                </a:solidFill>
              </a:rPr>
              <a:t>dari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seluruh</a:t>
            </a:r>
            <a:r>
              <a:rPr lang="en-US" altLang="en-US" sz="2800" b="1" dirty="0">
                <a:solidFill>
                  <a:srgbClr val="000000"/>
                </a:solidFill>
              </a:rPr>
              <a:t> TT </a:t>
            </a:r>
            <a:r>
              <a:rPr lang="en-US" altLang="en-US" sz="2800" b="1" dirty="0" err="1">
                <a:solidFill>
                  <a:srgbClr val="000000"/>
                </a:solidFill>
              </a:rPr>
              <a:t>rawat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Inap</a:t>
            </a:r>
            <a:r>
              <a:rPr lang="en-US" altLang="en-US" sz="2800" b="1" dirty="0">
                <a:solidFill>
                  <a:srgbClr val="000000"/>
                </a:solidFill>
              </a:rPr>
              <a:t> yang </a:t>
            </a:r>
            <a:r>
              <a:rPr lang="en-US" altLang="en-US" sz="2800" b="1" dirty="0" err="1">
                <a:solidFill>
                  <a:srgbClr val="000000"/>
                </a:solidFill>
              </a:rPr>
              <a:t>tdd</a:t>
            </a:r>
            <a:r>
              <a:rPr lang="en-US" altLang="en-US" sz="2800" b="1" dirty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US" altLang="en-US" sz="2800" dirty="0">
                <a:solidFill>
                  <a:srgbClr val="000000"/>
                </a:solidFill>
              </a:rPr>
              <a:t>1.    </a:t>
            </a:r>
            <a:r>
              <a:rPr lang="en-US" altLang="en-US" sz="2800" dirty="0" err="1">
                <a:solidFill>
                  <a:srgbClr val="000000"/>
                </a:solidFill>
              </a:rPr>
              <a:t>Pelayanan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rawat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inap</a:t>
            </a:r>
            <a:r>
              <a:rPr lang="en-US" altLang="en-US" sz="2800" dirty="0">
                <a:solidFill>
                  <a:srgbClr val="000000"/>
                </a:solidFill>
              </a:rPr>
              <a:t> ,</a:t>
            </a:r>
          </a:p>
          <a:p>
            <a:pPr algn="just"/>
            <a:r>
              <a:rPr lang="en-US" altLang="en-US" sz="2800" dirty="0">
                <a:solidFill>
                  <a:srgbClr val="000000"/>
                </a:solidFill>
              </a:rPr>
              <a:t>2.    </a:t>
            </a:r>
            <a:r>
              <a:rPr lang="en-US" altLang="en-US" sz="2800" dirty="0" err="1">
                <a:solidFill>
                  <a:srgbClr val="000000"/>
                </a:solidFill>
              </a:rPr>
              <a:t>Pelayanan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rawat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jalan</a:t>
            </a:r>
            <a:r>
              <a:rPr lang="en-US" altLang="en-US" sz="2800" dirty="0">
                <a:solidFill>
                  <a:srgbClr val="000000"/>
                </a:solidFill>
              </a:rPr>
              <a:t> dan</a:t>
            </a:r>
          </a:p>
          <a:p>
            <a:pPr algn="just">
              <a:spcAft>
                <a:spcPts val="627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3.    </a:t>
            </a:r>
            <a:r>
              <a:rPr lang="en-US" altLang="en-US" sz="2800" dirty="0" err="1">
                <a:solidFill>
                  <a:srgbClr val="000000"/>
                </a:solidFill>
              </a:rPr>
              <a:t>Kegawatdaruratan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algn="just"/>
            <a:r>
              <a:rPr lang="en-US" altLang="en-US" sz="2800" dirty="0">
                <a:solidFill>
                  <a:srgbClr val="000000"/>
                </a:solidFill>
              </a:rPr>
              <a:t>RSK </a:t>
            </a:r>
            <a:r>
              <a:rPr lang="en-US" altLang="en-US" sz="2800" dirty="0" err="1">
                <a:solidFill>
                  <a:srgbClr val="000000"/>
                </a:solidFill>
              </a:rPr>
              <a:t>dapat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berupa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penggabungan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jenis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kekhususan</a:t>
            </a:r>
            <a:r>
              <a:rPr lang="en-US" altLang="en-US" sz="2800" dirty="0">
                <a:solidFill>
                  <a:srgbClr val="000000"/>
                </a:solidFill>
              </a:rPr>
              <a:t> yang </a:t>
            </a:r>
            <a:r>
              <a:rPr lang="en-US" altLang="en-US" sz="2800" dirty="0" err="1">
                <a:solidFill>
                  <a:srgbClr val="000000"/>
                </a:solidFill>
              </a:rPr>
              <a:t>terkait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keilmuannya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atau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jenis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kekhususan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baru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B965B4BC-9EA8-4BC7-8D7C-18B3DAF67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076" y="5932154"/>
            <a:ext cx="4580423" cy="128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468"/>
              </a:spcAft>
            </a:pPr>
            <a:r>
              <a:rPr lang="en-US" altLang="en-US" sz="2000" b="1" dirty="0">
                <a:solidFill>
                  <a:srgbClr val="000000"/>
                </a:solidFill>
              </a:rPr>
              <a:t>RSK Gigi dan </a:t>
            </a:r>
            <a:r>
              <a:rPr lang="en-US" altLang="en-US" sz="2000" b="1" dirty="0" err="1">
                <a:solidFill>
                  <a:srgbClr val="000000"/>
                </a:solidFill>
              </a:rPr>
              <a:t>Mulut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algn="just"/>
            <a:r>
              <a:rPr lang="en-US" altLang="en-US" sz="2000" dirty="0">
                <a:solidFill>
                  <a:srgbClr val="000000"/>
                </a:solidFill>
              </a:rPr>
              <a:t>1.    Kelas A : min 14 TT dan 75 Dental Unit</a:t>
            </a:r>
          </a:p>
          <a:p>
            <a:pPr algn="just"/>
            <a:r>
              <a:rPr lang="en-US" altLang="en-US" sz="2000" dirty="0">
                <a:solidFill>
                  <a:srgbClr val="000000"/>
                </a:solidFill>
              </a:rPr>
              <a:t>2.    Kelas B : min 12 TT dan 50 Dental Unit</a:t>
            </a:r>
          </a:p>
          <a:p>
            <a:pPr algn="just"/>
            <a:r>
              <a:rPr lang="en-US" altLang="en-US" sz="2000" dirty="0">
                <a:solidFill>
                  <a:srgbClr val="000000"/>
                </a:solidFill>
              </a:rPr>
              <a:t>3.    Kelas C : min 10 TT dan 25 Dental Unit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0ACEA8-A5ED-44CC-B107-74C7E77AD846}"/>
              </a:ext>
            </a:extLst>
          </p:cNvPr>
          <p:cNvSpPr/>
          <p:nvPr/>
        </p:nvSpPr>
        <p:spPr>
          <a:xfrm>
            <a:off x="7377258" y="5932155"/>
            <a:ext cx="2962084" cy="1285834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Aft>
                <a:spcPts val="471"/>
              </a:spcAft>
              <a:defRPr/>
            </a:pPr>
            <a:r>
              <a:rPr lang="en-US" sz="2000" b="1" dirty="0">
                <a:latin typeface="Calibri"/>
              </a:rPr>
              <a:t>  RSK Mata dan THT-KL</a:t>
            </a:r>
          </a:p>
          <a:p>
            <a:pPr marL="104538" algn="just">
              <a:defRPr/>
            </a:pPr>
            <a:r>
              <a:rPr lang="en-US" sz="2000" dirty="0">
                <a:latin typeface="Calibri"/>
              </a:rPr>
              <a:t>1.    Kelas A : min 40 TT</a:t>
            </a:r>
          </a:p>
          <a:p>
            <a:pPr marL="104538" algn="just">
              <a:defRPr/>
            </a:pPr>
            <a:r>
              <a:rPr lang="en-US" sz="2000" dirty="0">
                <a:latin typeface="Calibri"/>
              </a:rPr>
              <a:t>2.    Kelas B : min 25 TT</a:t>
            </a:r>
          </a:p>
          <a:p>
            <a:pPr marL="104538" algn="just">
              <a:defRPr/>
            </a:pPr>
            <a:r>
              <a:rPr lang="en-US" sz="2000" dirty="0">
                <a:latin typeface="Calibri"/>
              </a:rPr>
              <a:t>3.    Kelas C : min 15 TT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31B61C-AEF1-466F-A325-47C100E00B7C}"/>
              </a:ext>
            </a:extLst>
          </p:cNvPr>
          <p:cNvGrpSpPr/>
          <p:nvPr/>
        </p:nvGrpSpPr>
        <p:grpSpPr>
          <a:xfrm>
            <a:off x="11967975" y="5932154"/>
            <a:ext cx="4927181" cy="1220293"/>
            <a:chOff x="6323521" y="4034526"/>
            <a:chExt cx="2636969" cy="383181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A15BCA49-F618-4C4D-8BEB-DC34093B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521" y="4034526"/>
              <a:ext cx="2146970" cy="130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0000"/>
                  </a:solidFill>
                </a:rPr>
                <a:t>Kelas </a:t>
              </a:r>
              <a:r>
                <a:rPr lang="en-US" altLang="en-US" sz="2000" b="1" dirty="0" err="1">
                  <a:solidFill>
                    <a:srgbClr val="000000"/>
                  </a:solidFill>
                </a:rPr>
                <a:t>Standar</a:t>
              </a:r>
              <a:r>
                <a:rPr lang="en-US" altLang="en-US" sz="2000" b="1" dirty="0">
                  <a:solidFill>
                    <a:srgbClr val="000000"/>
                  </a:solidFill>
                </a:rPr>
                <a:t> Paling </a:t>
              </a:r>
              <a:r>
                <a:rPr lang="en-US" altLang="en-US" sz="2000" b="1" dirty="0" err="1">
                  <a:solidFill>
                    <a:srgbClr val="000000"/>
                  </a:solidFill>
                </a:rPr>
                <a:t>Sedikit</a:t>
              </a:r>
              <a:r>
                <a:rPr lang="en-US" altLang="en-US" sz="2000" b="1" dirty="0">
                  <a:solidFill>
                    <a:srgbClr val="000000"/>
                  </a:solidFill>
                </a:rPr>
                <a:t>;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BC8FF5-714D-4DCA-97D5-11F05D8382EA}"/>
                </a:ext>
              </a:extLst>
            </p:cNvPr>
            <p:cNvSpPr/>
            <p:nvPr/>
          </p:nvSpPr>
          <p:spPr>
            <a:xfrm>
              <a:off x="6323521" y="4174193"/>
              <a:ext cx="2636969" cy="243514"/>
            </a:xfrm>
            <a:prstGeom prst="rect">
              <a:avLst/>
            </a:prstGeom>
          </p:spPr>
          <p:txBody>
            <a:bodyPr lIns="0" tIns="0" rIns="0" bIns="0"/>
            <a:lstStyle/>
            <a:p>
              <a:pPr>
                <a:defRPr/>
              </a:pPr>
              <a:r>
                <a:rPr lang="en-US" sz="2000" dirty="0">
                  <a:latin typeface="Calibri"/>
                </a:rPr>
                <a:t>1. 60 % </a:t>
              </a:r>
              <a:r>
                <a:rPr lang="en-US" sz="2000" dirty="0" err="1">
                  <a:latin typeface="Calibri"/>
                </a:rPr>
                <a:t>dari</a:t>
              </a:r>
              <a:r>
                <a:rPr lang="en-US" sz="2000" dirty="0">
                  <a:latin typeface="Calibri"/>
                </a:rPr>
                <a:t> </a:t>
              </a:r>
              <a:r>
                <a:rPr lang="en-US" sz="2000" dirty="0" err="1">
                  <a:latin typeface="Calibri"/>
                </a:rPr>
                <a:t>seluruh</a:t>
              </a:r>
              <a:r>
                <a:rPr lang="en-US" sz="2000" dirty="0">
                  <a:latin typeface="Calibri"/>
                </a:rPr>
                <a:t> TT RSPP dan RSUD </a:t>
              </a:r>
              <a:br>
                <a:rPr lang="en-US" sz="2000" dirty="0">
                  <a:latin typeface="Calibri"/>
                </a:rPr>
              </a:br>
              <a:r>
                <a:rPr lang="en-US" sz="2000" dirty="0">
                  <a:latin typeface="Calibri"/>
                </a:rPr>
                <a:t>2. 40 </a:t>
              </a:r>
              <a:r>
                <a:rPr lang="en-US" sz="2000" i="1" dirty="0">
                  <a:latin typeface="Calibri"/>
                </a:rPr>
                <a:t>%</a:t>
              </a:r>
              <a:r>
                <a:rPr lang="en-US" sz="2000" dirty="0">
                  <a:latin typeface="Calibri"/>
                </a:rPr>
                <a:t> </a:t>
              </a:r>
              <a:r>
                <a:rPr lang="en-US" sz="2000" dirty="0" err="1">
                  <a:latin typeface="Calibri"/>
                </a:rPr>
                <a:t>dari</a:t>
              </a:r>
              <a:r>
                <a:rPr lang="en-US" sz="2000" dirty="0">
                  <a:latin typeface="Calibri"/>
                </a:rPr>
                <a:t> </a:t>
              </a:r>
              <a:r>
                <a:rPr lang="en-US" sz="2000" dirty="0" err="1">
                  <a:latin typeface="Calibri"/>
                </a:rPr>
                <a:t>seluruh</a:t>
              </a:r>
              <a:r>
                <a:rPr lang="en-US" sz="2000" dirty="0">
                  <a:latin typeface="Calibri"/>
                </a:rPr>
                <a:t> TT </a:t>
              </a:r>
              <a:r>
                <a:rPr lang="en-US" sz="2000" dirty="0" err="1">
                  <a:latin typeface="Calibri"/>
                </a:rPr>
                <a:t>untuk</a:t>
              </a:r>
              <a:r>
                <a:rPr lang="en-US" sz="2000" dirty="0">
                  <a:latin typeface="Calibri"/>
                </a:rPr>
                <a:t> RS </a:t>
              </a:r>
              <a:r>
                <a:rPr lang="en-US" sz="2000" dirty="0" err="1">
                  <a:latin typeface="Calibri"/>
                </a:rPr>
                <a:t>Swasta</a:t>
              </a:r>
              <a:endParaRPr lang="en-US" sz="2000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19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854F8E-07B5-4E82-AA01-33E6AA48B0DB}"/>
              </a:ext>
            </a:extLst>
          </p:cNvPr>
          <p:cNvSpPr/>
          <p:nvPr/>
        </p:nvSpPr>
        <p:spPr>
          <a:xfrm>
            <a:off x="3898204" y="851878"/>
            <a:ext cx="9207969" cy="838638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defRPr/>
            </a:pPr>
            <a:r>
              <a:rPr lang="en-US" sz="6600" b="1" spc="-37" dirty="0">
                <a:solidFill>
                  <a:schemeClr val="tx1"/>
                </a:solidFill>
                <a:latin typeface="Calibri"/>
              </a:rPr>
              <a:t>PELAYANAN RUMAH SAKIT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AF8B2-7E81-49C5-ACA4-AC1B8B63B17C}"/>
              </a:ext>
            </a:extLst>
          </p:cNvPr>
          <p:cNvSpPr/>
          <p:nvPr/>
        </p:nvSpPr>
        <p:spPr>
          <a:xfrm>
            <a:off x="547675" y="3929750"/>
            <a:ext cx="3104882" cy="319793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spcAft>
                <a:spcPts val="157"/>
              </a:spcAft>
              <a:defRPr/>
            </a:pPr>
            <a:r>
              <a:rPr lang="en-US" sz="2000" dirty="0">
                <a:latin typeface="Calibri"/>
              </a:rPr>
              <a:t>1. </a:t>
            </a:r>
            <a:r>
              <a:rPr lang="en-US" sz="2000" dirty="0" err="1">
                <a:latin typeface="Calibri"/>
              </a:rPr>
              <a:t>Pelayanan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Medik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Umum</a:t>
            </a:r>
            <a:endParaRPr lang="en-US" sz="2000" dirty="0">
              <a:latin typeface="Calibri"/>
            </a:endParaRPr>
          </a:p>
          <a:p>
            <a:pPr>
              <a:spcAft>
                <a:spcPts val="786"/>
              </a:spcAft>
              <a:defRPr/>
            </a:pPr>
            <a:r>
              <a:rPr lang="en-US" sz="2000" dirty="0">
                <a:latin typeface="Calibri"/>
              </a:rPr>
              <a:t>2. </a:t>
            </a:r>
            <a:r>
              <a:rPr lang="en-US" sz="2000" dirty="0" err="1">
                <a:latin typeface="Calibri"/>
              </a:rPr>
              <a:t>Pelayanan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Medik</a:t>
            </a:r>
            <a:r>
              <a:rPr lang="en-US" sz="2000" dirty="0">
                <a:latin typeface="Calibri"/>
              </a:rPr>
              <a:t>  </a:t>
            </a:r>
            <a:r>
              <a:rPr lang="en-US" sz="2000" dirty="0" err="1">
                <a:latin typeface="Calibri"/>
              </a:rPr>
              <a:t>Spesialis</a:t>
            </a:r>
            <a:endParaRPr lang="en-US" sz="2000" dirty="0">
              <a:latin typeface="Calibri"/>
            </a:endParaRPr>
          </a:p>
          <a:p>
            <a:pPr>
              <a:defRPr/>
            </a:pPr>
            <a:r>
              <a:rPr lang="en-US" sz="2000" dirty="0" err="1">
                <a:latin typeface="Calibri"/>
              </a:rPr>
              <a:t>Pelayanan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Medik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Spesialis</a:t>
            </a:r>
            <a:r>
              <a:rPr lang="en-US" sz="2000" dirty="0">
                <a:latin typeface="Calibri"/>
              </a:rPr>
              <a:t> Dasar;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1.    </a:t>
            </a:r>
            <a:r>
              <a:rPr lang="en-US" sz="2000" dirty="0" err="1">
                <a:latin typeface="Calibri"/>
              </a:rPr>
              <a:t>Penyakit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Dalam</a:t>
            </a:r>
            <a:endParaRPr lang="en-US" sz="2000" dirty="0">
              <a:latin typeface="Calibri"/>
            </a:endParaRPr>
          </a:p>
          <a:p>
            <a:pPr>
              <a:defRPr/>
            </a:pPr>
            <a:r>
              <a:rPr lang="en-US" sz="2000" dirty="0">
                <a:latin typeface="Calibri"/>
              </a:rPr>
              <a:t>2.    Anak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3.    </a:t>
            </a:r>
            <a:r>
              <a:rPr lang="en-US" sz="2000" dirty="0" err="1">
                <a:latin typeface="Calibri"/>
              </a:rPr>
              <a:t>Bedah</a:t>
            </a:r>
            <a:endParaRPr lang="en-US" sz="2000" dirty="0">
              <a:latin typeface="Calibri"/>
            </a:endParaRPr>
          </a:p>
          <a:p>
            <a:pPr>
              <a:defRPr/>
            </a:pPr>
            <a:r>
              <a:rPr lang="en-US" sz="2000" dirty="0">
                <a:latin typeface="Calibri"/>
              </a:rPr>
              <a:t>4.    </a:t>
            </a:r>
            <a:r>
              <a:rPr lang="en-US" sz="2000" dirty="0" err="1">
                <a:latin typeface="Calibri"/>
              </a:rPr>
              <a:t>Obstetri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Ginekologi</a:t>
            </a:r>
            <a:endParaRPr lang="en-US" sz="2000" dirty="0"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20C18-0903-4527-9A61-9B6E293E19AB}"/>
              </a:ext>
            </a:extLst>
          </p:cNvPr>
          <p:cNvSpPr/>
          <p:nvPr/>
        </p:nvSpPr>
        <p:spPr>
          <a:xfrm>
            <a:off x="4435813" y="3929750"/>
            <a:ext cx="3696510" cy="1780025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18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1.    </a:t>
            </a:r>
            <a:r>
              <a:rPr lang="en-US" altLang="en-US" sz="2000" dirty="0" err="1">
                <a:solidFill>
                  <a:srgbClr val="000000"/>
                </a:solidFill>
              </a:rPr>
              <a:t>Pelayanan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Asuhan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Keperawatan</a:t>
            </a:r>
            <a:br>
              <a:rPr lang="en-US" altLang="en-US" sz="2000" dirty="0">
                <a:solidFill>
                  <a:srgbClr val="000000"/>
                </a:solidFill>
              </a:rPr>
            </a:br>
            <a:endParaRPr lang="en-US" altLang="en-US" sz="2000" dirty="0">
              <a:solidFill>
                <a:srgbClr val="000000"/>
              </a:solidFill>
            </a:endParaRPr>
          </a:p>
          <a:p>
            <a:r>
              <a:rPr lang="en-US" altLang="en-US" sz="2000" dirty="0">
                <a:solidFill>
                  <a:srgbClr val="000000"/>
                </a:solidFill>
              </a:rPr>
              <a:t> 2.    </a:t>
            </a:r>
            <a:r>
              <a:rPr lang="en-US" altLang="en-US" sz="2000" dirty="0" err="1">
                <a:solidFill>
                  <a:srgbClr val="000000"/>
                </a:solidFill>
              </a:rPr>
              <a:t>Pelayanan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Asuhan</a:t>
            </a:r>
            <a:r>
              <a:rPr lang="en-US" altLang="en-US" sz="2000" dirty="0">
                <a:solidFill>
                  <a:srgbClr val="000000"/>
                </a:solidFill>
              </a:rPr>
              <a:t>  </a:t>
            </a:r>
            <a:r>
              <a:rPr lang="en-US" altLang="en-US" sz="2000" dirty="0" err="1">
                <a:solidFill>
                  <a:srgbClr val="000000"/>
                </a:solidFill>
              </a:rPr>
              <a:t>Kebidanan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8B09BE-FFF4-4F59-83F7-CDE864A3E7A8}"/>
              </a:ext>
            </a:extLst>
          </p:cNvPr>
          <p:cNvSpPr/>
          <p:nvPr/>
        </p:nvSpPr>
        <p:spPr>
          <a:xfrm>
            <a:off x="8782402" y="3929750"/>
            <a:ext cx="3104882" cy="2664748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AutoNum type="arabicPeriod"/>
            </a:pPr>
            <a:r>
              <a:rPr lang="en-US" altLang="en-US" sz="2000" dirty="0" err="1">
                <a:solidFill>
                  <a:srgbClr val="000000"/>
                </a:solidFill>
              </a:rPr>
              <a:t>Pelayanan</a:t>
            </a:r>
            <a:r>
              <a:rPr lang="en-US" altLang="en-US" sz="2000" dirty="0">
                <a:solidFill>
                  <a:srgbClr val="000000"/>
                </a:solidFill>
              </a:rPr>
              <a:t> Alat Kesehatan,   </a:t>
            </a:r>
            <a:r>
              <a:rPr lang="en-US" altLang="en-US" sz="2000" dirty="0" err="1">
                <a:solidFill>
                  <a:srgbClr val="000000"/>
                </a:solidFill>
              </a:rPr>
              <a:t>sediaan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farmasi</a:t>
            </a:r>
            <a:r>
              <a:rPr lang="en-US" altLang="en-US" sz="2000" dirty="0">
                <a:solidFill>
                  <a:srgbClr val="000000"/>
                </a:solidFill>
              </a:rPr>
              <a:t>, dan </a:t>
            </a:r>
            <a:r>
              <a:rPr lang="en-US" altLang="en-US" sz="2000" dirty="0" err="1">
                <a:solidFill>
                  <a:srgbClr val="000000"/>
                </a:solidFill>
              </a:rPr>
              <a:t>bahan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habis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pakai</a:t>
            </a:r>
            <a:r>
              <a:rPr lang="en-US" altLang="en-US" sz="2000" dirty="0">
                <a:solidFill>
                  <a:srgbClr val="000000"/>
                </a:solidFill>
              </a:rPr>
              <a:t> yang </a:t>
            </a:r>
            <a:r>
              <a:rPr lang="en-US" altLang="en-US" sz="2000" dirty="0" err="1">
                <a:solidFill>
                  <a:srgbClr val="000000"/>
                </a:solidFill>
              </a:rPr>
              <a:t>dilakukan</a:t>
            </a:r>
            <a:r>
              <a:rPr lang="en-US" altLang="en-US" sz="2000" dirty="0">
                <a:solidFill>
                  <a:srgbClr val="000000"/>
                </a:solidFill>
              </a:rPr>
              <a:t> oleh </a:t>
            </a:r>
            <a:r>
              <a:rPr lang="en-US" altLang="en-US" sz="2000" dirty="0" err="1">
                <a:solidFill>
                  <a:srgbClr val="000000"/>
                </a:solidFill>
              </a:rPr>
              <a:t>Instalasi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Farmasi</a:t>
            </a:r>
            <a:r>
              <a:rPr lang="en-US" altLang="en-US" sz="2000" dirty="0">
                <a:solidFill>
                  <a:srgbClr val="000000"/>
                </a:solidFill>
              </a:rPr>
              <a:t> system </a:t>
            </a:r>
            <a:r>
              <a:rPr lang="en-US" altLang="en-US" sz="2000" dirty="0" err="1">
                <a:solidFill>
                  <a:srgbClr val="000000"/>
                </a:solidFill>
              </a:rPr>
              <a:t>satu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pintu</a:t>
            </a:r>
            <a:br>
              <a:rPr lang="en-US" altLang="en-US" sz="2000" dirty="0">
                <a:solidFill>
                  <a:srgbClr val="000000"/>
                </a:solidFill>
              </a:rPr>
            </a:br>
            <a:endParaRPr lang="en-US" altLang="en-US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2"/>
            </a:pPr>
            <a:r>
              <a:rPr lang="en-US" altLang="en-US" sz="2000" dirty="0" err="1">
                <a:solidFill>
                  <a:srgbClr val="000000"/>
                </a:solidFill>
              </a:rPr>
              <a:t>Pelayanan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Kefarmasian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Klinik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A9EC7-0949-4312-9BBE-1EF7A5046103}"/>
              </a:ext>
            </a:extLst>
          </p:cNvPr>
          <p:cNvSpPr/>
          <p:nvPr/>
        </p:nvSpPr>
        <p:spPr>
          <a:xfrm>
            <a:off x="13106173" y="3487388"/>
            <a:ext cx="3623167" cy="2664747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945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Oleh Tenaga Kesehatan</a:t>
            </a:r>
          </a:p>
          <a:p>
            <a:pPr algn="just"/>
            <a:r>
              <a:rPr lang="en-US" altLang="en-US" sz="2000" dirty="0">
                <a:solidFill>
                  <a:srgbClr val="000000"/>
                </a:solidFill>
              </a:rPr>
              <a:t> 1.    </a:t>
            </a:r>
            <a:r>
              <a:rPr lang="en-US" altLang="en-US" sz="2000" dirty="0" err="1">
                <a:solidFill>
                  <a:srgbClr val="000000"/>
                </a:solidFill>
              </a:rPr>
              <a:t>Laboratorium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just"/>
            <a:r>
              <a:rPr lang="en-US" altLang="en-US" sz="2000" dirty="0">
                <a:solidFill>
                  <a:srgbClr val="000000"/>
                </a:solidFill>
              </a:rPr>
              <a:t> 2.    </a:t>
            </a:r>
            <a:r>
              <a:rPr lang="en-US" altLang="en-US" sz="2000" dirty="0" err="1">
                <a:solidFill>
                  <a:srgbClr val="000000"/>
                </a:solidFill>
              </a:rPr>
              <a:t>Rekam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Medik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just"/>
            <a:r>
              <a:rPr lang="en-US" altLang="en-US" sz="2000" dirty="0">
                <a:solidFill>
                  <a:srgbClr val="000000"/>
                </a:solidFill>
              </a:rPr>
              <a:t> 3.    Darah</a:t>
            </a:r>
          </a:p>
          <a:p>
            <a:pPr algn="just"/>
            <a:r>
              <a:rPr lang="en-US" altLang="en-US" sz="2000" dirty="0">
                <a:solidFill>
                  <a:srgbClr val="000000"/>
                </a:solidFill>
              </a:rPr>
              <a:t> 4.    </a:t>
            </a:r>
            <a:r>
              <a:rPr lang="en-US" altLang="en-US" sz="2000" dirty="0" err="1">
                <a:solidFill>
                  <a:srgbClr val="000000"/>
                </a:solidFill>
              </a:rPr>
              <a:t>Gizi</a:t>
            </a:r>
            <a:endParaRPr lang="en-US" altLang="en-US" sz="2000" dirty="0">
              <a:solidFill>
                <a:srgbClr val="000000"/>
              </a:solidFill>
            </a:endParaRPr>
          </a:p>
          <a:p>
            <a:r>
              <a:rPr lang="en-US" altLang="en-US" sz="2000" dirty="0">
                <a:solidFill>
                  <a:srgbClr val="000000"/>
                </a:solidFill>
              </a:rPr>
              <a:t> 5.    </a:t>
            </a:r>
            <a:r>
              <a:rPr lang="en-US" altLang="en-US" sz="2000" dirty="0" err="1">
                <a:solidFill>
                  <a:srgbClr val="000000"/>
                </a:solidFill>
              </a:rPr>
              <a:t>Sterilisasi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yg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tersentral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just"/>
            <a:r>
              <a:rPr lang="en-US" altLang="en-US" sz="2000" dirty="0">
                <a:solidFill>
                  <a:srgbClr val="000000"/>
                </a:solidFill>
              </a:rPr>
              <a:t> 6.    </a:t>
            </a:r>
            <a:r>
              <a:rPr lang="en-US" altLang="en-US" sz="2000" dirty="0" err="1">
                <a:solidFill>
                  <a:srgbClr val="000000"/>
                </a:solidFill>
              </a:rPr>
              <a:t>Penunjang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lainnya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just"/>
            <a:r>
              <a:rPr lang="en-US" altLang="en-US" sz="2000" dirty="0">
                <a:solidFill>
                  <a:srgbClr val="000000"/>
                </a:solidFill>
              </a:rPr>
              <a:t> Oleh Non </a:t>
            </a:r>
            <a:r>
              <a:rPr lang="en-US" altLang="en-US" sz="2000" dirty="0" err="1">
                <a:solidFill>
                  <a:srgbClr val="000000"/>
                </a:solidFill>
              </a:rPr>
              <a:t>Tenakes</a:t>
            </a:r>
            <a:r>
              <a:rPr lang="en-US" altLang="en-US" sz="2000" dirty="0"/>
              <a:t>:    ,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906AA-5570-42EA-A261-2E2EF0E0F237}"/>
              </a:ext>
            </a:extLst>
          </p:cNvPr>
          <p:cNvSpPr/>
          <p:nvPr/>
        </p:nvSpPr>
        <p:spPr>
          <a:xfrm>
            <a:off x="547674" y="2927119"/>
            <a:ext cx="2898473" cy="6953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18"/>
              </a:spcAft>
            </a:pPr>
            <a:r>
              <a:rPr lang="en-US" altLang="en-US" sz="2000" b="1" dirty="0" err="1">
                <a:solidFill>
                  <a:srgbClr val="000000"/>
                </a:solidFill>
              </a:rPr>
              <a:t>Medik</a:t>
            </a:r>
            <a:r>
              <a:rPr lang="en-US" altLang="en-US" sz="2000" b="1" dirty="0">
                <a:solidFill>
                  <a:srgbClr val="000000"/>
                </a:solidFill>
              </a:rPr>
              <a:t> dan </a:t>
            </a:r>
            <a:r>
              <a:rPr lang="en-US" altLang="en-US" sz="2000" b="1" dirty="0" err="1">
                <a:solidFill>
                  <a:srgbClr val="000000"/>
                </a:solidFill>
              </a:rPr>
              <a:t>Penunjang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Medik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4AA7AC-D54C-4C41-9806-453A0DB74E8A}"/>
              </a:ext>
            </a:extLst>
          </p:cNvPr>
          <p:cNvSpPr/>
          <p:nvPr/>
        </p:nvSpPr>
        <p:spPr>
          <a:xfrm>
            <a:off x="4775899" y="2927119"/>
            <a:ext cx="2676754" cy="695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18"/>
              </a:spcAft>
            </a:pPr>
            <a:r>
              <a:rPr lang="en-US" altLang="en-US" sz="2000" b="1" dirty="0" err="1">
                <a:solidFill>
                  <a:srgbClr val="000000"/>
                </a:solidFill>
              </a:rPr>
              <a:t>Keperawatan</a:t>
            </a:r>
            <a:r>
              <a:rPr lang="en-US" altLang="en-US" sz="2000" b="1" dirty="0">
                <a:solidFill>
                  <a:srgbClr val="000000"/>
                </a:solidFill>
              </a:rPr>
              <a:t> dan </a:t>
            </a:r>
            <a:r>
              <a:rPr lang="en-US" altLang="en-US" sz="2000" b="1" dirty="0" err="1">
                <a:solidFill>
                  <a:srgbClr val="000000"/>
                </a:solidFill>
              </a:rPr>
              <a:t>Kebidanan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C1CCF4-0B55-4E94-8543-AAFEF17D1943}"/>
              </a:ext>
            </a:extLst>
          </p:cNvPr>
          <p:cNvSpPr/>
          <p:nvPr/>
        </p:nvSpPr>
        <p:spPr>
          <a:xfrm>
            <a:off x="8885606" y="2927119"/>
            <a:ext cx="2898473" cy="442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18"/>
              </a:spcAft>
            </a:pPr>
            <a:r>
              <a:rPr lang="en-US" altLang="en-US" sz="2000" b="1" dirty="0" err="1">
                <a:solidFill>
                  <a:srgbClr val="000000"/>
                </a:solidFill>
              </a:rPr>
              <a:t>Kefarmasian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3801D5-7C86-4DBF-BA9C-3516989E02A1}"/>
              </a:ext>
            </a:extLst>
          </p:cNvPr>
          <p:cNvSpPr/>
          <p:nvPr/>
        </p:nvSpPr>
        <p:spPr>
          <a:xfrm>
            <a:off x="13106173" y="2927119"/>
            <a:ext cx="3623167" cy="442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18"/>
              </a:spcAft>
            </a:pPr>
            <a:r>
              <a:rPr lang="en-US" altLang="en-US" sz="2000" b="1" dirty="0" err="1">
                <a:solidFill>
                  <a:srgbClr val="000000"/>
                </a:solidFill>
              </a:rPr>
              <a:t>Penunjang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8110A-CCA4-46E1-B156-025FE61CCE74}"/>
              </a:ext>
            </a:extLst>
          </p:cNvPr>
          <p:cNvSpPr/>
          <p:nvPr/>
        </p:nvSpPr>
        <p:spPr>
          <a:xfrm>
            <a:off x="13106173" y="6477192"/>
            <a:ext cx="3623167" cy="2664746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729"/>
              </a:spcBef>
              <a:spcAft>
                <a:spcPts val="471"/>
              </a:spcAft>
              <a:defRPr/>
            </a:pPr>
            <a:r>
              <a:rPr lang="en-US" sz="1800" b="1" dirty="0">
                <a:latin typeface="Calibri"/>
              </a:rPr>
              <a:t>DIBERIKAN OLEH TENAGA NON KESEHATAN</a:t>
            </a:r>
          </a:p>
          <a:p>
            <a:pPr>
              <a:defRPr/>
            </a:pPr>
            <a:r>
              <a:rPr lang="en-US" sz="1800" dirty="0">
                <a:latin typeface="Calibri"/>
              </a:rPr>
              <a:t>1.    </a:t>
            </a:r>
            <a:r>
              <a:rPr lang="en-US" sz="1800" dirty="0" err="1">
                <a:latin typeface="Calibri"/>
              </a:rPr>
              <a:t>Manajemen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Rumah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Sakit</a:t>
            </a:r>
            <a:endParaRPr lang="en-US" sz="1800" dirty="0">
              <a:latin typeface="Calibri"/>
            </a:endParaRPr>
          </a:p>
          <a:p>
            <a:pPr>
              <a:defRPr/>
            </a:pPr>
            <a:r>
              <a:rPr lang="en-US" sz="1800" dirty="0">
                <a:latin typeface="Calibri"/>
              </a:rPr>
              <a:t>2.    </a:t>
            </a:r>
            <a:r>
              <a:rPr lang="en-US" sz="1800" dirty="0" err="1">
                <a:latin typeface="Calibri"/>
              </a:rPr>
              <a:t>Informasi</a:t>
            </a:r>
            <a:r>
              <a:rPr lang="en-US" sz="1800" dirty="0">
                <a:latin typeface="Calibri"/>
              </a:rPr>
              <a:t> dan </a:t>
            </a:r>
            <a:r>
              <a:rPr lang="en-US" sz="1800" dirty="0" err="1">
                <a:latin typeface="Calibri"/>
              </a:rPr>
              <a:t>Komunikasi</a:t>
            </a:r>
            <a:endParaRPr lang="en-US" sz="1800" dirty="0">
              <a:latin typeface="Calibri"/>
            </a:endParaRPr>
          </a:p>
          <a:p>
            <a:pPr marL="187407" indent="-171061">
              <a:defRPr/>
            </a:pPr>
            <a:r>
              <a:rPr lang="en-US" sz="1800" dirty="0">
                <a:latin typeface="Calibri"/>
              </a:rPr>
              <a:t>3.    </a:t>
            </a:r>
            <a:r>
              <a:rPr lang="en-US" sz="1800" dirty="0" err="1">
                <a:latin typeface="Calibri"/>
              </a:rPr>
              <a:t>Pemeliharaan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sarana</a:t>
            </a:r>
            <a:r>
              <a:rPr lang="en-US" sz="1800" dirty="0">
                <a:latin typeface="Calibri"/>
              </a:rPr>
              <a:t> dan </a:t>
            </a:r>
            <a:r>
              <a:rPr lang="en-US" sz="1800" dirty="0" err="1">
                <a:latin typeface="Calibri"/>
              </a:rPr>
              <a:t>prasarana</a:t>
            </a:r>
            <a:r>
              <a:rPr lang="en-US" sz="1800" dirty="0">
                <a:latin typeface="Calibri"/>
              </a:rPr>
              <a:t> dan </a:t>
            </a:r>
            <a:r>
              <a:rPr lang="en-US" sz="1800" dirty="0" err="1">
                <a:latin typeface="Calibri"/>
              </a:rPr>
              <a:t>alat</a:t>
            </a:r>
            <a:r>
              <a:rPr lang="en-US" sz="1800" dirty="0">
                <a:latin typeface="Calibri"/>
              </a:rPr>
              <a:t> Kesehatan</a:t>
            </a:r>
          </a:p>
          <a:p>
            <a:pPr>
              <a:defRPr/>
            </a:pPr>
            <a:r>
              <a:rPr lang="en-US" sz="1800" dirty="0">
                <a:latin typeface="Calibri"/>
              </a:rPr>
              <a:t>4.    </a:t>
            </a:r>
            <a:r>
              <a:rPr lang="en-US" sz="1800" dirty="0" err="1">
                <a:latin typeface="Calibri"/>
              </a:rPr>
              <a:t>Pelayanan</a:t>
            </a:r>
            <a:r>
              <a:rPr lang="en-US" sz="1800" dirty="0">
                <a:latin typeface="Calibri"/>
              </a:rPr>
              <a:t> Laundry/</a:t>
            </a:r>
            <a:r>
              <a:rPr lang="en-US" sz="1800" dirty="0" err="1">
                <a:latin typeface="Calibri"/>
              </a:rPr>
              <a:t>Binata</a:t>
            </a:r>
            <a:endParaRPr lang="en-US" sz="1800" dirty="0">
              <a:latin typeface="Calibri"/>
            </a:endParaRPr>
          </a:p>
          <a:p>
            <a:pPr>
              <a:defRPr/>
            </a:pPr>
            <a:r>
              <a:rPr lang="en-US" sz="1800" dirty="0">
                <a:latin typeface="Calibri"/>
              </a:rPr>
              <a:t>5.    </a:t>
            </a:r>
            <a:r>
              <a:rPr lang="en-US" sz="1800" dirty="0" err="1">
                <a:latin typeface="Calibri"/>
              </a:rPr>
              <a:t>Pemulasaran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jenazah</a:t>
            </a:r>
            <a:endParaRPr lang="en-US" sz="1800" dirty="0">
              <a:latin typeface="Calibri"/>
            </a:endParaRPr>
          </a:p>
          <a:p>
            <a:pPr>
              <a:spcAft>
                <a:spcPts val="3143"/>
              </a:spcAft>
              <a:defRPr/>
            </a:pPr>
            <a:r>
              <a:rPr lang="en-US" sz="1800" dirty="0">
                <a:latin typeface="Calibri"/>
              </a:rPr>
              <a:t>6.    </a:t>
            </a:r>
            <a:r>
              <a:rPr lang="en-US" sz="1800" dirty="0" err="1">
                <a:latin typeface="Calibri"/>
              </a:rPr>
              <a:t>Pelayanan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Penunjang</a:t>
            </a:r>
            <a:r>
              <a:rPr lang="en-US" sz="1800" dirty="0">
                <a:latin typeface="Calibri"/>
              </a:rPr>
              <a:t> lain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30964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9FFFB8-F7B9-4512-8CB5-4012AACCC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052" y="1951263"/>
            <a:ext cx="10572131" cy="12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2D272F"/>
                </a:solidFill>
              </a:rPr>
              <a:t>BANGUNAN DAN PRASARANA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1329C0-9F6A-4D35-8089-255555873548}"/>
              </a:ext>
            </a:extLst>
          </p:cNvPr>
          <p:cNvGrpSpPr/>
          <p:nvPr/>
        </p:nvGrpSpPr>
        <p:grpSpPr>
          <a:xfrm>
            <a:off x="6302828" y="3599910"/>
            <a:ext cx="3922833" cy="3618676"/>
            <a:chOff x="649167" y="1853226"/>
            <a:chExt cx="3922833" cy="3618676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4111964-4C1D-4759-8528-AFB490BCC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67" y="3007062"/>
              <a:ext cx="3922833" cy="246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468"/>
                </a:spcAft>
              </a:pPr>
              <a:r>
                <a:rPr lang="en-US" altLang="en-US" sz="3200" b="1" dirty="0" err="1">
                  <a:solidFill>
                    <a:srgbClr val="000000"/>
                  </a:solidFill>
                </a:rPr>
                <a:t>Persyaratan</a:t>
              </a:r>
              <a:r>
                <a:rPr lang="en-US" altLang="en-US" sz="3200" b="1" dirty="0">
                  <a:solidFill>
                    <a:srgbClr val="000000"/>
                  </a:solidFill>
                </a:rPr>
                <a:t> Teknis </a:t>
              </a:r>
              <a:r>
                <a:rPr lang="en-US" altLang="en-US" sz="3200" b="1" dirty="0" err="1">
                  <a:solidFill>
                    <a:srgbClr val="000000"/>
                  </a:solidFill>
                </a:rPr>
                <a:t>Bangunan</a:t>
              </a:r>
              <a:endParaRPr lang="en-US" altLang="en-US" sz="32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altLang="en-US" sz="3200" dirty="0" err="1">
                  <a:solidFill>
                    <a:srgbClr val="000000"/>
                  </a:solidFill>
                </a:rPr>
                <a:t>Persyaratan</a:t>
              </a:r>
              <a:r>
                <a:rPr lang="en-US" altLang="en-US" sz="3200" dirty="0">
                  <a:solidFill>
                    <a:srgbClr val="000000"/>
                  </a:solidFill>
                </a:rPr>
                <a:t> Teknis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bangunan</a:t>
              </a:r>
              <a:r>
                <a:rPr lang="en-US" altLang="en-US" sz="3200" dirty="0">
                  <a:solidFill>
                    <a:srgbClr val="000000"/>
                  </a:solidFill>
                </a:rPr>
                <a:t> RS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sesuai</a:t>
              </a:r>
              <a:r>
                <a:rPr lang="en-US" altLang="en-US" sz="3200" dirty="0">
                  <a:solidFill>
                    <a:srgbClr val="000000"/>
                  </a:solidFill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dengan</a:t>
              </a:r>
              <a:r>
                <a:rPr lang="en-US" altLang="en-US" sz="3200" dirty="0">
                  <a:solidFill>
                    <a:srgbClr val="000000"/>
                  </a:solidFill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ketentuan</a:t>
              </a:r>
              <a:endParaRPr lang="en-US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FF6E57-B975-4791-A0F9-9C02D0BD15F9}"/>
                </a:ext>
              </a:extLst>
            </p:cNvPr>
            <p:cNvSpPr/>
            <p:nvPr/>
          </p:nvSpPr>
          <p:spPr>
            <a:xfrm>
              <a:off x="3835045" y="1853226"/>
              <a:ext cx="312412" cy="213818"/>
            </a:xfrm>
            <a:prstGeom prst="rect">
              <a:avLst/>
            </a:prstGeom>
          </p:spPr>
          <p:txBody>
            <a:bodyPr wrap="none" lIns="0" tIns="0" rIns="0" bIns="0"/>
            <a:lstStyle/>
            <a:p>
              <a:pPr>
                <a:defRPr/>
              </a:pPr>
              <a:r>
                <a:rPr lang="en-US" sz="6000" b="1" spc="-37" dirty="0">
                  <a:solidFill>
                    <a:srgbClr val="709C29"/>
                  </a:solidFill>
                  <a:latin typeface="Calibri"/>
                </a:rPr>
                <a:t>02</a:t>
              </a:r>
            </a:p>
          </p:txBody>
        </p:sp>
      </p:grpSp>
      <p:sp>
        <p:nvSpPr>
          <p:cNvPr id="13" name="Rectangle 11">
            <a:extLst>
              <a:ext uri="{FF2B5EF4-FFF2-40B4-BE49-F238E27FC236}">
                <a16:creationId xmlns:a16="http://schemas.microsoft.com/office/drawing/2014/main" id="{DE2DE0D9-7A25-4FC8-BEE0-F164CA8CE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40" y="4762546"/>
            <a:ext cx="4548240" cy="328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18"/>
              </a:spcAft>
            </a:pPr>
            <a:r>
              <a:rPr lang="en-US" altLang="en-US" sz="3200" b="1" dirty="0">
                <a:solidFill>
                  <a:srgbClr val="000000"/>
                </a:solidFill>
              </a:rPr>
              <a:t>Teknis </a:t>
            </a:r>
            <a:r>
              <a:rPr lang="en-US" altLang="en-US" sz="3200" b="1" dirty="0" err="1">
                <a:solidFill>
                  <a:srgbClr val="000000"/>
                </a:solidFill>
              </a:rPr>
              <a:t>Bangunan</a:t>
            </a:r>
            <a:endParaRPr lang="en-US" altLang="en-US" sz="3200" b="1" dirty="0">
              <a:solidFill>
                <a:srgbClr val="000000"/>
              </a:solidFill>
            </a:endParaRPr>
          </a:p>
          <a:p>
            <a:pPr algn="ctr"/>
            <a:r>
              <a:rPr lang="en-US" altLang="en-US" sz="3200" dirty="0" err="1">
                <a:solidFill>
                  <a:srgbClr val="000000"/>
                </a:solidFill>
              </a:rPr>
              <a:t>Aspek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keandalan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teknis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bangunan</a:t>
            </a:r>
            <a:r>
              <a:rPr lang="en-US" altLang="en-US" sz="3200" dirty="0">
                <a:solidFill>
                  <a:srgbClr val="000000"/>
                </a:solidFill>
              </a:rPr>
              <a:t> Gedung dan </a:t>
            </a:r>
            <a:r>
              <a:rPr lang="en-US" altLang="en-US" sz="3200" dirty="0" err="1">
                <a:solidFill>
                  <a:srgbClr val="000000"/>
                </a:solidFill>
              </a:rPr>
              <a:t>konstruksi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sesuai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dengan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ketentuan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peraturan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perundang-undangan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1D33C6-2CD0-4ED4-987C-4CCAE06E4583}"/>
              </a:ext>
            </a:extLst>
          </p:cNvPr>
          <p:cNvSpPr/>
          <p:nvPr/>
        </p:nvSpPr>
        <p:spPr>
          <a:xfrm>
            <a:off x="4338563" y="3599910"/>
            <a:ext cx="984551" cy="1215431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defRPr/>
            </a:pPr>
            <a:r>
              <a:rPr lang="en-US" sz="6000" b="1" spc="-37" dirty="0">
                <a:solidFill>
                  <a:srgbClr val="99CB38"/>
                </a:solidFill>
                <a:latin typeface="Calibri"/>
              </a:rPr>
              <a:t>01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85AA6E-46E5-4F1E-BC0D-FC2A7E7DFE1B}"/>
              </a:ext>
            </a:extLst>
          </p:cNvPr>
          <p:cNvGrpSpPr/>
          <p:nvPr/>
        </p:nvGrpSpPr>
        <p:grpSpPr>
          <a:xfrm>
            <a:off x="10698749" y="3599909"/>
            <a:ext cx="5617774" cy="5540685"/>
            <a:chOff x="2831927" y="1826797"/>
            <a:chExt cx="5617774" cy="245313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0BFEB6-81D0-4E71-A935-77AF10D0993E}"/>
                </a:ext>
              </a:extLst>
            </p:cNvPr>
            <p:cNvSpPr/>
            <p:nvPr/>
          </p:nvSpPr>
          <p:spPr>
            <a:xfrm>
              <a:off x="7589158" y="1826797"/>
              <a:ext cx="356363" cy="228072"/>
            </a:xfrm>
            <a:prstGeom prst="rect">
              <a:avLst/>
            </a:prstGeom>
          </p:spPr>
          <p:txBody>
            <a:bodyPr wrap="none" lIns="0" tIns="0" rIns="0" bIns="0"/>
            <a:lstStyle/>
            <a:p>
              <a:pPr>
                <a:spcAft>
                  <a:spcPts val="471"/>
                </a:spcAft>
                <a:defRPr/>
              </a:pPr>
              <a:r>
                <a:rPr lang="en-US" sz="6000" b="1" spc="-37" dirty="0">
                  <a:solidFill>
                    <a:srgbClr val="37A76F"/>
                  </a:solidFill>
                  <a:latin typeface="Calibri"/>
                </a:rPr>
                <a:t>03</a:t>
              </a: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9701AA8-A7B1-4DA8-80E6-C8E0E4601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927" y="2341553"/>
              <a:ext cx="5617774" cy="193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ts val="468"/>
                </a:spcBef>
                <a:spcAft>
                  <a:spcPts val="468"/>
                </a:spcAft>
              </a:pPr>
              <a:r>
                <a:rPr lang="en-US" altLang="en-US" sz="3200" b="1" dirty="0" err="1">
                  <a:solidFill>
                    <a:srgbClr val="000000"/>
                  </a:solidFill>
                </a:rPr>
                <a:t>Peralatan</a:t>
              </a:r>
              <a:r>
                <a:rPr lang="en-US" altLang="en-US" sz="3200" b="1" dirty="0">
                  <a:solidFill>
                    <a:srgbClr val="000000"/>
                  </a:solidFill>
                </a:rPr>
                <a:t> RSU dan RSK</a:t>
              </a:r>
            </a:p>
            <a:p>
              <a:pPr algn="just"/>
              <a:r>
                <a:rPr lang="en-US" altLang="en-US" sz="3200" dirty="0" err="1">
                  <a:solidFill>
                    <a:srgbClr val="000000"/>
                  </a:solidFill>
                </a:rPr>
                <a:t>Tdd</a:t>
              </a:r>
              <a:r>
                <a:rPr lang="en-US" altLang="en-US" sz="3200" dirty="0">
                  <a:solidFill>
                    <a:srgbClr val="000000"/>
                  </a:solidFill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Peralatan</a:t>
              </a:r>
              <a:r>
                <a:rPr lang="en-US" altLang="en-US" sz="3200" dirty="0">
                  <a:solidFill>
                    <a:srgbClr val="000000"/>
                  </a:solidFill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Medis</a:t>
              </a:r>
              <a:r>
                <a:rPr lang="en-US" altLang="en-US" sz="3200" dirty="0">
                  <a:solidFill>
                    <a:srgbClr val="000000"/>
                  </a:solidFill>
                </a:rPr>
                <a:t> dan Non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Medis</a:t>
              </a:r>
              <a:r>
                <a:rPr lang="en-US" altLang="en-US" sz="3200" dirty="0">
                  <a:solidFill>
                    <a:srgbClr val="000000"/>
                  </a:solidFill>
                </a:rPr>
                <a:t> Harus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memenuhi</a:t>
              </a:r>
              <a:r>
                <a:rPr lang="en-US" altLang="en-US" sz="3200" dirty="0">
                  <a:solidFill>
                    <a:srgbClr val="000000"/>
                  </a:solidFill>
                </a:rPr>
                <a:t>;</a:t>
              </a:r>
            </a:p>
            <a:p>
              <a:pPr algn="just"/>
              <a:r>
                <a:rPr lang="en-US" altLang="en-US" sz="3200" dirty="0">
                  <a:solidFill>
                    <a:srgbClr val="000000"/>
                  </a:solidFill>
                </a:rPr>
                <a:t>1.   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Standar</a:t>
              </a:r>
              <a:r>
                <a:rPr lang="en-US" altLang="en-US" sz="3200" dirty="0">
                  <a:solidFill>
                    <a:srgbClr val="000000"/>
                  </a:solidFill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Pelayanan</a:t>
              </a:r>
              <a:endParaRPr lang="en-US" altLang="en-US" sz="3200" dirty="0">
                <a:solidFill>
                  <a:srgbClr val="000000"/>
                </a:solidFill>
              </a:endParaRPr>
            </a:p>
            <a:p>
              <a:pPr algn="just"/>
              <a:r>
                <a:rPr lang="en-US" altLang="en-US" sz="3200" dirty="0">
                  <a:solidFill>
                    <a:srgbClr val="000000"/>
                  </a:solidFill>
                </a:rPr>
                <a:t>2.   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Persyaratan</a:t>
              </a:r>
              <a:r>
                <a:rPr lang="en-US" altLang="en-US" sz="3200" dirty="0">
                  <a:solidFill>
                    <a:srgbClr val="000000"/>
                  </a:solidFill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Mutu</a:t>
              </a:r>
              <a:endParaRPr lang="en-US" altLang="en-US" sz="3200" dirty="0">
                <a:solidFill>
                  <a:srgbClr val="000000"/>
                </a:solidFill>
              </a:endParaRPr>
            </a:p>
            <a:p>
              <a:pPr algn="just"/>
              <a:r>
                <a:rPr lang="en-US" altLang="en-US" sz="3200" dirty="0">
                  <a:solidFill>
                    <a:srgbClr val="000000"/>
                  </a:solidFill>
                </a:rPr>
                <a:t>3.   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Keamanan</a:t>
              </a:r>
              <a:endParaRPr lang="en-US" altLang="en-US" sz="3200" dirty="0">
                <a:solidFill>
                  <a:srgbClr val="000000"/>
                </a:solidFill>
              </a:endParaRPr>
            </a:p>
            <a:p>
              <a:pPr algn="just"/>
              <a:r>
                <a:rPr lang="en-US" altLang="en-US" sz="3200" dirty="0">
                  <a:solidFill>
                    <a:srgbClr val="000000"/>
                  </a:solidFill>
                </a:rPr>
                <a:t>4.   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Keselamatan</a:t>
              </a:r>
              <a:r>
                <a:rPr lang="en-US" altLang="en-US" sz="3200" dirty="0">
                  <a:solidFill>
                    <a:srgbClr val="000000"/>
                  </a:solidFill>
                </a:rPr>
                <a:t>, dan</a:t>
              </a:r>
            </a:p>
            <a:p>
              <a:pPr algn="just"/>
              <a:r>
                <a:rPr lang="en-US" altLang="en-US" sz="3200" dirty="0">
                  <a:solidFill>
                    <a:srgbClr val="000000"/>
                  </a:solidFill>
                </a:rPr>
                <a:t>5.   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Laik</a:t>
              </a:r>
              <a:r>
                <a:rPr lang="en-US" altLang="en-US" sz="3200" dirty="0">
                  <a:solidFill>
                    <a:srgbClr val="000000"/>
                  </a:solidFill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</a:rPr>
                <a:t>Pakai</a:t>
              </a:r>
              <a:endParaRPr lang="en-US" altLang="en-US" sz="3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67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4E3358-7A9E-45F8-9BD3-9BB81DBCD9E5}"/>
              </a:ext>
            </a:extLst>
          </p:cNvPr>
          <p:cNvGrpSpPr/>
          <p:nvPr/>
        </p:nvGrpSpPr>
        <p:grpSpPr>
          <a:xfrm>
            <a:off x="557462" y="1115319"/>
            <a:ext cx="15872241" cy="7851700"/>
            <a:chOff x="347286" y="834190"/>
            <a:chExt cx="8449427" cy="40907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AA5BA2-FA80-4DE6-9EA0-54234AF9F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46" t="14954" r="8772" b="13589"/>
            <a:stretch/>
          </p:blipFill>
          <p:spPr>
            <a:xfrm>
              <a:off x="347286" y="834190"/>
              <a:ext cx="8449427" cy="409073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8A1233-7E78-4D49-92AD-9D315C7E9AF0}"/>
                </a:ext>
              </a:extLst>
            </p:cNvPr>
            <p:cNvGrpSpPr/>
            <p:nvPr/>
          </p:nvGrpSpPr>
          <p:grpSpPr>
            <a:xfrm>
              <a:off x="7737934" y="4617156"/>
              <a:ext cx="1058779" cy="296482"/>
              <a:chOff x="7737934" y="4617156"/>
              <a:chExt cx="1058779" cy="29648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FBBCBA-CF12-488F-9104-3921EF34B8DE}"/>
                  </a:ext>
                </a:extLst>
              </p:cNvPr>
              <p:cNvSpPr/>
              <p:nvPr/>
            </p:nvSpPr>
            <p:spPr>
              <a:xfrm>
                <a:off x="7737934" y="4820355"/>
                <a:ext cx="1058779" cy="93283"/>
              </a:xfrm>
              <a:prstGeom prst="rect">
                <a:avLst/>
              </a:prstGeom>
              <a:solidFill>
                <a:srgbClr val="D0E0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4992259-F255-476C-811E-285860A2EC40}"/>
                  </a:ext>
                </a:extLst>
              </p:cNvPr>
              <p:cNvSpPr/>
              <p:nvPr/>
            </p:nvSpPr>
            <p:spPr>
              <a:xfrm>
                <a:off x="8485140" y="4617156"/>
                <a:ext cx="311573" cy="259645"/>
              </a:xfrm>
              <a:prstGeom prst="rect">
                <a:avLst/>
              </a:prstGeom>
              <a:solidFill>
                <a:srgbClr val="D0E0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7" name="Google Shape;289;p40">
            <a:extLst>
              <a:ext uri="{FF2B5EF4-FFF2-40B4-BE49-F238E27FC236}">
                <a16:creationId xmlns:a16="http://schemas.microsoft.com/office/drawing/2014/main" id="{4CB4EE81-27EF-4078-BFFF-41281B7222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979" y="163230"/>
            <a:ext cx="11583206" cy="941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err="1">
                <a:solidFill>
                  <a:srgbClr val="000000"/>
                </a:solidFill>
              </a:rPr>
              <a:t>Rancangan</a:t>
            </a:r>
            <a:r>
              <a:rPr lang="en-US" sz="3600" dirty="0">
                <a:solidFill>
                  <a:srgbClr val="000000"/>
                </a:solidFill>
              </a:rPr>
              <a:t> 11 </a:t>
            </a:r>
            <a:r>
              <a:rPr lang="en-US" sz="3600" dirty="0" err="1">
                <a:solidFill>
                  <a:srgbClr val="000000"/>
                </a:solidFill>
              </a:rPr>
              <a:t>Konsep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Kriteria</a:t>
            </a:r>
            <a:r>
              <a:rPr lang="en-US" sz="3600" dirty="0">
                <a:solidFill>
                  <a:srgbClr val="000000"/>
                </a:solidFill>
              </a:rPr>
              <a:t> KRI JKN (A)</a:t>
            </a:r>
            <a:endParaRPr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5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26B6F08-FF4D-4FFA-8928-95A22A35FCBB}"/>
              </a:ext>
            </a:extLst>
          </p:cNvPr>
          <p:cNvGrpSpPr/>
          <p:nvPr/>
        </p:nvGrpSpPr>
        <p:grpSpPr>
          <a:xfrm>
            <a:off x="236406" y="1105131"/>
            <a:ext cx="16595987" cy="8044920"/>
            <a:chOff x="158181" y="863106"/>
            <a:chExt cx="8827637" cy="41117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D90341-7B1A-429B-8756-A5E6CF4C0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t="30556" r="17369" b="15149"/>
            <a:stretch/>
          </p:blipFill>
          <p:spPr>
            <a:xfrm>
              <a:off x="158181" y="863106"/>
              <a:ext cx="8827637" cy="41069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FA4A92-75DD-4A7B-A894-64A03A1F5B3D}"/>
                </a:ext>
              </a:extLst>
            </p:cNvPr>
            <p:cNvSpPr/>
            <p:nvPr/>
          </p:nvSpPr>
          <p:spPr>
            <a:xfrm>
              <a:off x="7927039" y="4724400"/>
              <a:ext cx="1058779" cy="25044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8122F1-C0A6-4D38-930A-A75B85EBE3F2}"/>
                </a:ext>
              </a:extLst>
            </p:cNvPr>
            <p:cNvSpPr/>
            <p:nvPr/>
          </p:nvSpPr>
          <p:spPr>
            <a:xfrm>
              <a:off x="8674245" y="4567237"/>
              <a:ext cx="311573" cy="37077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Google Shape;289;p40">
            <a:extLst>
              <a:ext uri="{FF2B5EF4-FFF2-40B4-BE49-F238E27FC236}">
                <a16:creationId xmlns:a16="http://schemas.microsoft.com/office/drawing/2014/main" id="{2A400053-29B4-43E2-8467-B3CF12054F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979" y="163230"/>
            <a:ext cx="11583206" cy="941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err="1">
                <a:solidFill>
                  <a:srgbClr val="000000"/>
                </a:solidFill>
              </a:rPr>
              <a:t>Rancangan</a:t>
            </a:r>
            <a:r>
              <a:rPr lang="en-US" sz="3600" dirty="0">
                <a:solidFill>
                  <a:srgbClr val="000000"/>
                </a:solidFill>
              </a:rPr>
              <a:t> 11 </a:t>
            </a:r>
            <a:r>
              <a:rPr lang="en-US" sz="3600" dirty="0" err="1">
                <a:solidFill>
                  <a:srgbClr val="000000"/>
                </a:solidFill>
              </a:rPr>
              <a:t>Konsep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Kriteria</a:t>
            </a:r>
            <a:r>
              <a:rPr lang="en-US" sz="3600" dirty="0">
                <a:solidFill>
                  <a:srgbClr val="000000"/>
                </a:solidFill>
              </a:rPr>
              <a:t> KRI JKN (A)</a:t>
            </a:r>
            <a:endParaRPr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60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4FD72D7-4B86-433E-A35E-C150ECEB8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968" y="611293"/>
            <a:ext cx="9238863" cy="15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2517"/>
              </a:spcAft>
            </a:pPr>
            <a:r>
              <a:rPr lang="en-US" altLang="en-US" sz="6600" b="1" dirty="0" err="1">
                <a:solidFill>
                  <a:srgbClr val="000000"/>
                </a:solidFill>
                <a:latin typeface="Microsoft Sans Serif" panose="020B0604020202020204" pitchFamily="34" charset="0"/>
              </a:rPr>
              <a:t>Sumber</a:t>
            </a:r>
            <a:r>
              <a:rPr lang="en-US" altLang="en-US" sz="66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en-US" altLang="en-US" sz="6600" b="1" dirty="0" err="1">
                <a:solidFill>
                  <a:srgbClr val="000000"/>
                </a:solidFill>
                <a:latin typeface="Microsoft Sans Serif" panose="020B0604020202020204" pitchFamily="34" charset="0"/>
              </a:rPr>
              <a:t>Daya</a:t>
            </a:r>
            <a:r>
              <a:rPr lang="en-US" altLang="en-US" sz="66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en-US" altLang="en-US" sz="6600" b="1" dirty="0" err="1">
                <a:solidFill>
                  <a:srgbClr val="000000"/>
                </a:solidFill>
                <a:latin typeface="Microsoft Sans Serif" panose="020B0604020202020204" pitchFamily="34" charset="0"/>
              </a:rPr>
              <a:t>Manusia</a:t>
            </a:r>
            <a:endParaRPr lang="en-US" altLang="en-US" sz="6600" b="1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09F406C-F6C7-4366-BD90-92CB356C0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17" y="3717050"/>
            <a:ext cx="3813080" cy="48492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517"/>
              </a:spcBef>
              <a:spcAft>
                <a:spcPts val="1104"/>
              </a:spcAft>
            </a:pPr>
            <a:endParaRPr lang="en-US" altLang="en-US" sz="2800" b="1" dirty="0">
              <a:solidFill>
                <a:srgbClr val="3B3841"/>
              </a:solidFill>
            </a:endParaRPr>
          </a:p>
          <a:p>
            <a:pPr>
              <a:spcBef>
                <a:spcPts val="2517"/>
              </a:spcBef>
              <a:spcAft>
                <a:spcPts val="1104"/>
              </a:spcAft>
            </a:pPr>
            <a:r>
              <a:rPr lang="en-US" altLang="en-US" sz="2800" b="1" dirty="0" err="1">
                <a:solidFill>
                  <a:srgbClr val="3B3841"/>
                </a:solidFill>
              </a:rPr>
              <a:t>Disesuaikan</a:t>
            </a:r>
            <a:r>
              <a:rPr lang="en-US" altLang="en-US" sz="2800" b="1" dirty="0">
                <a:solidFill>
                  <a:srgbClr val="3B3841"/>
                </a:solidFill>
              </a:rPr>
              <a:t> </a:t>
            </a:r>
            <a:r>
              <a:rPr lang="en-US" altLang="en-US" sz="2800" b="1" dirty="0" err="1">
                <a:solidFill>
                  <a:srgbClr val="3B3841"/>
                </a:solidFill>
              </a:rPr>
              <a:t>dengan</a:t>
            </a:r>
            <a:r>
              <a:rPr lang="en-US" altLang="en-US" sz="2800" b="1" dirty="0">
                <a:solidFill>
                  <a:srgbClr val="3B3841"/>
                </a:solidFill>
              </a:rPr>
              <a:t> </a:t>
            </a:r>
            <a:r>
              <a:rPr lang="en-US" altLang="en-US" sz="2800" b="1" dirty="0" err="1">
                <a:solidFill>
                  <a:srgbClr val="3B3841"/>
                </a:solidFill>
              </a:rPr>
              <a:t>kebutuhan</a:t>
            </a:r>
            <a:r>
              <a:rPr lang="en-US" altLang="en-US" sz="2800" b="1" dirty="0">
                <a:solidFill>
                  <a:srgbClr val="3B3841"/>
                </a:solidFill>
              </a:rPr>
              <a:t> </a:t>
            </a:r>
            <a:r>
              <a:rPr lang="en-US" altLang="en-US" sz="2800" b="1" dirty="0" err="1">
                <a:solidFill>
                  <a:srgbClr val="3B3841"/>
                </a:solidFill>
              </a:rPr>
              <a:t>pelayanan</a:t>
            </a:r>
            <a:r>
              <a:rPr lang="en-US" altLang="en-US" sz="2800" b="1" dirty="0">
                <a:solidFill>
                  <a:srgbClr val="3B3841"/>
                </a:solidFill>
              </a:rPr>
              <a:t> yang </a:t>
            </a:r>
            <a:r>
              <a:rPr lang="en-US" altLang="en-US" sz="2800" b="1" dirty="0" err="1">
                <a:solidFill>
                  <a:srgbClr val="3B3841"/>
                </a:solidFill>
              </a:rPr>
              <a:t>diberikan</a:t>
            </a:r>
            <a:r>
              <a:rPr lang="en-US" altLang="en-US" sz="2800" b="1" dirty="0">
                <a:solidFill>
                  <a:srgbClr val="3B3841"/>
                </a:solidFill>
              </a:rPr>
              <a:t> oleh RS yang </a:t>
            </a:r>
            <a:r>
              <a:rPr lang="en-US" altLang="en-US" sz="2800" b="1" dirty="0" err="1">
                <a:solidFill>
                  <a:srgbClr val="3B3841"/>
                </a:solidFill>
              </a:rPr>
              <a:t>diangkat</a:t>
            </a:r>
            <a:r>
              <a:rPr lang="en-US" altLang="en-US" sz="2800" b="1" dirty="0">
                <a:solidFill>
                  <a:srgbClr val="3B3841"/>
                </a:solidFill>
              </a:rPr>
              <a:t> dan </a:t>
            </a:r>
            <a:r>
              <a:rPr lang="en-US" altLang="en-US" sz="2800" b="1" dirty="0" err="1">
                <a:solidFill>
                  <a:srgbClr val="3B3841"/>
                </a:solidFill>
              </a:rPr>
              <a:t>ditetapakan</a:t>
            </a:r>
            <a:r>
              <a:rPr lang="en-US" altLang="en-US" sz="2800" b="1" dirty="0">
                <a:solidFill>
                  <a:srgbClr val="3B3841"/>
                </a:solidFill>
              </a:rPr>
              <a:t> oleh </a:t>
            </a:r>
            <a:r>
              <a:rPr lang="en-US" altLang="en-US" sz="2800" b="1" dirty="0" err="1">
                <a:solidFill>
                  <a:srgbClr val="3B3841"/>
                </a:solidFill>
              </a:rPr>
              <a:t>Kepala</a:t>
            </a:r>
            <a:r>
              <a:rPr lang="en-US" altLang="en-US" sz="2800" b="1" dirty="0">
                <a:solidFill>
                  <a:srgbClr val="3B3841"/>
                </a:solidFill>
              </a:rPr>
              <a:t>/</a:t>
            </a:r>
            <a:r>
              <a:rPr lang="en-US" altLang="en-US" sz="2800" b="1" dirty="0" err="1">
                <a:solidFill>
                  <a:srgbClr val="3B3841"/>
                </a:solidFill>
              </a:rPr>
              <a:t>Direktur</a:t>
            </a:r>
            <a:r>
              <a:rPr lang="en-US" altLang="en-US" sz="2800" b="1" dirty="0">
                <a:solidFill>
                  <a:srgbClr val="3B3841"/>
                </a:solidFill>
              </a:rPr>
              <a:t> RS </a:t>
            </a:r>
            <a:r>
              <a:rPr lang="en-US" altLang="en-US" sz="2800" b="1" dirty="0" err="1">
                <a:solidFill>
                  <a:srgbClr val="3B3841"/>
                </a:solidFill>
              </a:rPr>
              <a:t>berupa</a:t>
            </a:r>
            <a:r>
              <a:rPr lang="en-US" altLang="en-US" sz="2800" b="1" dirty="0">
                <a:solidFill>
                  <a:srgbClr val="3B3841"/>
                </a:solidFill>
              </a:rPr>
              <a:t> Tenaga </a:t>
            </a:r>
            <a:r>
              <a:rPr lang="en-US" altLang="en-US" sz="2800" b="1" dirty="0" err="1">
                <a:solidFill>
                  <a:srgbClr val="3B3841"/>
                </a:solidFill>
              </a:rPr>
              <a:t>Tetap</a:t>
            </a:r>
            <a:r>
              <a:rPr lang="en-US" altLang="en-US" sz="2800" b="1" dirty="0">
                <a:solidFill>
                  <a:srgbClr val="3B3841"/>
                </a:solidFill>
              </a:rPr>
              <a:t> yang </a:t>
            </a:r>
            <a:r>
              <a:rPr lang="en-US" altLang="en-US" sz="2800" b="1" dirty="0" err="1">
                <a:solidFill>
                  <a:srgbClr val="3B3841"/>
                </a:solidFill>
              </a:rPr>
              <a:t>bekerja</a:t>
            </a:r>
            <a:r>
              <a:rPr lang="en-US" altLang="en-US" sz="2800" b="1" dirty="0">
                <a:solidFill>
                  <a:srgbClr val="3B3841"/>
                </a:solidFill>
              </a:rPr>
              <a:t> </a:t>
            </a:r>
            <a:r>
              <a:rPr lang="en-US" altLang="en-US" sz="2800" b="1" dirty="0" err="1">
                <a:solidFill>
                  <a:srgbClr val="3B3841"/>
                </a:solidFill>
              </a:rPr>
              <a:t>secara</a:t>
            </a:r>
            <a:r>
              <a:rPr lang="en-US" altLang="en-US" sz="2800" b="1" dirty="0">
                <a:solidFill>
                  <a:srgbClr val="3B3841"/>
                </a:solidFill>
              </a:rPr>
              <a:t> </a:t>
            </a:r>
            <a:r>
              <a:rPr lang="en-US" altLang="en-US" sz="2800" b="1" dirty="0" err="1">
                <a:solidFill>
                  <a:srgbClr val="3B3841"/>
                </a:solidFill>
              </a:rPr>
              <a:t>Purna</a:t>
            </a:r>
            <a:r>
              <a:rPr lang="en-US" altLang="en-US" sz="2800" b="1" dirty="0">
                <a:solidFill>
                  <a:srgbClr val="3B3841"/>
                </a:solidFill>
              </a:rPr>
              <a:t> Waktu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8BAD8FD-BE51-4D6F-BEE2-2DF5B2B3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04" y="3717050"/>
            <a:ext cx="4479992" cy="511084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104"/>
              </a:spcBef>
              <a:spcAft>
                <a:spcPts val="1104"/>
              </a:spcAft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ts val="1104"/>
              </a:spcBef>
              <a:spcAft>
                <a:spcPts val="1104"/>
              </a:spcAft>
            </a:pPr>
            <a:r>
              <a:rPr lang="en-US" altLang="en-US" sz="2800" dirty="0" err="1">
                <a:latin typeface="Arial" panose="020B0604020202020204" pitchFamily="34" charset="0"/>
              </a:rPr>
              <a:t>Pemilik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Rumah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Sakit</a:t>
            </a:r>
            <a:r>
              <a:rPr lang="en-US" altLang="en-US" sz="2800" dirty="0">
                <a:latin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</a:rPr>
              <a:t>Kepala</a:t>
            </a:r>
            <a:r>
              <a:rPr lang="en-US" altLang="en-US" sz="2800" dirty="0">
                <a:latin typeface="Arial" panose="020B0604020202020204" pitchFamily="34" charset="0"/>
              </a:rPr>
              <a:t>/</a:t>
            </a:r>
            <a:r>
              <a:rPr lang="en-US" altLang="en-US" sz="2800" dirty="0" err="1">
                <a:latin typeface="Arial" panose="020B0604020202020204" pitchFamily="34" charset="0"/>
              </a:rPr>
              <a:t>Direktur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Rumah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Sakit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Bertanggungjawab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dalam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pemenuhan</a:t>
            </a:r>
            <a:r>
              <a:rPr lang="en-US" altLang="en-US" sz="2800" dirty="0">
                <a:latin typeface="Arial" panose="020B0604020202020204" pitchFamily="34" charset="0"/>
              </a:rPr>
              <a:t> SDM </a:t>
            </a:r>
            <a:r>
              <a:rPr lang="en-US" altLang="en-US" sz="2800" dirty="0" err="1">
                <a:latin typeface="Arial" panose="020B0604020202020204" pitchFamily="34" charset="0"/>
              </a:rPr>
              <a:t>dengan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jumlah</a:t>
            </a:r>
            <a:r>
              <a:rPr lang="en-US" altLang="en-US" sz="2800" dirty="0">
                <a:latin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</a:rPr>
              <a:t>kualifikasi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disesuaikan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dengan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hasil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analisis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beban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kerja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kebutuhan</a:t>
            </a:r>
            <a:r>
              <a:rPr lang="en-US" altLang="en-US" sz="2800" dirty="0">
                <a:latin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</a:rPr>
              <a:t>kemampuan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pelayanan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Rumah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Sakit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43C54C4-0864-4D4C-9C4E-61FF7F032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3333" y="3717050"/>
            <a:ext cx="4479992" cy="393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104"/>
              </a:spcBef>
            </a:pPr>
            <a:endParaRPr lang="en-US" altLang="en-US" sz="2800" dirty="0"/>
          </a:p>
          <a:p>
            <a:pPr>
              <a:spcBef>
                <a:spcPts val="1104"/>
              </a:spcBef>
            </a:pPr>
            <a:r>
              <a:rPr lang="en-US" altLang="en-US" sz="2800" dirty="0"/>
              <a:t>RS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mempekerjakan</a:t>
            </a:r>
            <a:r>
              <a:rPr lang="en-US" altLang="en-US" sz="2800" dirty="0"/>
              <a:t> Tenaga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Tetap</a:t>
            </a:r>
            <a:r>
              <a:rPr lang="en-US" altLang="en-US" sz="2800" dirty="0"/>
              <a:t> dan/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tenaga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lainnya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berdasarkan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kebutuhan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kemampuan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Rumah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Sakit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sesuai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ketentuan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peraturan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perundang</a:t>
            </a:r>
            <a:r>
              <a:rPr lang="en-US" altLang="en-US" sz="2800" dirty="0"/>
              <a:t> -</a:t>
            </a:r>
            <a:r>
              <a:rPr lang="en-US" altLang="en-US" sz="2800" dirty="0" err="1"/>
              <a:t>undangan</a:t>
            </a:r>
            <a:endParaRPr lang="en-US" alt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DCE727-662A-4612-8709-5228D4CF2A7C}"/>
              </a:ext>
            </a:extLst>
          </p:cNvPr>
          <p:cNvSpPr/>
          <p:nvPr/>
        </p:nvSpPr>
        <p:spPr>
          <a:xfrm>
            <a:off x="1306285" y="2535529"/>
            <a:ext cx="1371600" cy="140425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A902D-9202-4540-8CDF-F3288363C31F}"/>
              </a:ext>
            </a:extLst>
          </p:cNvPr>
          <p:cNvSpPr/>
          <p:nvPr/>
        </p:nvSpPr>
        <p:spPr>
          <a:xfrm>
            <a:off x="6744809" y="2692951"/>
            <a:ext cx="1371600" cy="140425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19197F-C59C-4A0B-B266-043FD213C3B5}"/>
              </a:ext>
            </a:extLst>
          </p:cNvPr>
          <p:cNvSpPr/>
          <p:nvPr/>
        </p:nvSpPr>
        <p:spPr>
          <a:xfrm>
            <a:off x="12468031" y="2627637"/>
            <a:ext cx="1371600" cy="140425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0696CE4-2C55-4CA3-BA3D-F3107F005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285" y="2692951"/>
            <a:ext cx="1506116" cy="11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2517"/>
              </a:spcAft>
            </a:pPr>
            <a:r>
              <a:rPr lang="en-US" altLang="en-US" sz="66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01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2DEC8C4-11C0-4B06-88A6-DD5AD379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551" y="2843945"/>
            <a:ext cx="1506116" cy="11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2517"/>
              </a:spcAft>
            </a:pPr>
            <a:r>
              <a:rPr lang="en-US" altLang="en-US" sz="66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02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262C84D-4C24-479F-9F06-E064E202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0773" y="2843945"/>
            <a:ext cx="1506116" cy="11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2517"/>
              </a:spcAft>
            </a:pPr>
            <a:r>
              <a:rPr lang="en-US" altLang="en-US" sz="66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053075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C0EFA2-CAEE-44DF-B141-91697CF094A1}"/>
              </a:ext>
            </a:extLst>
          </p:cNvPr>
          <p:cNvSpPr/>
          <p:nvPr/>
        </p:nvSpPr>
        <p:spPr>
          <a:xfrm>
            <a:off x="4478993" y="535393"/>
            <a:ext cx="8110813" cy="675901"/>
          </a:xfrm>
          <a:prstGeom prst="rect">
            <a:avLst/>
          </a:prstGeom>
          <a:solidFill>
            <a:srgbClr val="F0F4EC"/>
          </a:solidFill>
        </p:spPr>
        <p:txBody>
          <a:bodyPr wrap="none" lIns="0" tIns="0" rIns="0" bIns="0"/>
          <a:lstStyle/>
          <a:p>
            <a:pPr algn="ctr">
              <a:defRPr/>
            </a:pPr>
            <a:r>
              <a:rPr lang="en-US" sz="6000" b="1" spc="-37" dirty="0" err="1">
                <a:latin typeface="Calibri"/>
              </a:rPr>
              <a:t>Sumber</a:t>
            </a:r>
            <a:r>
              <a:rPr lang="en-US" sz="6000" b="1" spc="-37" dirty="0">
                <a:latin typeface="Calibri"/>
              </a:rPr>
              <a:t> </a:t>
            </a:r>
            <a:r>
              <a:rPr lang="en-US" sz="6000" b="1" spc="-37" dirty="0" err="1">
                <a:latin typeface="Calibri"/>
              </a:rPr>
              <a:t>Daya</a:t>
            </a:r>
            <a:r>
              <a:rPr lang="en-US" sz="6000" b="1" spc="-37" dirty="0">
                <a:latin typeface="Calibri"/>
              </a:rPr>
              <a:t> </a:t>
            </a:r>
            <a:r>
              <a:rPr lang="en-US" sz="6000" b="1" spc="-37" dirty="0" err="1">
                <a:latin typeface="Calibri"/>
              </a:rPr>
              <a:t>Manusia</a:t>
            </a:r>
            <a:endParaRPr lang="en-US" sz="6000" b="1" spc="-37" dirty="0">
              <a:latin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186A62-4943-4A45-A8E6-475911D21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09117"/>
              </p:ext>
            </p:extLst>
          </p:nvPr>
        </p:nvGraphicFramePr>
        <p:xfrm>
          <a:off x="696622" y="2058409"/>
          <a:ext cx="15675554" cy="3869872"/>
        </p:xfrm>
        <a:graphic>
          <a:graphicData uri="http://schemas.openxmlformats.org/drawingml/2006/table">
            <a:tbl>
              <a:tblPr/>
              <a:tblGrid>
                <a:gridCol w="224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8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45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9954">
                <a:tc rowSpan="3">
                  <a:txBody>
                    <a:bodyPr/>
                    <a:lstStyle/>
                    <a:p>
                      <a:pPr marL="279400" indent="0" algn="ctr">
                        <a:lnSpc>
                          <a:spcPct val="100000"/>
                        </a:lnSpc>
                      </a:pPr>
                      <a:r>
                        <a:rPr lang="en-US" sz="4400" b="1" spc="-100" dirty="0">
                          <a:solidFill>
                            <a:srgbClr val="000000"/>
                          </a:solidFill>
                          <a:latin typeface="Calibri"/>
                        </a:rPr>
                        <a:t>SDM</a:t>
                      </a:r>
                    </a:p>
                  </a:txBody>
                  <a:tcPr marL="0" marR="0" marT="0" marB="0" anchor="ctr">
                    <a:solidFill>
                      <a:srgbClr val="64A03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42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Dokter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(+/-)</a:t>
                      </a:r>
                    </a:p>
                  </a:txBody>
                  <a:tcPr marL="0" marR="0" marT="0" marB="0" anchor="ctr">
                    <a:solidFill>
                      <a:srgbClr val="96D1E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Dokter Gigi (+/-)</a:t>
                      </a:r>
                    </a:p>
                  </a:txBody>
                  <a:tcPr marL="0" marR="0" marT="0" marB="0" anchor="ctr">
                    <a:solidFill>
                      <a:srgbClr val="96D1E3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>
                        <a:lnSpc>
                          <a:spcPct val="100000"/>
                        </a:lnSpc>
                        <a:spcAft>
                          <a:spcPts val="42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Keperawatan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 (+)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indent="0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Kebidanan (+/-)</a:t>
                      </a:r>
                    </a:p>
                  </a:txBody>
                  <a:tcPr marL="0" marR="0" marT="0" marB="0" anchor="ctr">
                    <a:solidFill>
                      <a:srgbClr val="96D1E3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0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Kefarmasian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 (+)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Kesehatan Masyarakat (+)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580">
                <a:tc vMerge="1">
                  <a:txBody>
                    <a:bodyPr/>
                    <a:lstStyle/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Dokter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Spesialis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 (+/-)</a:t>
                      </a:r>
                    </a:p>
                  </a:txBody>
                  <a:tcPr marL="0" marR="0" marT="0" marB="0" anchor="ctr">
                    <a:solidFill>
                      <a:srgbClr val="96D1E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Dokter Gigi Spesialis (+/-)</a:t>
                      </a:r>
                    </a:p>
                  </a:txBody>
                  <a:tcPr marL="0" marR="0" marT="0" marB="0" anchor="ctr">
                    <a:solidFill>
                      <a:srgbClr val="96D1E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Psikologi Klinis (+/-)</a:t>
                      </a:r>
                    </a:p>
                  </a:txBody>
                  <a:tcPr marL="0" marR="0" marT="0" marB="0" anchor="ctr">
                    <a:solidFill>
                      <a:srgbClr val="96D1E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Gizi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 (+)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Ketrapian Fisik (+)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Kesh.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Lingk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 (+)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338">
                <a:tc vMerge="1">
                  <a:txBody>
                    <a:bodyPr/>
                    <a:lstStyle/>
                    <a:p>
                      <a:endParaRPr sz="5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21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Dokter</a:t>
                      </a:r>
                    </a:p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Subspesialis (+/-)</a:t>
                      </a:r>
                    </a:p>
                  </a:txBody>
                  <a:tcPr marL="0" marR="0" marT="0" marB="0" anchor="ctr">
                    <a:solidFill>
                      <a:srgbClr val="96D1E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Dokter Gigi Subspesialis (+/-)</a:t>
                      </a:r>
                    </a:p>
                  </a:txBody>
                  <a:tcPr marL="0" marR="0" marT="0" marB="0" anchor="ctr">
                    <a:solidFill>
                      <a:srgbClr val="96D1E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Non Kesehatan (+/-)</a:t>
                      </a:r>
                    </a:p>
                  </a:txBody>
                  <a:tcPr marL="0" marR="0" marT="0" marB="0" anchor="ctr">
                    <a:solidFill>
                      <a:srgbClr val="96D1E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42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Teknik</a:t>
                      </a:r>
                    </a:p>
                    <a:p>
                      <a:pPr marL="215900" indent="0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Biomedika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 (+)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</a:rPr>
                        <a:t>Keteknisian Medik (+)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</a:rPr>
                        <a:t>Kesehatan Lain (+)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5BE933F1-6697-4E9E-BB82-BB026EFA5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94" y="6527656"/>
            <a:ext cx="3096791" cy="182933"/>
          </a:xfrm>
          <a:prstGeom prst="rect">
            <a:avLst/>
          </a:prstGeom>
          <a:solidFill>
            <a:srgbClr val="64A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err="1"/>
              <a:t>Dokter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Spesialis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dgn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Kualifikasi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Tambahan</a:t>
            </a:r>
            <a:endParaRPr lang="en-US" altLang="en-US" sz="3200" b="1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D8BD73-6BC2-4522-8730-E979088E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94" y="7215003"/>
            <a:ext cx="6313246" cy="21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 err="1"/>
              <a:t>diberi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kewenangan</a:t>
            </a:r>
            <a:r>
              <a:rPr lang="en-US" altLang="en-US" sz="2400" b="1" dirty="0"/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dapat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memberikan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Pelayanan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Medik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Subspesialis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tertentu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dalam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hal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/>
              <a:t>belum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terdapat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dokter</a:t>
            </a:r>
            <a:r>
              <a:rPr lang="en-US" altLang="en-US" sz="2400" b="1" dirty="0"/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subspesialis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dasar</a:t>
            </a:r>
            <a:r>
              <a:rPr lang="en-US" altLang="en-US" sz="2400" dirty="0">
                <a:latin typeface="Arial" panose="020B0604020202020204" pitchFamily="34" charset="0"/>
              </a:rPr>
              <a:t> dan </a:t>
            </a:r>
            <a:r>
              <a:rPr lang="en-US" altLang="en-US" sz="2400" dirty="0" err="1">
                <a:latin typeface="Arial" panose="020B0604020202020204" pitchFamily="34" charset="0"/>
              </a:rPr>
              <a:t>dokter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subspesialis</a:t>
            </a:r>
            <a:r>
              <a:rPr lang="en-US" altLang="en-US" sz="2400" dirty="0">
                <a:latin typeface="Arial" panose="020B0604020202020204" pitchFamily="34" charset="0"/>
              </a:rPr>
              <a:t> lain </a:t>
            </a:r>
            <a:r>
              <a:rPr lang="en-US" altLang="en-US" sz="2400" dirty="0" err="1">
                <a:latin typeface="Arial" panose="020B0604020202020204" pitchFamily="34" charset="0"/>
              </a:rPr>
              <a:t>untuk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melakukan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pelayanan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medik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subspesialis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62528F8-55A5-4346-BBD2-9094355CA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1413" y="6619122"/>
            <a:ext cx="2038393" cy="182933"/>
          </a:xfrm>
          <a:prstGeom prst="rect">
            <a:avLst/>
          </a:prstGeom>
          <a:solidFill>
            <a:srgbClr val="37A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err="1"/>
              <a:t>Jumlah</a:t>
            </a:r>
            <a:r>
              <a:rPr lang="en-US" altLang="en-US" sz="3200" b="1" dirty="0"/>
              <a:t> dan </a:t>
            </a:r>
            <a:r>
              <a:rPr lang="en-US" altLang="en-US" sz="3200" b="1" dirty="0" err="1"/>
              <a:t>Kualifikasi</a:t>
            </a:r>
            <a:r>
              <a:rPr lang="en-US" altLang="en-US" sz="3200" b="1" dirty="0"/>
              <a:t> SDM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DA5E3F4-243A-41E1-9FD9-1E205A317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1413" y="7492896"/>
            <a:ext cx="5753474" cy="134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400" dirty="0" err="1">
                <a:latin typeface="Arial" panose="020B0604020202020204" pitchFamily="34" charset="0"/>
              </a:rPr>
              <a:t>disesuaikan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dengan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b="1" dirty="0"/>
              <a:t>Hasil </a:t>
            </a:r>
            <a:r>
              <a:rPr lang="en-US" altLang="en-US" sz="2400" b="1" dirty="0" err="1"/>
              <a:t>Analisis</a:t>
            </a:r>
            <a:r>
              <a:rPr lang="en-US" altLang="en-US" sz="2400" b="1" dirty="0"/>
              <a:t> Beban </a:t>
            </a:r>
            <a:r>
              <a:rPr lang="en-US" altLang="en-US" sz="2400" b="1" dirty="0" err="1"/>
              <a:t>Kerja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/>
              <a:t>Kebutuhan</a:t>
            </a:r>
            <a:r>
              <a:rPr lang="en-US" altLang="en-US" sz="2400" b="1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dan </a:t>
            </a:r>
            <a:r>
              <a:rPr lang="en-US" altLang="en-US" sz="2400" b="1" dirty="0" err="1"/>
              <a:t>Kemampuan</a:t>
            </a:r>
            <a:r>
              <a:rPr lang="en-US" altLang="en-US" sz="2400" b="1" dirty="0"/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Pelayanan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Rumah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Sakit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965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ADFB4D-B185-4327-A5DA-3FAF308D185F}"/>
              </a:ext>
            </a:extLst>
          </p:cNvPr>
          <p:cNvSpPr/>
          <p:nvPr/>
        </p:nvSpPr>
        <p:spPr>
          <a:xfrm>
            <a:off x="4391623" y="259245"/>
            <a:ext cx="8424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AKREDITASI RUMAH SAKIT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2C792-4132-411E-93BC-212532AB0835}"/>
              </a:ext>
            </a:extLst>
          </p:cNvPr>
          <p:cNvSpPr/>
          <p:nvPr/>
        </p:nvSpPr>
        <p:spPr>
          <a:xfrm flipH="1">
            <a:off x="8407973" y="1525988"/>
            <a:ext cx="126426" cy="7148977"/>
          </a:xfrm>
          <a:prstGeom prst="rect">
            <a:avLst/>
          </a:prstGeom>
          <a:solidFill>
            <a:srgbClr val="9D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46272-AF56-423B-B3DA-057EE098B4E1}"/>
              </a:ext>
            </a:extLst>
          </p:cNvPr>
          <p:cNvSpPr/>
          <p:nvPr/>
        </p:nvSpPr>
        <p:spPr>
          <a:xfrm>
            <a:off x="571634" y="1787597"/>
            <a:ext cx="70743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01 LEMBAGA PENYELENGGARA AKREDITASI </a:t>
            </a:r>
            <a:br>
              <a:rPr lang="en-US" sz="2400" b="1" dirty="0"/>
            </a:br>
            <a:r>
              <a:rPr lang="en-US" sz="2400" b="1" dirty="0"/>
              <a:t>     </a:t>
            </a:r>
            <a:r>
              <a:rPr lang="en-US" sz="2000" dirty="0"/>
              <a:t>Lembaga </a:t>
            </a:r>
            <a:r>
              <a:rPr lang="en-US" sz="2000" dirty="0" err="1"/>
              <a:t>Independen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dalam atau </a:t>
            </a:r>
            <a:r>
              <a:rPr lang="en-US" sz="2000" dirty="0" err="1"/>
              <a:t>luar</a:t>
            </a:r>
            <a:r>
              <a:rPr lang="en-US" sz="2000" dirty="0"/>
              <a:t> negeri yang  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ditetapkan</a:t>
            </a:r>
            <a:r>
              <a:rPr lang="en-US" sz="2000" dirty="0"/>
              <a:t> oleh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(Menteri Kesehatan)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EAB3B-91B8-4C81-8FE8-FFCB60001FCE}"/>
              </a:ext>
            </a:extLst>
          </p:cNvPr>
          <p:cNvSpPr/>
          <p:nvPr/>
        </p:nvSpPr>
        <p:spPr>
          <a:xfrm>
            <a:off x="614709" y="3608338"/>
            <a:ext cx="75538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02 KEGIATAN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Persiapan</a:t>
            </a:r>
            <a:r>
              <a:rPr lang="en-US" sz="2000" dirty="0"/>
              <a:t> </a:t>
            </a:r>
            <a:r>
              <a:rPr lang="en-US" sz="2000" dirty="0" err="1"/>
              <a:t>Akreditasi</a:t>
            </a:r>
            <a:r>
              <a:rPr lang="en-US" sz="2000" dirty="0"/>
              <a:t> → </a:t>
            </a:r>
            <a:r>
              <a:rPr lang="en-US" sz="2000" dirty="0" err="1"/>
              <a:t>dilakukan</a:t>
            </a:r>
            <a:r>
              <a:rPr lang="en-US" sz="2000" dirty="0"/>
              <a:t> oleh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menjalani</a:t>
            </a:r>
            <a:r>
              <a:rPr lang="en-US" sz="2000" dirty="0"/>
              <a:t> proses </a:t>
            </a:r>
            <a:r>
              <a:rPr lang="en-US" sz="2000" dirty="0" err="1"/>
              <a:t>Akreditasi</a:t>
            </a:r>
            <a:r>
              <a:rPr lang="en-US" sz="2000" dirty="0"/>
              <a:t>, untuk </a:t>
            </a:r>
            <a:r>
              <a:rPr lang="en-US" sz="2000" dirty="0" err="1"/>
              <a:t>pemenuhan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Akreditasi</a:t>
            </a:r>
            <a:r>
              <a:rPr lang="en-US" sz="2000" dirty="0"/>
              <a:t> dalam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survei</a:t>
            </a:r>
            <a:r>
              <a:rPr lang="en-US" sz="2000" dirty="0"/>
              <a:t> </a:t>
            </a:r>
            <a:r>
              <a:rPr lang="en-US" sz="2000" dirty="0" err="1"/>
              <a:t>Akreditasi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Akreditasi</a:t>
            </a:r>
            <a:r>
              <a:rPr lang="en-US" sz="2000" dirty="0"/>
              <a:t> → </a:t>
            </a:r>
            <a:r>
              <a:rPr lang="en-US" sz="2000" dirty="0" err="1"/>
              <a:t>dilakukan</a:t>
            </a:r>
            <a:r>
              <a:rPr lang="en-US" sz="2000" dirty="0"/>
              <a:t> oleh </a:t>
            </a:r>
            <a:r>
              <a:rPr lang="en-US" sz="2000" dirty="0" err="1"/>
              <a:t>lembaga</a:t>
            </a:r>
            <a:r>
              <a:rPr lang="en-US" sz="2000" dirty="0"/>
              <a:t> </a:t>
            </a:r>
            <a:r>
              <a:rPr lang="en-US" sz="2000" dirty="0" err="1"/>
              <a:t>independen</a:t>
            </a:r>
            <a:r>
              <a:rPr lang="en-US" sz="2000" dirty="0"/>
              <a:t> 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penyelenggara</a:t>
            </a:r>
            <a:r>
              <a:rPr lang="en-US" sz="2000" dirty="0"/>
              <a:t> </a:t>
            </a:r>
            <a:r>
              <a:rPr lang="en-US" sz="2000" dirty="0" err="1"/>
              <a:t>Akreditasi</a:t>
            </a:r>
            <a:r>
              <a:rPr lang="en-US" sz="2000" dirty="0"/>
              <a:t>, yang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survei</a:t>
            </a:r>
            <a:r>
              <a:rPr lang="en-US" sz="2000" dirty="0"/>
              <a:t> 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akreditasi</a:t>
            </a:r>
            <a:r>
              <a:rPr lang="en-US" sz="2000" dirty="0"/>
              <a:t> dan </a:t>
            </a:r>
            <a:r>
              <a:rPr lang="en-US" sz="2000" dirty="0" err="1"/>
              <a:t>penetapan</a:t>
            </a:r>
            <a:r>
              <a:rPr lang="en-US" sz="2000" dirty="0"/>
              <a:t> status </a:t>
            </a:r>
            <a:r>
              <a:rPr lang="en-US" sz="2000" dirty="0" err="1"/>
              <a:t>akreditasi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Pascaakreditasi</a:t>
            </a:r>
            <a:r>
              <a:rPr lang="en-US" sz="2000" dirty="0"/>
              <a:t> → </a:t>
            </a:r>
            <a:r>
              <a:rPr lang="en-US" sz="2000" dirty="0" err="1"/>
              <a:t>dilakukan</a:t>
            </a:r>
            <a:r>
              <a:rPr lang="en-US" sz="2000" dirty="0"/>
              <a:t> oleh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penyampaian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lembaga</a:t>
            </a:r>
            <a:r>
              <a:rPr lang="en-US" sz="2000" dirty="0"/>
              <a:t> </a:t>
            </a:r>
            <a:r>
              <a:rPr lang="en-US" sz="2000" dirty="0" err="1"/>
              <a:t>independen</a:t>
            </a:r>
            <a:r>
              <a:rPr lang="en-US" sz="2000" dirty="0"/>
              <a:t> </a:t>
            </a:r>
            <a:r>
              <a:rPr lang="en-US" sz="2000" dirty="0" err="1"/>
              <a:t>penyelenggara</a:t>
            </a:r>
            <a:r>
              <a:rPr lang="en-US" sz="2000" dirty="0"/>
              <a:t> </a:t>
            </a:r>
            <a:r>
              <a:rPr lang="en-US" sz="2000" dirty="0" err="1"/>
              <a:t>Akreditasi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memanfaatkan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dan </a:t>
            </a:r>
            <a:r>
              <a:rPr lang="en-US" sz="2000" dirty="0" err="1"/>
              <a:t>komunikasi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81E8E9-06A0-462B-BC99-4592D996BB3E}"/>
              </a:ext>
            </a:extLst>
          </p:cNvPr>
          <p:cNvSpPr/>
          <p:nvPr/>
        </p:nvSpPr>
        <p:spPr>
          <a:xfrm>
            <a:off x="647931" y="7140470"/>
            <a:ext cx="65699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03</a:t>
            </a:r>
            <a:r>
              <a:rPr lang="en-US" sz="18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Pusat dan </a:t>
            </a:r>
            <a:r>
              <a:rPr lang="en-US" sz="2000" dirty="0" err="1"/>
              <a:t>Pemerintah</a:t>
            </a:r>
            <a:r>
              <a:rPr lang="en-US" sz="2000" dirty="0"/>
              <a:t> Daerah</a:t>
            </a:r>
            <a:endParaRPr lang="en-US" sz="1800" dirty="0"/>
          </a:p>
          <a:p>
            <a:r>
              <a:rPr lang="en-US" sz="1800" dirty="0"/>
              <a:t>     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, </a:t>
            </a:r>
            <a:r>
              <a:rPr lang="en-US" sz="2000" dirty="0" err="1"/>
              <a:t>memotivasi</a:t>
            </a:r>
            <a:r>
              <a:rPr lang="en-US" sz="2000" dirty="0"/>
              <a:t>, </a:t>
            </a:r>
            <a:r>
              <a:rPr lang="en-US" sz="2000" dirty="0" err="1"/>
              <a:t>mendorong</a:t>
            </a:r>
            <a:r>
              <a:rPr lang="en-US" sz="2000" dirty="0"/>
              <a:t>, dan  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memperlancar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 </a:t>
            </a:r>
            <a:r>
              <a:rPr lang="en-US" sz="2000" dirty="0" err="1"/>
              <a:t>Akreditasi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 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milik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swasta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9F730-5312-41FD-8994-D6BDC76F7319}"/>
              </a:ext>
            </a:extLst>
          </p:cNvPr>
          <p:cNvSpPr/>
          <p:nvPr/>
        </p:nvSpPr>
        <p:spPr>
          <a:xfrm>
            <a:off x="10556710" y="2603700"/>
            <a:ext cx="491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Akreditasi</a:t>
            </a:r>
            <a:r>
              <a:rPr lang="en-US" sz="2800" dirty="0"/>
              <a:t> RS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berkala</a:t>
            </a:r>
            <a:r>
              <a:rPr lang="en-US" sz="2800" dirty="0"/>
              <a:t> minimal 3 (</a:t>
            </a:r>
            <a:r>
              <a:rPr lang="en-US" sz="2800" dirty="0" err="1"/>
              <a:t>tiga</a:t>
            </a:r>
            <a:r>
              <a:rPr lang="en-US" sz="2800" dirty="0"/>
              <a:t>) tahun </a:t>
            </a:r>
            <a:r>
              <a:rPr lang="en-US" sz="2800" dirty="0" err="1"/>
              <a:t>sekali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2D8545-080F-4D85-9CD5-08BFF69A7484}"/>
              </a:ext>
            </a:extLst>
          </p:cNvPr>
          <p:cNvSpPr/>
          <p:nvPr/>
        </p:nvSpPr>
        <p:spPr>
          <a:xfrm>
            <a:off x="10222495" y="4762500"/>
            <a:ext cx="5946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Akreditasi</a:t>
            </a:r>
            <a:r>
              <a:rPr lang="en-US" sz="2400" dirty="0"/>
              <a:t> RS </a:t>
            </a:r>
            <a:r>
              <a:rPr lang="en-US" sz="2400" dirty="0" err="1"/>
              <a:t>dilakukan</a:t>
            </a:r>
            <a:r>
              <a:rPr lang="en-US" sz="2400" dirty="0"/>
              <a:t> paling </a:t>
            </a:r>
            <a:r>
              <a:rPr lang="en-US" sz="2400" dirty="0" err="1"/>
              <a:t>lambat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2 tahun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perizinan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89B112-38C4-4370-969F-27742CB70F8E}"/>
              </a:ext>
            </a:extLst>
          </p:cNvPr>
          <p:cNvSpPr/>
          <p:nvPr/>
        </p:nvSpPr>
        <p:spPr>
          <a:xfrm>
            <a:off x="9005225" y="7786801"/>
            <a:ext cx="7620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DIMAKNAI PALING CEPAT 3 TAHUN SEKALI</a:t>
            </a:r>
          </a:p>
        </p:txBody>
      </p:sp>
      <p:pic>
        <p:nvPicPr>
          <p:cNvPr id="12" name="Graphic 11" descr="Hourglass">
            <a:extLst>
              <a:ext uri="{FF2B5EF4-FFF2-40B4-BE49-F238E27FC236}">
                <a16:creationId xmlns:a16="http://schemas.microsoft.com/office/drawing/2014/main" id="{E133DBAE-563D-4F69-9D9B-F49A9AE38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0044" y="2661959"/>
            <a:ext cx="1134658" cy="1134658"/>
          </a:xfrm>
          <a:prstGeom prst="rect">
            <a:avLst/>
          </a:prstGeom>
        </p:spPr>
      </p:pic>
      <p:pic>
        <p:nvPicPr>
          <p:cNvPr id="13" name="Graphic 12" descr="Gears">
            <a:extLst>
              <a:ext uri="{FF2B5EF4-FFF2-40B4-BE49-F238E27FC236}">
                <a16:creationId xmlns:a16="http://schemas.microsoft.com/office/drawing/2014/main" id="{7393C84A-B130-4CD3-A10E-68AA5B999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9903" y="4610633"/>
            <a:ext cx="1134658" cy="11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0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28;p45">
            <a:extLst>
              <a:ext uri="{FF2B5EF4-FFF2-40B4-BE49-F238E27FC236}">
                <a16:creationId xmlns:a16="http://schemas.microsoft.com/office/drawing/2014/main" id="{5AFD341A-E99F-4CA9-A389-0010CFA5948D}"/>
              </a:ext>
            </a:extLst>
          </p:cNvPr>
          <p:cNvSpPr/>
          <p:nvPr/>
        </p:nvSpPr>
        <p:spPr>
          <a:xfrm>
            <a:off x="6569547" y="1449896"/>
            <a:ext cx="3953029" cy="3067385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6" name="Google Shape;1229;p45">
            <a:extLst>
              <a:ext uri="{FF2B5EF4-FFF2-40B4-BE49-F238E27FC236}">
                <a16:creationId xmlns:a16="http://schemas.microsoft.com/office/drawing/2014/main" id="{01F9826C-5211-4BD5-A09A-0F11A9E3EE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0665" y="4781148"/>
            <a:ext cx="14927469" cy="3067384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nn-NO" sz="6600" b="1" dirty="0">
                <a:latin typeface="+mj-lt"/>
                <a:ea typeface="Black Han Sans" panose="020B0604020202020204" charset="-127"/>
                <a:cs typeface="Microsoft Uighur" panose="02000000000000000000" pitchFamily="2" charset="-78"/>
              </a:rPr>
              <a:t>PMK No 14 Tahun 2021 tentang </a:t>
            </a:r>
            <a:r>
              <a:rPr lang="en-US" sz="6600" b="1" dirty="0" err="1">
                <a:latin typeface="+mj-lt"/>
                <a:ea typeface="Black Han Sans" panose="020B0604020202020204" charset="-127"/>
              </a:rPr>
              <a:t>Standar</a:t>
            </a:r>
            <a:r>
              <a:rPr lang="en-US" sz="6600" b="1" dirty="0">
                <a:latin typeface="+mj-lt"/>
                <a:ea typeface="Black Han Sans" panose="020B0604020202020204" charset="-127"/>
              </a:rPr>
              <a:t> </a:t>
            </a:r>
            <a:r>
              <a:rPr lang="en-US" sz="6600" b="1" dirty="0" err="1">
                <a:latin typeface="+mj-lt"/>
                <a:ea typeface="Black Han Sans" panose="020B0604020202020204" charset="-127"/>
              </a:rPr>
              <a:t>Kegiatan</a:t>
            </a:r>
            <a:r>
              <a:rPr lang="en-US" sz="6600" b="1" dirty="0">
                <a:latin typeface="+mj-lt"/>
                <a:ea typeface="Black Han Sans" panose="020B0604020202020204" charset="-127"/>
              </a:rPr>
              <a:t> Usaha dan </a:t>
            </a:r>
            <a:r>
              <a:rPr lang="en-US" sz="6600" b="1" dirty="0" err="1">
                <a:latin typeface="+mj-lt"/>
                <a:ea typeface="Black Han Sans" panose="020B0604020202020204" charset="-127"/>
              </a:rPr>
              <a:t>Produk</a:t>
            </a:r>
            <a:endParaRPr lang="en-US" sz="6600" b="1" dirty="0">
              <a:latin typeface="+mj-lt"/>
              <a:ea typeface="Black Han Sans" panose="020B0604020202020204" charset="-127"/>
            </a:endParaRPr>
          </a:p>
        </p:txBody>
      </p:sp>
      <p:sp>
        <p:nvSpPr>
          <p:cNvPr id="7" name="Google Shape;1218;p44">
            <a:extLst>
              <a:ext uri="{FF2B5EF4-FFF2-40B4-BE49-F238E27FC236}">
                <a16:creationId xmlns:a16="http://schemas.microsoft.com/office/drawing/2014/main" id="{57C0D9E9-EA3F-4F63-92C7-6EE2EA0F330C}"/>
              </a:ext>
            </a:extLst>
          </p:cNvPr>
          <p:cNvSpPr txBox="1">
            <a:spLocks/>
          </p:cNvSpPr>
          <p:nvPr/>
        </p:nvSpPr>
        <p:spPr>
          <a:xfrm>
            <a:off x="6289835" y="1443053"/>
            <a:ext cx="4369575" cy="282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10266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US" sz="17800" dirty="0">
                <a:solidFill>
                  <a:schemeClr val="tx2">
                    <a:lumMod val="90000"/>
                  </a:schemeClr>
                </a:solidFill>
              </a:rPr>
              <a:t>0</a:t>
            </a:r>
            <a:r>
              <a:rPr lang="en-ID" sz="17800" dirty="0">
                <a:solidFill>
                  <a:schemeClr val="tx2">
                    <a:lumMod val="9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0354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31C26-6977-4F2D-8F3E-86D93713280D}"/>
              </a:ext>
            </a:extLst>
          </p:cNvPr>
          <p:cNvSpPr txBox="1"/>
          <p:nvPr/>
        </p:nvSpPr>
        <p:spPr>
          <a:xfrm>
            <a:off x="6235212" y="2377966"/>
            <a:ext cx="4598376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RUANG LINGKUP </a:t>
            </a:r>
            <a:endParaRPr lang="en-US" sz="4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E8548-D8E2-469B-A760-57A97FA30B5F}"/>
              </a:ext>
            </a:extLst>
          </p:cNvPr>
          <p:cNvSpPr txBox="1"/>
          <p:nvPr/>
        </p:nvSpPr>
        <p:spPr>
          <a:xfrm>
            <a:off x="1371600" y="3493333"/>
            <a:ext cx="14173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menyelenggarakan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perorangan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paripurna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rawat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inap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rawat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gawat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darurat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Swasta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Penanaman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Modal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Negeri (PMDN) dan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Penanaman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Modal </a:t>
            </a:r>
            <a:r>
              <a:rPr lang="en-US" sz="4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(PMA).</a:t>
            </a:r>
            <a:endParaRPr lang="en-US" sz="6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4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96;p43">
            <a:extLst>
              <a:ext uri="{FF2B5EF4-FFF2-40B4-BE49-F238E27FC236}">
                <a16:creationId xmlns:a16="http://schemas.microsoft.com/office/drawing/2014/main" id="{48F99BB0-E8F8-4408-8261-A2F43581ADB5}"/>
              </a:ext>
            </a:extLst>
          </p:cNvPr>
          <p:cNvSpPr/>
          <p:nvPr/>
        </p:nvSpPr>
        <p:spPr>
          <a:xfrm>
            <a:off x="7652245" y="7612162"/>
            <a:ext cx="1885705" cy="1463181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193" name="Google Shape;1193;p43"/>
          <p:cNvSpPr/>
          <p:nvPr/>
        </p:nvSpPr>
        <p:spPr>
          <a:xfrm>
            <a:off x="70112" y="4359440"/>
            <a:ext cx="1885705" cy="1463244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194" name="Google Shape;1194;p43"/>
          <p:cNvSpPr/>
          <p:nvPr/>
        </p:nvSpPr>
        <p:spPr>
          <a:xfrm>
            <a:off x="7652245" y="2021505"/>
            <a:ext cx="1885705" cy="1463244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195" name="Google Shape;1195;p43"/>
          <p:cNvSpPr/>
          <p:nvPr/>
        </p:nvSpPr>
        <p:spPr>
          <a:xfrm>
            <a:off x="7652245" y="3885099"/>
            <a:ext cx="1885705" cy="1463181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196" name="Google Shape;1196;p43"/>
          <p:cNvSpPr/>
          <p:nvPr/>
        </p:nvSpPr>
        <p:spPr>
          <a:xfrm>
            <a:off x="7652245" y="5748630"/>
            <a:ext cx="1885705" cy="1463181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197" name="Google Shape;1197;p43"/>
          <p:cNvSpPr txBox="1">
            <a:spLocks noGrp="1"/>
          </p:cNvSpPr>
          <p:nvPr>
            <p:ph type="title" idx="2"/>
          </p:nvPr>
        </p:nvSpPr>
        <p:spPr>
          <a:xfrm>
            <a:off x="1709582" y="2519971"/>
            <a:ext cx="5291440" cy="985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" sz="3600" b="1" dirty="0">
                <a:latin typeface="+mj-lt"/>
              </a:rPr>
              <a:t>Pendahuluan</a:t>
            </a:r>
            <a:endParaRPr sz="3600" b="1" dirty="0">
              <a:latin typeface="+mj-lt"/>
            </a:endParaRPr>
          </a:p>
        </p:txBody>
      </p:sp>
      <p:sp>
        <p:nvSpPr>
          <p:cNvPr id="1198" name="Google Shape;1198;p43"/>
          <p:cNvSpPr/>
          <p:nvPr/>
        </p:nvSpPr>
        <p:spPr>
          <a:xfrm>
            <a:off x="70112" y="2137048"/>
            <a:ext cx="1885705" cy="1463181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 idx="3"/>
          </p:nvPr>
        </p:nvSpPr>
        <p:spPr>
          <a:xfrm>
            <a:off x="389388" y="2571767"/>
            <a:ext cx="1262240" cy="67648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201" name="Google Shape;1201;p43"/>
          <p:cNvSpPr txBox="1">
            <a:spLocks noGrp="1"/>
          </p:cNvSpPr>
          <p:nvPr>
            <p:ph type="title" idx="4"/>
          </p:nvPr>
        </p:nvSpPr>
        <p:spPr>
          <a:xfrm>
            <a:off x="1773723" y="4717497"/>
            <a:ext cx="5272400" cy="985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" sz="3600" b="1" dirty="0">
                <a:latin typeface="+mj-lt"/>
              </a:rPr>
              <a:t>Regulasi</a:t>
            </a:r>
            <a:endParaRPr sz="3600" b="1" dirty="0">
              <a:latin typeface="+mj-lt"/>
            </a:endParaRPr>
          </a:p>
        </p:txBody>
      </p:sp>
      <p:sp>
        <p:nvSpPr>
          <p:cNvPr id="1202" name="Google Shape;1202;p43"/>
          <p:cNvSpPr txBox="1">
            <a:spLocks noGrp="1"/>
          </p:cNvSpPr>
          <p:nvPr>
            <p:ph type="title" idx="5"/>
          </p:nvPr>
        </p:nvSpPr>
        <p:spPr>
          <a:xfrm>
            <a:off x="252203" y="4717497"/>
            <a:ext cx="1522080" cy="67648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204" name="Google Shape;1204;p43"/>
          <p:cNvSpPr txBox="1">
            <a:spLocks noGrp="1"/>
          </p:cNvSpPr>
          <p:nvPr>
            <p:ph type="title" idx="7"/>
          </p:nvPr>
        </p:nvSpPr>
        <p:spPr>
          <a:xfrm>
            <a:off x="9411733" y="2137798"/>
            <a:ext cx="7603185" cy="1361724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nn-NO" sz="3200" b="1" dirty="0">
                <a:latin typeface="+mj-lt"/>
                <a:cs typeface="Microsoft Uighur" panose="02000000000000000000" pitchFamily="2" charset="-78"/>
              </a:rPr>
              <a:t>PMK No 14 Tahun 2021 tentang </a:t>
            </a:r>
            <a:r>
              <a:rPr lang="en-US" sz="3200" b="1" dirty="0" err="1">
                <a:latin typeface="+mj-lt"/>
              </a:rPr>
              <a:t>Standar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Kegiatan</a:t>
            </a:r>
            <a:r>
              <a:rPr lang="en-US" sz="3200" b="1" dirty="0">
                <a:latin typeface="+mj-lt"/>
              </a:rPr>
              <a:t> Usaha dan </a:t>
            </a:r>
            <a:r>
              <a:rPr lang="en-US" sz="3200" b="1" dirty="0" err="1">
                <a:latin typeface="+mj-lt"/>
              </a:rPr>
              <a:t>Produk</a:t>
            </a:r>
            <a:endParaRPr lang="en-US" sz="3200" b="1" dirty="0">
              <a:latin typeface="+mj-lt"/>
            </a:endParaRPr>
          </a:p>
        </p:txBody>
      </p:sp>
      <p:sp>
        <p:nvSpPr>
          <p:cNvPr id="1205" name="Google Shape;1205;p43"/>
          <p:cNvSpPr txBox="1">
            <a:spLocks noGrp="1"/>
          </p:cNvSpPr>
          <p:nvPr>
            <p:ph type="title" idx="4294967295"/>
          </p:nvPr>
        </p:nvSpPr>
        <p:spPr>
          <a:xfrm>
            <a:off x="7834337" y="2408265"/>
            <a:ext cx="1521520" cy="67648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sz="5600" dirty="0">
                <a:solidFill>
                  <a:schemeClr val="accent5"/>
                </a:solidFill>
              </a:rPr>
              <a:t>04</a:t>
            </a:r>
            <a:endParaRPr sz="5600" dirty="0">
              <a:solidFill>
                <a:schemeClr val="accent5"/>
              </a:solidFill>
            </a:endParaRPr>
          </a:p>
        </p:txBody>
      </p:sp>
      <p:sp>
        <p:nvSpPr>
          <p:cNvPr id="1207" name="Google Shape;1207;p43"/>
          <p:cNvSpPr txBox="1">
            <a:spLocks noGrp="1"/>
          </p:cNvSpPr>
          <p:nvPr>
            <p:ph type="title" idx="9"/>
          </p:nvPr>
        </p:nvSpPr>
        <p:spPr>
          <a:xfrm>
            <a:off x="9432057" y="4224977"/>
            <a:ext cx="4041863" cy="98504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nn-NO" sz="3600" b="1" dirty="0">
                <a:latin typeface="+mn-lt"/>
                <a:cs typeface="Microsoft Uighur" panose="02000000000000000000" pitchFamily="2" charset="-78"/>
              </a:rPr>
              <a:t>Kredensialing</a:t>
            </a:r>
            <a:endParaRPr lang="en-US" sz="3600" b="1" dirty="0">
              <a:latin typeface="+mn-lt"/>
            </a:endParaRPr>
          </a:p>
        </p:txBody>
      </p:sp>
      <p:sp>
        <p:nvSpPr>
          <p:cNvPr id="1208" name="Google Shape;1208;p43"/>
          <p:cNvSpPr txBox="1">
            <a:spLocks noGrp="1"/>
          </p:cNvSpPr>
          <p:nvPr>
            <p:ph type="title" idx="13"/>
          </p:nvPr>
        </p:nvSpPr>
        <p:spPr>
          <a:xfrm>
            <a:off x="7903280" y="4359900"/>
            <a:ext cx="1262240" cy="67648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dirty="0"/>
              <a:t>05</a:t>
            </a:r>
            <a:endParaRPr dirty="0"/>
          </a:p>
        </p:txBody>
      </p:sp>
      <p:sp>
        <p:nvSpPr>
          <p:cNvPr id="1210" name="Google Shape;1210;p43"/>
          <p:cNvSpPr txBox="1">
            <a:spLocks noGrp="1"/>
          </p:cNvSpPr>
          <p:nvPr>
            <p:ph type="title" idx="15"/>
          </p:nvPr>
        </p:nvSpPr>
        <p:spPr>
          <a:xfrm>
            <a:off x="9411733" y="5990225"/>
            <a:ext cx="6872356" cy="98504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sz="3600" b="1" dirty="0">
                <a:latin typeface="+mj-lt"/>
              </a:rPr>
              <a:t>Contoh hasil Kredensialing</a:t>
            </a:r>
            <a:endParaRPr sz="3600" b="1" dirty="0">
              <a:latin typeface="+mj-lt"/>
            </a:endParaRPr>
          </a:p>
        </p:txBody>
      </p:sp>
      <p:sp>
        <p:nvSpPr>
          <p:cNvPr id="1211" name="Google Shape;1211;p43"/>
          <p:cNvSpPr txBox="1">
            <a:spLocks noGrp="1"/>
          </p:cNvSpPr>
          <p:nvPr>
            <p:ph type="title" idx="16"/>
          </p:nvPr>
        </p:nvSpPr>
        <p:spPr>
          <a:xfrm>
            <a:off x="7917307" y="6175679"/>
            <a:ext cx="1262240" cy="67648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dirty="0"/>
              <a:t>06</a:t>
            </a:r>
            <a:endParaRPr dirty="0"/>
          </a:p>
        </p:txBody>
      </p:sp>
      <p:sp>
        <p:nvSpPr>
          <p:cNvPr id="1213" name="Google Shape;1213;p43"/>
          <p:cNvSpPr txBox="1">
            <a:spLocks noGrp="1"/>
          </p:cNvSpPr>
          <p:nvPr>
            <p:ph type="title"/>
          </p:nvPr>
        </p:nvSpPr>
        <p:spPr>
          <a:xfrm>
            <a:off x="947031" y="763208"/>
            <a:ext cx="8350390" cy="1106074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" sz="6000" dirty="0"/>
              <a:t>POKOK BAHASAN</a:t>
            </a:r>
            <a:endParaRPr sz="6000" dirty="0"/>
          </a:p>
        </p:txBody>
      </p:sp>
      <p:sp>
        <p:nvSpPr>
          <p:cNvPr id="19" name="Google Shape;1204;p43">
            <a:extLst>
              <a:ext uri="{FF2B5EF4-FFF2-40B4-BE49-F238E27FC236}">
                <a16:creationId xmlns:a16="http://schemas.microsoft.com/office/drawing/2014/main" id="{D1B63646-0CCF-4E71-A73A-76F01C329008}"/>
              </a:ext>
            </a:extLst>
          </p:cNvPr>
          <p:cNvSpPr txBox="1">
            <a:spLocks/>
          </p:cNvSpPr>
          <p:nvPr/>
        </p:nvSpPr>
        <p:spPr>
          <a:xfrm>
            <a:off x="1670726" y="6592156"/>
            <a:ext cx="6603893" cy="2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lack Han Sans"/>
              <a:buNone/>
              <a:defRPr sz="3733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lack Han Sans"/>
              <a:buNone/>
              <a:defRPr sz="410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lack Han Sans"/>
              <a:buNone/>
              <a:defRPr sz="410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lack Han Sans"/>
              <a:buNone/>
              <a:defRPr sz="410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lack Han Sans"/>
              <a:buNone/>
              <a:defRPr sz="410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lack Han Sans"/>
              <a:buNone/>
              <a:defRPr sz="410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lack Han Sans"/>
              <a:buNone/>
              <a:defRPr sz="410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lack Han Sans"/>
              <a:buNone/>
              <a:defRPr sz="410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lack Han Sans"/>
              <a:buNone/>
              <a:defRPr sz="4107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nn-NO" sz="3200" b="1" dirty="0">
                <a:latin typeface="+mn-lt"/>
                <a:cs typeface="Microsoft Uighur" panose="02000000000000000000" pitchFamily="2" charset="-78"/>
              </a:rPr>
              <a:t>Situasi Penyelenggaraan Rumah Sakit  berdasarkan Perkembangan PP 47 Tahun 2021 </a:t>
            </a:r>
            <a:endParaRPr lang="en-US" sz="3200" b="1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A72B26-1350-448C-AD65-FBB564EA2783}"/>
              </a:ext>
            </a:extLst>
          </p:cNvPr>
          <p:cNvGrpSpPr/>
          <p:nvPr/>
        </p:nvGrpSpPr>
        <p:grpSpPr>
          <a:xfrm>
            <a:off x="70112" y="6581895"/>
            <a:ext cx="1885705" cy="1463244"/>
            <a:chOff x="389532" y="6975246"/>
            <a:chExt cx="1885705" cy="1463244"/>
          </a:xfrm>
        </p:grpSpPr>
        <p:sp>
          <p:nvSpPr>
            <p:cNvPr id="18" name="Google Shape;1194;p43">
              <a:extLst>
                <a:ext uri="{FF2B5EF4-FFF2-40B4-BE49-F238E27FC236}">
                  <a16:creationId xmlns:a16="http://schemas.microsoft.com/office/drawing/2014/main" id="{5632356C-0CE8-44A2-B289-D4649A667A8A}"/>
                </a:ext>
              </a:extLst>
            </p:cNvPr>
            <p:cNvSpPr/>
            <p:nvPr/>
          </p:nvSpPr>
          <p:spPr>
            <a:xfrm>
              <a:off x="389532" y="6975246"/>
              <a:ext cx="1885705" cy="1463244"/>
            </a:xfrm>
            <a:custGeom>
              <a:avLst/>
              <a:gdLst/>
              <a:ahLst/>
              <a:cxnLst/>
              <a:rect l="l" t="t" r="r" b="b"/>
              <a:pathLst>
                <a:path w="8815" h="6840" extrusionOk="0">
                  <a:moveTo>
                    <a:pt x="4408" y="1"/>
                  </a:moveTo>
                  <a:cubicBezTo>
                    <a:pt x="31" y="1"/>
                    <a:pt x="0" y="6840"/>
                    <a:pt x="4408" y="6840"/>
                  </a:cubicBezTo>
                  <a:cubicBezTo>
                    <a:pt x="8815" y="6840"/>
                    <a:pt x="8815" y="1"/>
                    <a:pt x="4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20" name="Google Shape;1205;p43">
              <a:extLst>
                <a:ext uri="{FF2B5EF4-FFF2-40B4-BE49-F238E27FC236}">
                  <a16:creationId xmlns:a16="http://schemas.microsoft.com/office/drawing/2014/main" id="{1FAD9265-02B4-4A41-8AC0-6D9049A39689}"/>
                </a:ext>
              </a:extLst>
            </p:cNvPr>
            <p:cNvSpPr txBox="1">
              <a:spLocks/>
            </p:cNvSpPr>
            <p:nvPr/>
          </p:nvSpPr>
          <p:spPr>
            <a:xfrm>
              <a:off x="571623" y="7368616"/>
              <a:ext cx="1521520" cy="67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lack Han Sans"/>
                <a:buNone/>
                <a:defRPr sz="3200" b="0" i="0" u="none" strike="noStrike" cap="none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lack Han Sans"/>
                <a:buNone/>
                <a:defRPr sz="3200" b="0" i="0" u="none" strike="noStrike" cap="none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lack Han Sans"/>
                <a:buNone/>
                <a:defRPr sz="3200" b="0" i="0" u="none" strike="noStrike" cap="none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lack Han Sans"/>
                <a:buNone/>
                <a:defRPr sz="3200" b="0" i="0" u="none" strike="noStrike" cap="none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lack Han Sans"/>
                <a:buNone/>
                <a:defRPr sz="3200" b="0" i="0" u="none" strike="noStrike" cap="none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lack Han Sans"/>
                <a:buNone/>
                <a:defRPr sz="3200" b="0" i="0" u="none" strike="noStrike" cap="none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lack Han Sans"/>
                <a:buNone/>
                <a:defRPr sz="3200" b="0" i="0" u="none" strike="noStrike" cap="none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lack Han Sans"/>
                <a:buNone/>
                <a:defRPr sz="3200" b="0" i="0" u="none" strike="noStrike" cap="none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lack Han Sans"/>
                <a:buNone/>
                <a:defRPr sz="3200" b="0" i="0" u="none" strike="noStrike" cap="none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defRPr>
              </a:lvl9pPr>
            </a:lstStyle>
            <a:p>
              <a:r>
                <a:rPr lang="en" sz="5600" dirty="0">
                  <a:solidFill>
                    <a:schemeClr val="accent5"/>
                  </a:solidFill>
                </a:rPr>
                <a:t>03</a:t>
              </a:r>
            </a:p>
          </p:txBody>
        </p:sp>
      </p:grpSp>
      <p:sp>
        <p:nvSpPr>
          <p:cNvPr id="21" name="Google Shape;1211;p43">
            <a:extLst>
              <a:ext uri="{FF2B5EF4-FFF2-40B4-BE49-F238E27FC236}">
                <a16:creationId xmlns:a16="http://schemas.microsoft.com/office/drawing/2014/main" id="{7898A578-3064-48D6-832C-3FCB6C392BBD}"/>
              </a:ext>
            </a:extLst>
          </p:cNvPr>
          <p:cNvSpPr txBox="1">
            <a:spLocks/>
          </p:cNvSpPr>
          <p:nvPr/>
        </p:nvSpPr>
        <p:spPr>
          <a:xfrm>
            <a:off x="7917307" y="8055337"/>
            <a:ext cx="1262240" cy="67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lack Han Sans"/>
              <a:buNone/>
              <a:defRPr sz="56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lack Han Sans"/>
              <a:buNone/>
              <a:defRPr sz="56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lack Han Sans"/>
              <a:buNone/>
              <a:defRPr sz="56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lack Han Sans"/>
              <a:buNone/>
              <a:defRPr sz="56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lack Han Sans"/>
              <a:buNone/>
              <a:defRPr sz="56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lack Han Sans"/>
              <a:buNone/>
              <a:defRPr sz="56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lack Han Sans"/>
              <a:buNone/>
              <a:defRPr sz="56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lack Han Sans"/>
              <a:buNone/>
              <a:defRPr sz="56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lack Han Sans"/>
              <a:buNone/>
              <a:defRPr sz="56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" dirty="0"/>
              <a:t>07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D1965-DAB1-4D3F-B2F2-168CF3A9DC27}"/>
              </a:ext>
            </a:extLst>
          </p:cNvPr>
          <p:cNvSpPr txBox="1"/>
          <p:nvPr/>
        </p:nvSpPr>
        <p:spPr>
          <a:xfrm>
            <a:off x="9537950" y="7910576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Kesimpulan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186533B-C602-4E85-BDBB-482888F7D8DF}"/>
              </a:ext>
            </a:extLst>
          </p:cNvPr>
          <p:cNvGrpSpPr/>
          <p:nvPr/>
        </p:nvGrpSpPr>
        <p:grpSpPr>
          <a:xfrm>
            <a:off x="3527681" y="885426"/>
            <a:ext cx="9940413" cy="1187116"/>
            <a:chOff x="-4896465" y="0"/>
            <a:chExt cx="9940413" cy="1187116"/>
          </a:xfrm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2BE1086D-5E59-41EB-9EBB-190723D4F820}"/>
                </a:ext>
              </a:extLst>
            </p:cNvPr>
            <p:cNvSpPr/>
            <p:nvPr/>
          </p:nvSpPr>
          <p:spPr>
            <a:xfrm>
              <a:off x="-4896465" y="0"/>
              <a:ext cx="9940413" cy="1187116"/>
            </a:xfrm>
            <a:prstGeom prst="hexagon">
              <a:avLst/>
            </a:prstGeom>
            <a:solidFill>
              <a:schemeClr val="bg2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CB65F463-D7B6-4272-9512-2D0FF534CD26}"/>
                </a:ext>
              </a:extLst>
            </p:cNvPr>
            <p:cNvSpPr/>
            <p:nvPr/>
          </p:nvSpPr>
          <p:spPr>
            <a:xfrm>
              <a:off x="-4736691" y="124642"/>
              <a:ext cx="9620865" cy="937833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D25F3F-BE05-4DA7-8DA4-924D01CEBBFE}"/>
              </a:ext>
            </a:extLst>
          </p:cNvPr>
          <p:cNvSpPr txBox="1"/>
          <p:nvPr/>
        </p:nvSpPr>
        <p:spPr>
          <a:xfrm>
            <a:off x="4087344" y="1055182"/>
            <a:ext cx="8894111" cy="8476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PERSYARATAN UMUM BERUSAHA</a:t>
            </a: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6C4C1-370F-4D20-9865-BA6E537758F0}"/>
              </a:ext>
            </a:extLst>
          </p:cNvPr>
          <p:cNvSpPr txBox="1"/>
          <p:nvPr/>
        </p:nvSpPr>
        <p:spPr>
          <a:xfrm>
            <a:off x="6679195" y="2983166"/>
            <a:ext cx="4032283" cy="53290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PERSYARATAN UMUM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73DBBE-21C3-4D15-BD79-8227709A4F54}"/>
              </a:ext>
            </a:extLst>
          </p:cNvPr>
          <p:cNvGrpSpPr/>
          <p:nvPr/>
        </p:nvGrpSpPr>
        <p:grpSpPr>
          <a:xfrm>
            <a:off x="1084465" y="2606806"/>
            <a:ext cx="6590811" cy="6739614"/>
            <a:chOff x="998583" y="2437832"/>
            <a:chExt cx="6590811" cy="6739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4A6C78-0B02-4199-9320-A86FECCEAE35}"/>
                </a:ext>
              </a:extLst>
            </p:cNvPr>
            <p:cNvGrpSpPr/>
            <p:nvPr/>
          </p:nvGrpSpPr>
          <p:grpSpPr>
            <a:xfrm>
              <a:off x="998583" y="2437832"/>
              <a:ext cx="6590811" cy="6739614"/>
              <a:chOff x="-4737692" y="3089786"/>
              <a:chExt cx="3734801" cy="3819123"/>
            </a:xfrm>
          </p:grpSpPr>
          <p:sp>
            <p:nvSpPr>
              <p:cNvPr id="7" name="Hexagon 6">
                <a:extLst>
                  <a:ext uri="{FF2B5EF4-FFF2-40B4-BE49-F238E27FC236}">
                    <a16:creationId xmlns:a16="http://schemas.microsoft.com/office/drawing/2014/main" id="{7A56EF2A-74A3-4197-9FCB-789235525A58}"/>
                  </a:ext>
                </a:extLst>
              </p:cNvPr>
              <p:cNvSpPr/>
              <p:nvPr/>
            </p:nvSpPr>
            <p:spPr>
              <a:xfrm rot="16200000">
                <a:off x="-4779853" y="3131947"/>
                <a:ext cx="3819123" cy="3734801"/>
              </a:xfrm>
              <a:prstGeom prst="hexagon">
                <a:avLst/>
              </a:prstGeom>
              <a:solidFill>
                <a:schemeClr val="bg2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6CED675-F489-4CBB-A983-8BB01C23CE03}"/>
                  </a:ext>
                </a:extLst>
              </p:cNvPr>
              <p:cNvSpPr/>
              <p:nvPr/>
            </p:nvSpPr>
            <p:spPr>
              <a:xfrm rot="16200000">
                <a:off x="-3420395" y="1965395"/>
                <a:ext cx="1100205" cy="3544045"/>
              </a:xfrm>
              <a:custGeom>
                <a:avLst/>
                <a:gdLst>
                  <a:gd name="connsiteX0" fmla="*/ 1100205 w 1100205"/>
                  <a:gd name="connsiteY0" fmla="*/ 1772023 h 3544045"/>
                  <a:gd name="connsiteX1" fmla="*/ 214193 w 1100205"/>
                  <a:gd name="connsiteY1" fmla="*/ 3544045 h 3544045"/>
                  <a:gd name="connsiteX2" fmla="*/ 0 w 1100205"/>
                  <a:gd name="connsiteY2" fmla="*/ 3544045 h 3544045"/>
                  <a:gd name="connsiteX3" fmla="*/ 0 w 1100205"/>
                  <a:gd name="connsiteY3" fmla="*/ 0 h 3544045"/>
                  <a:gd name="connsiteX4" fmla="*/ 214193 w 1100205"/>
                  <a:gd name="connsiteY4" fmla="*/ 0 h 3544045"/>
                  <a:gd name="connsiteX5" fmla="*/ 1100205 w 1100205"/>
                  <a:gd name="connsiteY5" fmla="*/ 1772023 h 354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05" h="3544045">
                    <a:moveTo>
                      <a:pt x="1100205" y="1772023"/>
                    </a:moveTo>
                    <a:lnTo>
                      <a:pt x="214193" y="3544045"/>
                    </a:lnTo>
                    <a:lnTo>
                      <a:pt x="0" y="3544045"/>
                    </a:lnTo>
                    <a:lnTo>
                      <a:pt x="0" y="0"/>
                    </a:lnTo>
                    <a:lnTo>
                      <a:pt x="214193" y="0"/>
                    </a:lnTo>
                    <a:lnTo>
                      <a:pt x="1100205" y="1772023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D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E5CB0B-5183-41F0-B748-352DE00E48F1}"/>
                </a:ext>
              </a:extLst>
            </p:cNvPr>
            <p:cNvSpPr txBox="1"/>
            <p:nvPr/>
          </p:nvSpPr>
          <p:spPr>
            <a:xfrm>
              <a:off x="1949971" y="3605132"/>
              <a:ext cx="4688031" cy="595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1)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Berbadan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Hukum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1F7F3F-1604-494C-91C3-F557CE387C91}"/>
                </a:ext>
              </a:extLst>
            </p:cNvPr>
            <p:cNvSpPr txBox="1"/>
            <p:nvPr/>
          </p:nvSpPr>
          <p:spPr>
            <a:xfrm>
              <a:off x="1722970" y="4827270"/>
              <a:ext cx="5146311" cy="2814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indent="-34290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AutoNum type="alphaLcParenR"/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Badan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hukum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publik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Rumah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Sakit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Pemerintah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indent="-34290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AutoNum type="alphaLcParenR"/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Badan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hukum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bersifat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nirlaba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profit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berupa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perkumpulan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yayasan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dan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perseroan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erbatas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Rumah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Sakit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Swasta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Badan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hukum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bersifat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profit,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jenis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kegiatan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usahanya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hanya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bergerak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bidang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perumahsakitan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3A59FB-EE28-4472-AB9B-6F3BE98F3AE4}"/>
              </a:ext>
            </a:extLst>
          </p:cNvPr>
          <p:cNvGrpSpPr/>
          <p:nvPr/>
        </p:nvGrpSpPr>
        <p:grpSpPr>
          <a:xfrm>
            <a:off x="9311094" y="2606806"/>
            <a:ext cx="6590811" cy="6739614"/>
            <a:chOff x="9966488" y="2437833"/>
            <a:chExt cx="6590811" cy="673961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B4A3A75-079F-48F8-A854-CEFA1014EB68}"/>
                </a:ext>
              </a:extLst>
            </p:cNvPr>
            <p:cNvGrpSpPr/>
            <p:nvPr/>
          </p:nvGrpSpPr>
          <p:grpSpPr>
            <a:xfrm>
              <a:off x="9966488" y="2437833"/>
              <a:ext cx="6590811" cy="6739614"/>
              <a:chOff x="4411925" y="3337889"/>
              <a:chExt cx="3734801" cy="3819123"/>
            </a:xfrm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DC2B376E-6ECE-4ED7-BB01-0FC1842D41AA}"/>
                  </a:ext>
                </a:extLst>
              </p:cNvPr>
              <p:cNvSpPr/>
              <p:nvPr/>
            </p:nvSpPr>
            <p:spPr>
              <a:xfrm rot="16200000">
                <a:off x="4369764" y="3380050"/>
                <a:ext cx="3819123" cy="3734801"/>
              </a:xfrm>
              <a:prstGeom prst="hexagon">
                <a:avLst/>
              </a:prstGeom>
              <a:solidFill>
                <a:schemeClr val="bg2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A5D342A-5ACA-4101-9522-7C197198912C}"/>
                  </a:ext>
                </a:extLst>
              </p:cNvPr>
              <p:cNvSpPr/>
              <p:nvPr/>
            </p:nvSpPr>
            <p:spPr>
              <a:xfrm rot="16200000">
                <a:off x="5729222" y="2213498"/>
                <a:ext cx="1100205" cy="3544045"/>
              </a:xfrm>
              <a:custGeom>
                <a:avLst/>
                <a:gdLst>
                  <a:gd name="connsiteX0" fmla="*/ 1100205 w 1100205"/>
                  <a:gd name="connsiteY0" fmla="*/ 1772023 h 3544045"/>
                  <a:gd name="connsiteX1" fmla="*/ 214193 w 1100205"/>
                  <a:gd name="connsiteY1" fmla="*/ 3544045 h 3544045"/>
                  <a:gd name="connsiteX2" fmla="*/ 0 w 1100205"/>
                  <a:gd name="connsiteY2" fmla="*/ 3544045 h 3544045"/>
                  <a:gd name="connsiteX3" fmla="*/ 0 w 1100205"/>
                  <a:gd name="connsiteY3" fmla="*/ 0 h 3544045"/>
                  <a:gd name="connsiteX4" fmla="*/ 214193 w 1100205"/>
                  <a:gd name="connsiteY4" fmla="*/ 0 h 3544045"/>
                  <a:gd name="connsiteX5" fmla="*/ 1100205 w 1100205"/>
                  <a:gd name="connsiteY5" fmla="*/ 1772023 h 354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05" h="3544045">
                    <a:moveTo>
                      <a:pt x="1100205" y="1772023"/>
                    </a:moveTo>
                    <a:lnTo>
                      <a:pt x="214193" y="3544045"/>
                    </a:lnTo>
                    <a:lnTo>
                      <a:pt x="0" y="3544045"/>
                    </a:lnTo>
                    <a:lnTo>
                      <a:pt x="0" y="0"/>
                    </a:lnTo>
                    <a:lnTo>
                      <a:pt x="214193" y="0"/>
                    </a:lnTo>
                    <a:lnTo>
                      <a:pt x="1100205" y="1772023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D" dirty="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665F5A-A428-4881-A85B-80F3BB49AA5A}"/>
                </a:ext>
              </a:extLst>
            </p:cNvPr>
            <p:cNvSpPr txBox="1"/>
            <p:nvPr/>
          </p:nvSpPr>
          <p:spPr>
            <a:xfrm>
              <a:off x="10457737" y="4643890"/>
              <a:ext cx="5780542" cy="345197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misi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lingkup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kegiatan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c)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rencana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strategi;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d)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struktur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organisasi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Rumah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Sakit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e)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perencanaan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pemenuhan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ketersediaan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Tenaga Kesehatan   dan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tenaga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nonkesehatan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terhadap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jumlah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spesialisasi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dan  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kualifikasi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sumber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daya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manusia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kesehatan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terhadap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jumlah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jenis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dan 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spesifikasi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542646-A954-4FF1-A008-49391AF4272E}"/>
                </a:ext>
              </a:extLst>
            </p:cNvPr>
            <p:cNvSpPr txBox="1"/>
            <p:nvPr/>
          </p:nvSpPr>
          <p:spPr>
            <a:xfrm>
              <a:off x="11198872" y="3341663"/>
              <a:ext cx="4298273" cy="1122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2)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Profil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Rumah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Sakit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paling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sedikit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meliputi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69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14EC70-9BCD-49E3-AE25-6345A1E4CA60}"/>
              </a:ext>
            </a:extLst>
          </p:cNvPr>
          <p:cNvGrpSpPr/>
          <p:nvPr/>
        </p:nvGrpSpPr>
        <p:grpSpPr>
          <a:xfrm>
            <a:off x="2109853" y="887255"/>
            <a:ext cx="4729857" cy="4836645"/>
            <a:chOff x="998583" y="2437832"/>
            <a:chExt cx="6590811" cy="67396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2CA64D-765C-4AB9-8224-06E1F3E6A5A7}"/>
                </a:ext>
              </a:extLst>
            </p:cNvPr>
            <p:cNvGrpSpPr/>
            <p:nvPr/>
          </p:nvGrpSpPr>
          <p:grpSpPr>
            <a:xfrm>
              <a:off x="998583" y="2437832"/>
              <a:ext cx="6590811" cy="6739614"/>
              <a:chOff x="-4737692" y="3089786"/>
              <a:chExt cx="3734801" cy="3819123"/>
            </a:xfrm>
          </p:grpSpPr>
          <p:sp>
            <p:nvSpPr>
              <p:cNvPr id="7" name="Hexagon 6">
                <a:extLst>
                  <a:ext uri="{FF2B5EF4-FFF2-40B4-BE49-F238E27FC236}">
                    <a16:creationId xmlns:a16="http://schemas.microsoft.com/office/drawing/2014/main" id="{508C8901-8A23-4FAC-BDFF-C7EF863D263F}"/>
                  </a:ext>
                </a:extLst>
              </p:cNvPr>
              <p:cNvSpPr/>
              <p:nvPr/>
            </p:nvSpPr>
            <p:spPr>
              <a:xfrm rot="16200000">
                <a:off x="-4779853" y="3131947"/>
                <a:ext cx="3819123" cy="3734801"/>
              </a:xfrm>
              <a:prstGeom prst="hexagon">
                <a:avLst/>
              </a:prstGeom>
              <a:solidFill>
                <a:schemeClr val="bg2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0AD7090-A65B-4251-BA2E-555BD3E349D9}"/>
                  </a:ext>
                </a:extLst>
              </p:cNvPr>
              <p:cNvSpPr/>
              <p:nvPr/>
            </p:nvSpPr>
            <p:spPr>
              <a:xfrm rot="16200000">
                <a:off x="-3420395" y="1965395"/>
                <a:ext cx="1100205" cy="3544045"/>
              </a:xfrm>
              <a:custGeom>
                <a:avLst/>
                <a:gdLst>
                  <a:gd name="connsiteX0" fmla="*/ 1100205 w 1100205"/>
                  <a:gd name="connsiteY0" fmla="*/ 1772023 h 3544045"/>
                  <a:gd name="connsiteX1" fmla="*/ 214193 w 1100205"/>
                  <a:gd name="connsiteY1" fmla="*/ 3544045 h 3544045"/>
                  <a:gd name="connsiteX2" fmla="*/ 0 w 1100205"/>
                  <a:gd name="connsiteY2" fmla="*/ 3544045 h 3544045"/>
                  <a:gd name="connsiteX3" fmla="*/ 0 w 1100205"/>
                  <a:gd name="connsiteY3" fmla="*/ 0 h 3544045"/>
                  <a:gd name="connsiteX4" fmla="*/ 214193 w 1100205"/>
                  <a:gd name="connsiteY4" fmla="*/ 0 h 3544045"/>
                  <a:gd name="connsiteX5" fmla="*/ 1100205 w 1100205"/>
                  <a:gd name="connsiteY5" fmla="*/ 1772023 h 354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05" h="3544045">
                    <a:moveTo>
                      <a:pt x="1100205" y="1772023"/>
                    </a:moveTo>
                    <a:lnTo>
                      <a:pt x="214193" y="3544045"/>
                    </a:lnTo>
                    <a:lnTo>
                      <a:pt x="0" y="3544045"/>
                    </a:lnTo>
                    <a:lnTo>
                      <a:pt x="0" y="0"/>
                    </a:lnTo>
                    <a:lnTo>
                      <a:pt x="214193" y="0"/>
                    </a:lnTo>
                    <a:lnTo>
                      <a:pt x="1100205" y="1772023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D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0EB45E-BEDB-4E9F-951F-FA1F06322E08}"/>
                </a:ext>
              </a:extLst>
            </p:cNvPr>
            <p:cNvSpPr txBox="1"/>
            <p:nvPr/>
          </p:nvSpPr>
          <p:spPr>
            <a:xfrm>
              <a:off x="1203955" y="5041192"/>
              <a:ext cx="6180063" cy="230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3)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Dokumen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Komitmen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melakukan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akreditasi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oleh Lembaga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Akreditasi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Rumah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Sakit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Rumah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Sakit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baru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EB94A7-9AF1-428E-BDB0-347A6A5242F9}"/>
              </a:ext>
            </a:extLst>
          </p:cNvPr>
          <p:cNvGrpSpPr/>
          <p:nvPr/>
        </p:nvGrpSpPr>
        <p:grpSpPr>
          <a:xfrm>
            <a:off x="9733935" y="887255"/>
            <a:ext cx="4729857" cy="4836645"/>
            <a:chOff x="9966488" y="2437833"/>
            <a:chExt cx="6590811" cy="67396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76458CD-EF33-46D3-9C2F-05D4D44E7D9A}"/>
                </a:ext>
              </a:extLst>
            </p:cNvPr>
            <p:cNvGrpSpPr/>
            <p:nvPr/>
          </p:nvGrpSpPr>
          <p:grpSpPr>
            <a:xfrm>
              <a:off x="9966488" y="2437833"/>
              <a:ext cx="6590811" cy="6739614"/>
              <a:chOff x="4411925" y="3337889"/>
              <a:chExt cx="3734801" cy="3819123"/>
            </a:xfrm>
          </p:grpSpPr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EB0769D9-855E-4448-A5D5-0C66DE5C7ED0}"/>
                  </a:ext>
                </a:extLst>
              </p:cNvPr>
              <p:cNvSpPr/>
              <p:nvPr/>
            </p:nvSpPr>
            <p:spPr>
              <a:xfrm rot="16200000">
                <a:off x="4369764" y="3380050"/>
                <a:ext cx="3819123" cy="3734801"/>
              </a:xfrm>
              <a:prstGeom prst="hexagon">
                <a:avLst/>
              </a:prstGeom>
              <a:solidFill>
                <a:schemeClr val="bg2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2120AB4-EF79-4E9E-9EFC-3BC14CC71BF6}"/>
                  </a:ext>
                </a:extLst>
              </p:cNvPr>
              <p:cNvSpPr/>
              <p:nvPr/>
            </p:nvSpPr>
            <p:spPr>
              <a:xfrm rot="16200000">
                <a:off x="5729222" y="2213498"/>
                <a:ext cx="1100205" cy="3544045"/>
              </a:xfrm>
              <a:custGeom>
                <a:avLst/>
                <a:gdLst>
                  <a:gd name="connsiteX0" fmla="*/ 1100205 w 1100205"/>
                  <a:gd name="connsiteY0" fmla="*/ 1772023 h 3544045"/>
                  <a:gd name="connsiteX1" fmla="*/ 214193 w 1100205"/>
                  <a:gd name="connsiteY1" fmla="*/ 3544045 h 3544045"/>
                  <a:gd name="connsiteX2" fmla="*/ 0 w 1100205"/>
                  <a:gd name="connsiteY2" fmla="*/ 3544045 h 3544045"/>
                  <a:gd name="connsiteX3" fmla="*/ 0 w 1100205"/>
                  <a:gd name="connsiteY3" fmla="*/ 0 h 3544045"/>
                  <a:gd name="connsiteX4" fmla="*/ 214193 w 1100205"/>
                  <a:gd name="connsiteY4" fmla="*/ 0 h 3544045"/>
                  <a:gd name="connsiteX5" fmla="*/ 1100205 w 1100205"/>
                  <a:gd name="connsiteY5" fmla="*/ 1772023 h 354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05" h="3544045">
                    <a:moveTo>
                      <a:pt x="1100205" y="1772023"/>
                    </a:moveTo>
                    <a:lnTo>
                      <a:pt x="214193" y="3544045"/>
                    </a:lnTo>
                    <a:lnTo>
                      <a:pt x="0" y="3544045"/>
                    </a:lnTo>
                    <a:lnTo>
                      <a:pt x="0" y="0"/>
                    </a:lnTo>
                    <a:lnTo>
                      <a:pt x="214193" y="0"/>
                    </a:lnTo>
                    <a:lnTo>
                      <a:pt x="1100205" y="1772023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D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C1293B-4281-4C8B-A3B6-47B41EF60B32}"/>
                </a:ext>
              </a:extLst>
            </p:cNvPr>
            <p:cNvSpPr txBox="1"/>
            <p:nvPr/>
          </p:nvSpPr>
          <p:spPr>
            <a:xfrm>
              <a:off x="10350184" y="4836976"/>
              <a:ext cx="6038801" cy="3000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4) Surat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keterangan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kesesuaian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peruntukan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lokasi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lahan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serta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pertimbangan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kebutuhan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rumah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sakit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dari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dinas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kesehatan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kabupaten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kota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setempat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C1FB78-148F-4ADF-8232-4DB32FE0CF96}"/>
              </a:ext>
            </a:extLst>
          </p:cNvPr>
          <p:cNvGrpSpPr/>
          <p:nvPr/>
        </p:nvGrpSpPr>
        <p:grpSpPr>
          <a:xfrm>
            <a:off x="6132959" y="4762500"/>
            <a:ext cx="4729857" cy="4523689"/>
            <a:chOff x="9966488" y="2437833"/>
            <a:chExt cx="6590811" cy="67396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B4996E4-C1D7-478E-8ECC-B4F548386032}"/>
                </a:ext>
              </a:extLst>
            </p:cNvPr>
            <p:cNvGrpSpPr/>
            <p:nvPr/>
          </p:nvGrpSpPr>
          <p:grpSpPr>
            <a:xfrm>
              <a:off x="9966488" y="2437833"/>
              <a:ext cx="6590811" cy="6739614"/>
              <a:chOff x="4411925" y="3337889"/>
              <a:chExt cx="3734801" cy="3819123"/>
            </a:xfrm>
          </p:grpSpPr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1C2397A5-B798-4A4C-B335-8591C14B4D0E}"/>
                  </a:ext>
                </a:extLst>
              </p:cNvPr>
              <p:cNvSpPr/>
              <p:nvPr/>
            </p:nvSpPr>
            <p:spPr>
              <a:xfrm rot="16200000">
                <a:off x="4369764" y="3380050"/>
                <a:ext cx="3819123" cy="3734801"/>
              </a:xfrm>
              <a:prstGeom prst="hexagon">
                <a:avLst/>
              </a:prstGeom>
              <a:solidFill>
                <a:schemeClr val="bg2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E39A6F-2B66-4460-9857-7DD38C56B888}"/>
                  </a:ext>
                </a:extLst>
              </p:cNvPr>
              <p:cNvSpPr/>
              <p:nvPr/>
            </p:nvSpPr>
            <p:spPr>
              <a:xfrm rot="16200000">
                <a:off x="5729222" y="2213498"/>
                <a:ext cx="1100205" cy="3544045"/>
              </a:xfrm>
              <a:custGeom>
                <a:avLst/>
                <a:gdLst>
                  <a:gd name="connsiteX0" fmla="*/ 1100205 w 1100205"/>
                  <a:gd name="connsiteY0" fmla="*/ 1772023 h 3544045"/>
                  <a:gd name="connsiteX1" fmla="*/ 214193 w 1100205"/>
                  <a:gd name="connsiteY1" fmla="*/ 3544045 h 3544045"/>
                  <a:gd name="connsiteX2" fmla="*/ 0 w 1100205"/>
                  <a:gd name="connsiteY2" fmla="*/ 3544045 h 3544045"/>
                  <a:gd name="connsiteX3" fmla="*/ 0 w 1100205"/>
                  <a:gd name="connsiteY3" fmla="*/ 0 h 3544045"/>
                  <a:gd name="connsiteX4" fmla="*/ 214193 w 1100205"/>
                  <a:gd name="connsiteY4" fmla="*/ 0 h 3544045"/>
                  <a:gd name="connsiteX5" fmla="*/ 1100205 w 1100205"/>
                  <a:gd name="connsiteY5" fmla="*/ 1772023 h 354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05" h="3544045">
                    <a:moveTo>
                      <a:pt x="1100205" y="1772023"/>
                    </a:moveTo>
                    <a:lnTo>
                      <a:pt x="214193" y="3544045"/>
                    </a:lnTo>
                    <a:lnTo>
                      <a:pt x="0" y="3544045"/>
                    </a:lnTo>
                    <a:lnTo>
                      <a:pt x="0" y="0"/>
                    </a:lnTo>
                    <a:lnTo>
                      <a:pt x="214193" y="0"/>
                    </a:lnTo>
                    <a:lnTo>
                      <a:pt x="1100205" y="1772023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D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4F7F75-D822-4E37-932B-772658EF040A}"/>
                </a:ext>
              </a:extLst>
            </p:cNvPr>
            <p:cNvSpPr txBox="1"/>
            <p:nvPr/>
          </p:nvSpPr>
          <p:spPr>
            <a:xfrm>
              <a:off x="10708873" y="4988360"/>
              <a:ext cx="5190113" cy="3000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5)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Durasi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pemenuhan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standar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oleh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pelaku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usaha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perizinan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baru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selama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 (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dua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tahun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sejak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NIB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terbit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645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9A0A5A-3CED-4CD3-97AE-82BFB60F3C72}"/>
              </a:ext>
            </a:extLst>
          </p:cNvPr>
          <p:cNvSpPr txBox="1"/>
          <p:nvPr/>
        </p:nvSpPr>
        <p:spPr>
          <a:xfrm>
            <a:off x="4457910" y="4450575"/>
            <a:ext cx="822342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Persyaratan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Perpanjangan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95009D-3961-47D5-89E1-B01CE2AC2BCC}"/>
              </a:ext>
            </a:extLst>
          </p:cNvPr>
          <p:cNvGrpSpPr/>
          <p:nvPr/>
        </p:nvGrpSpPr>
        <p:grpSpPr>
          <a:xfrm>
            <a:off x="476144" y="5448522"/>
            <a:ext cx="5207724" cy="3985138"/>
            <a:chOff x="829544" y="2765322"/>
            <a:chExt cx="5319346" cy="407055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4F18150-55C6-4DE7-8CDF-EFE53E1CA699}"/>
                </a:ext>
              </a:extLst>
            </p:cNvPr>
            <p:cNvSpPr/>
            <p:nvPr/>
          </p:nvSpPr>
          <p:spPr>
            <a:xfrm>
              <a:off x="1748909" y="2765323"/>
              <a:ext cx="3480619" cy="4070554"/>
            </a:xfrm>
            <a:prstGeom prst="rect">
              <a:avLst/>
            </a:prstGeom>
            <a:solidFill>
              <a:srgbClr val="A2C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3AA074A-ABDD-4520-9095-808C49BC45BF}"/>
                </a:ext>
              </a:extLst>
            </p:cNvPr>
            <p:cNvSpPr/>
            <p:nvPr/>
          </p:nvSpPr>
          <p:spPr>
            <a:xfrm>
              <a:off x="2015314" y="3076882"/>
              <a:ext cx="2947807" cy="34474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4" name="Ribbon: Tilted Down 63">
              <a:extLst>
                <a:ext uri="{FF2B5EF4-FFF2-40B4-BE49-F238E27FC236}">
                  <a16:creationId xmlns:a16="http://schemas.microsoft.com/office/drawing/2014/main" id="{DE0C4241-55B5-449B-BEA7-52D21515E0BA}"/>
                </a:ext>
              </a:extLst>
            </p:cNvPr>
            <p:cNvSpPr/>
            <p:nvPr/>
          </p:nvSpPr>
          <p:spPr>
            <a:xfrm>
              <a:off x="829544" y="2765322"/>
              <a:ext cx="5319346" cy="1110558"/>
            </a:xfrm>
            <a:prstGeom prst="ribbon">
              <a:avLst>
                <a:gd name="adj1" fmla="val 33333"/>
                <a:gd name="adj2" fmla="val 58743"/>
              </a:avLst>
            </a:prstGeom>
            <a:solidFill>
              <a:srgbClr val="A2C6EA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E167275-DD7F-4B4D-95D1-12682ABA923E}"/>
                </a:ext>
              </a:extLst>
            </p:cNvPr>
            <p:cNvSpPr txBox="1"/>
            <p:nvPr/>
          </p:nvSpPr>
          <p:spPr>
            <a:xfrm>
              <a:off x="2488842" y="3076882"/>
              <a:ext cx="1769807" cy="94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Bauhaus 93" panose="04030905020B02020C02" pitchFamily="82" charset="0"/>
                </a:rPr>
                <a:t>04</a:t>
              </a:r>
              <a:endParaRPr lang="en-ID" sz="5400" b="1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3C71441-BE99-4360-A242-2A3DBA691052}"/>
              </a:ext>
            </a:extLst>
          </p:cNvPr>
          <p:cNvGrpSpPr/>
          <p:nvPr/>
        </p:nvGrpSpPr>
        <p:grpSpPr>
          <a:xfrm>
            <a:off x="5879981" y="5448522"/>
            <a:ext cx="5207724" cy="3985138"/>
            <a:chOff x="829544" y="2765322"/>
            <a:chExt cx="5319346" cy="407055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6482B86-C479-4F9E-8403-4A276E3AC817}"/>
                </a:ext>
              </a:extLst>
            </p:cNvPr>
            <p:cNvSpPr/>
            <p:nvPr/>
          </p:nvSpPr>
          <p:spPr>
            <a:xfrm>
              <a:off x="1748909" y="2765323"/>
              <a:ext cx="3480619" cy="4070554"/>
            </a:xfrm>
            <a:prstGeom prst="rect">
              <a:avLst/>
            </a:prstGeom>
            <a:solidFill>
              <a:srgbClr val="BEA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2B434C-6587-4970-BD7F-D2A163D01B4D}"/>
                </a:ext>
              </a:extLst>
            </p:cNvPr>
            <p:cNvSpPr/>
            <p:nvPr/>
          </p:nvSpPr>
          <p:spPr>
            <a:xfrm>
              <a:off x="2015314" y="3076882"/>
              <a:ext cx="2947807" cy="34474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9" name="Ribbon: Tilted Down 68">
              <a:extLst>
                <a:ext uri="{FF2B5EF4-FFF2-40B4-BE49-F238E27FC236}">
                  <a16:creationId xmlns:a16="http://schemas.microsoft.com/office/drawing/2014/main" id="{1AF768F5-2209-444D-A4F8-86F002F4710B}"/>
                </a:ext>
              </a:extLst>
            </p:cNvPr>
            <p:cNvSpPr/>
            <p:nvPr/>
          </p:nvSpPr>
          <p:spPr>
            <a:xfrm>
              <a:off x="829544" y="2765322"/>
              <a:ext cx="5319346" cy="1110558"/>
            </a:xfrm>
            <a:prstGeom prst="ribbon">
              <a:avLst>
                <a:gd name="adj1" fmla="val 33333"/>
                <a:gd name="adj2" fmla="val 58743"/>
              </a:avLst>
            </a:prstGeom>
            <a:solidFill>
              <a:srgbClr val="BEA9D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68E49CB-12FE-4E2A-B612-98A746CD6B85}"/>
                </a:ext>
              </a:extLst>
            </p:cNvPr>
            <p:cNvSpPr txBox="1"/>
            <p:nvPr/>
          </p:nvSpPr>
          <p:spPr>
            <a:xfrm>
              <a:off x="2488842" y="3076882"/>
              <a:ext cx="1769807" cy="94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Bauhaus 93" panose="04030905020B02020C02" pitchFamily="82" charset="0"/>
                </a:rPr>
                <a:t>05</a:t>
              </a:r>
              <a:endParaRPr lang="en-ID" sz="5400" b="1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CA9AA44-1968-453E-BA49-3AA4F7CA478E}"/>
              </a:ext>
            </a:extLst>
          </p:cNvPr>
          <p:cNvGrpSpPr/>
          <p:nvPr/>
        </p:nvGrpSpPr>
        <p:grpSpPr>
          <a:xfrm>
            <a:off x="11283818" y="5448522"/>
            <a:ext cx="5207724" cy="3985138"/>
            <a:chOff x="829544" y="2765322"/>
            <a:chExt cx="5319346" cy="40705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98F23E5-889A-44EB-A103-B8DC05C02DAE}"/>
                </a:ext>
              </a:extLst>
            </p:cNvPr>
            <p:cNvSpPr/>
            <p:nvPr/>
          </p:nvSpPr>
          <p:spPr>
            <a:xfrm>
              <a:off x="1748909" y="2765323"/>
              <a:ext cx="3480619" cy="4070554"/>
            </a:xfrm>
            <a:prstGeom prst="rect">
              <a:avLst/>
            </a:prstGeom>
            <a:solidFill>
              <a:srgbClr val="97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298636C-BE38-4DD4-8116-B8CA8C048FB0}"/>
                </a:ext>
              </a:extLst>
            </p:cNvPr>
            <p:cNvSpPr/>
            <p:nvPr/>
          </p:nvSpPr>
          <p:spPr>
            <a:xfrm>
              <a:off x="2015314" y="3076882"/>
              <a:ext cx="2947807" cy="34474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4" name="Ribbon: Tilted Down 73">
              <a:extLst>
                <a:ext uri="{FF2B5EF4-FFF2-40B4-BE49-F238E27FC236}">
                  <a16:creationId xmlns:a16="http://schemas.microsoft.com/office/drawing/2014/main" id="{09323D72-352B-4504-B3D9-809F48FCC759}"/>
                </a:ext>
              </a:extLst>
            </p:cNvPr>
            <p:cNvSpPr/>
            <p:nvPr/>
          </p:nvSpPr>
          <p:spPr>
            <a:xfrm>
              <a:off x="829544" y="2765322"/>
              <a:ext cx="5319346" cy="1110558"/>
            </a:xfrm>
            <a:prstGeom prst="ribbon">
              <a:avLst>
                <a:gd name="adj1" fmla="val 33333"/>
                <a:gd name="adj2" fmla="val 58743"/>
              </a:avLst>
            </a:prstGeom>
            <a:solidFill>
              <a:srgbClr val="97BEBD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43A0C40-D186-4985-A9E1-2770E7013A72}"/>
                </a:ext>
              </a:extLst>
            </p:cNvPr>
            <p:cNvSpPr txBox="1"/>
            <p:nvPr/>
          </p:nvSpPr>
          <p:spPr>
            <a:xfrm>
              <a:off x="2488842" y="3076882"/>
              <a:ext cx="1769807" cy="94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Bauhaus 93" panose="04030905020B02020C02" pitchFamily="82" charset="0"/>
                </a:rPr>
                <a:t>06</a:t>
              </a:r>
              <a:endParaRPr lang="en-ID" sz="5400" b="1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9C7A796-A086-45D1-AF14-1EAB45B17FC9}"/>
              </a:ext>
            </a:extLst>
          </p:cNvPr>
          <p:cNvGrpSpPr/>
          <p:nvPr/>
        </p:nvGrpSpPr>
        <p:grpSpPr>
          <a:xfrm>
            <a:off x="249184" y="428431"/>
            <a:ext cx="5207724" cy="3985138"/>
            <a:chOff x="829544" y="2765322"/>
            <a:chExt cx="5319346" cy="407055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FD606D0-8672-491A-B05B-839758BA5EAB}"/>
                </a:ext>
              </a:extLst>
            </p:cNvPr>
            <p:cNvSpPr/>
            <p:nvPr/>
          </p:nvSpPr>
          <p:spPr>
            <a:xfrm>
              <a:off x="1748909" y="2765323"/>
              <a:ext cx="3480619" cy="4070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D379062-FAA6-440C-8EB7-AA82A8FFD4DE}"/>
                </a:ext>
              </a:extLst>
            </p:cNvPr>
            <p:cNvSpPr/>
            <p:nvPr/>
          </p:nvSpPr>
          <p:spPr>
            <a:xfrm>
              <a:off x="2015314" y="3076882"/>
              <a:ext cx="2947807" cy="34474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9" name="Ribbon: Tilted Down 78">
              <a:extLst>
                <a:ext uri="{FF2B5EF4-FFF2-40B4-BE49-F238E27FC236}">
                  <a16:creationId xmlns:a16="http://schemas.microsoft.com/office/drawing/2014/main" id="{C1E01B25-B4DD-457E-9033-F98A3C84E003}"/>
                </a:ext>
              </a:extLst>
            </p:cNvPr>
            <p:cNvSpPr/>
            <p:nvPr/>
          </p:nvSpPr>
          <p:spPr>
            <a:xfrm>
              <a:off x="829544" y="2765322"/>
              <a:ext cx="5319346" cy="1110558"/>
            </a:xfrm>
            <a:prstGeom prst="ribbon">
              <a:avLst>
                <a:gd name="adj1" fmla="val 33333"/>
                <a:gd name="adj2" fmla="val 58743"/>
              </a:avLst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89BD16-6D9A-4B2A-8F50-D19F2116D6A4}"/>
                </a:ext>
              </a:extLst>
            </p:cNvPr>
            <p:cNvSpPr txBox="1"/>
            <p:nvPr/>
          </p:nvSpPr>
          <p:spPr>
            <a:xfrm>
              <a:off x="2488842" y="3076882"/>
              <a:ext cx="17698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Bauhaus 93" panose="04030905020B02020C02" pitchFamily="82" charset="0"/>
                </a:rPr>
                <a:t>01</a:t>
              </a:r>
              <a:endParaRPr lang="en-ID" sz="5400" b="1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D3B4675-0C70-44C5-8978-6C64DAA07BE2}"/>
              </a:ext>
            </a:extLst>
          </p:cNvPr>
          <p:cNvGrpSpPr/>
          <p:nvPr/>
        </p:nvGrpSpPr>
        <p:grpSpPr>
          <a:xfrm>
            <a:off x="5653021" y="428431"/>
            <a:ext cx="5207724" cy="3985138"/>
            <a:chOff x="829544" y="2765322"/>
            <a:chExt cx="5319346" cy="40705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A5FF4E-0A2A-4979-B315-3B74B2102D6A}"/>
                </a:ext>
              </a:extLst>
            </p:cNvPr>
            <p:cNvSpPr/>
            <p:nvPr/>
          </p:nvSpPr>
          <p:spPr>
            <a:xfrm>
              <a:off x="1748909" y="2765323"/>
              <a:ext cx="3480619" cy="4070554"/>
            </a:xfrm>
            <a:prstGeom prst="rect">
              <a:avLst/>
            </a:prstGeom>
            <a:solidFill>
              <a:srgbClr val="BEA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6409189-0371-486A-AE6B-887039B0A26F}"/>
                </a:ext>
              </a:extLst>
            </p:cNvPr>
            <p:cNvSpPr/>
            <p:nvPr/>
          </p:nvSpPr>
          <p:spPr>
            <a:xfrm>
              <a:off x="2015314" y="3076882"/>
              <a:ext cx="2947807" cy="34474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4" name="Ribbon: Tilted Down 83">
              <a:extLst>
                <a:ext uri="{FF2B5EF4-FFF2-40B4-BE49-F238E27FC236}">
                  <a16:creationId xmlns:a16="http://schemas.microsoft.com/office/drawing/2014/main" id="{A89E657A-8964-4DB3-B1FF-CD78C4398DF6}"/>
                </a:ext>
              </a:extLst>
            </p:cNvPr>
            <p:cNvSpPr/>
            <p:nvPr/>
          </p:nvSpPr>
          <p:spPr>
            <a:xfrm>
              <a:off x="829544" y="2765322"/>
              <a:ext cx="5319346" cy="1110558"/>
            </a:xfrm>
            <a:prstGeom prst="ribbon">
              <a:avLst>
                <a:gd name="adj1" fmla="val 33333"/>
                <a:gd name="adj2" fmla="val 58743"/>
              </a:avLst>
            </a:prstGeom>
            <a:solidFill>
              <a:srgbClr val="BEA9D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B8C631A-3216-4733-8075-813A641BC8DA}"/>
                </a:ext>
              </a:extLst>
            </p:cNvPr>
            <p:cNvSpPr txBox="1"/>
            <p:nvPr/>
          </p:nvSpPr>
          <p:spPr>
            <a:xfrm>
              <a:off x="2488842" y="3076882"/>
              <a:ext cx="1769807" cy="94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Bauhaus 93" panose="04030905020B02020C02" pitchFamily="82" charset="0"/>
                </a:rPr>
                <a:t>02</a:t>
              </a:r>
              <a:endParaRPr lang="en-ID" sz="5400" b="1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130A3AA-9BFC-472B-9303-BF77139A99FD}"/>
              </a:ext>
            </a:extLst>
          </p:cNvPr>
          <p:cNvGrpSpPr/>
          <p:nvPr/>
        </p:nvGrpSpPr>
        <p:grpSpPr>
          <a:xfrm>
            <a:off x="11056858" y="428431"/>
            <a:ext cx="5207724" cy="3985138"/>
            <a:chOff x="829544" y="2765322"/>
            <a:chExt cx="5319346" cy="407055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96B719A-21FB-49C9-BD38-5197EA398E9A}"/>
                </a:ext>
              </a:extLst>
            </p:cNvPr>
            <p:cNvSpPr/>
            <p:nvPr/>
          </p:nvSpPr>
          <p:spPr>
            <a:xfrm>
              <a:off x="1748909" y="2765323"/>
              <a:ext cx="3480619" cy="4070554"/>
            </a:xfrm>
            <a:prstGeom prst="rect">
              <a:avLst/>
            </a:prstGeom>
            <a:solidFill>
              <a:srgbClr val="A2C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0719B29-4EE8-4240-B2C7-00CD62B75DD9}"/>
                </a:ext>
              </a:extLst>
            </p:cNvPr>
            <p:cNvSpPr/>
            <p:nvPr/>
          </p:nvSpPr>
          <p:spPr>
            <a:xfrm>
              <a:off x="2015314" y="3076882"/>
              <a:ext cx="2947807" cy="34474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9" name="Ribbon: Tilted Down 88">
              <a:extLst>
                <a:ext uri="{FF2B5EF4-FFF2-40B4-BE49-F238E27FC236}">
                  <a16:creationId xmlns:a16="http://schemas.microsoft.com/office/drawing/2014/main" id="{AD5D6FD2-1AF6-4A4F-9658-1ACBD352EAEF}"/>
                </a:ext>
              </a:extLst>
            </p:cNvPr>
            <p:cNvSpPr/>
            <p:nvPr/>
          </p:nvSpPr>
          <p:spPr>
            <a:xfrm>
              <a:off x="829544" y="2765322"/>
              <a:ext cx="5319346" cy="1110558"/>
            </a:xfrm>
            <a:prstGeom prst="ribbon">
              <a:avLst>
                <a:gd name="adj1" fmla="val 33333"/>
                <a:gd name="adj2" fmla="val 58743"/>
              </a:avLst>
            </a:prstGeom>
            <a:solidFill>
              <a:srgbClr val="A2C6EA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D3DCBA3-0F62-4E69-86A4-A8078ADF21F9}"/>
                </a:ext>
              </a:extLst>
            </p:cNvPr>
            <p:cNvSpPr txBox="1"/>
            <p:nvPr/>
          </p:nvSpPr>
          <p:spPr>
            <a:xfrm>
              <a:off x="2488842" y="3076882"/>
              <a:ext cx="1769807" cy="94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Bauhaus 93" panose="04030905020B02020C02" pitchFamily="82" charset="0"/>
                </a:rPr>
                <a:t>03</a:t>
              </a:r>
              <a:endParaRPr lang="en-ID" sz="5400" b="1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4D30C31-8557-489B-9C2F-E71AF156F70F}"/>
              </a:ext>
            </a:extLst>
          </p:cNvPr>
          <p:cNvSpPr txBox="1"/>
          <p:nvPr/>
        </p:nvSpPr>
        <p:spPr>
          <a:xfrm>
            <a:off x="1527708" y="1692731"/>
            <a:ext cx="2658990" cy="16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berlaku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9B4E2F3-1ED5-41F1-AD35-A14E4B0DDC2F}"/>
              </a:ext>
            </a:extLst>
          </p:cNvPr>
          <p:cNvSpPr txBox="1"/>
          <p:nvPr/>
        </p:nvSpPr>
        <p:spPr>
          <a:xfrm>
            <a:off x="6970318" y="1687964"/>
            <a:ext cx="265899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Bukti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F6AD8D9-A79B-4AD2-93EB-875BD72D300F}"/>
              </a:ext>
            </a:extLst>
          </p:cNvPr>
          <p:cNvSpPr txBox="1"/>
          <p:nvPr/>
        </p:nvSpPr>
        <p:spPr>
          <a:xfrm>
            <a:off x="12331225" y="1563966"/>
            <a:ext cx="2658990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assessment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penunjang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CE9792-D28A-486D-8883-AAA5F02C11D6}"/>
              </a:ext>
            </a:extLst>
          </p:cNvPr>
          <p:cNvSpPr txBox="1"/>
          <p:nvPr/>
        </p:nvSpPr>
        <p:spPr>
          <a:xfrm>
            <a:off x="12558185" y="6612804"/>
            <a:ext cx="2658990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pemenuhan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persyaratan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terhitung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diterbitkannya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izin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perpanjangan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CC1F0EA-1307-4FAD-951C-1E39EBED6969}"/>
              </a:ext>
            </a:extLst>
          </p:cNvPr>
          <p:cNvSpPr txBox="1"/>
          <p:nvPr/>
        </p:nvSpPr>
        <p:spPr>
          <a:xfrm>
            <a:off x="7095974" y="6715987"/>
            <a:ext cx="2658990" cy="16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kalibrasi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kalibrasi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DCF4C4-452E-432F-8C92-66DA8A20D828}"/>
              </a:ext>
            </a:extLst>
          </p:cNvPr>
          <p:cNvSpPr txBox="1"/>
          <p:nvPr/>
        </p:nvSpPr>
        <p:spPr>
          <a:xfrm>
            <a:off x="1738144" y="6715987"/>
            <a:ext cx="2658990" cy="16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uji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uji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484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53ADFAA-BD06-4540-AA50-AD19307FDF85}"/>
              </a:ext>
            </a:extLst>
          </p:cNvPr>
          <p:cNvGrpSpPr/>
          <p:nvPr/>
        </p:nvGrpSpPr>
        <p:grpSpPr>
          <a:xfrm>
            <a:off x="1168463" y="437453"/>
            <a:ext cx="5337442" cy="4160192"/>
            <a:chOff x="2819400" y="640408"/>
            <a:chExt cx="5337442" cy="416019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55E3A4-40B3-4735-9168-B686BC4A368F}"/>
                </a:ext>
              </a:extLst>
            </p:cNvPr>
            <p:cNvSpPr/>
            <p:nvPr/>
          </p:nvSpPr>
          <p:spPr>
            <a:xfrm>
              <a:off x="3984626" y="640408"/>
              <a:ext cx="404494" cy="350192"/>
            </a:xfrm>
            <a:prstGeom prst="roundRect">
              <a:avLst/>
            </a:prstGeom>
            <a:solidFill>
              <a:srgbClr val="80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BE6A52-0EE7-4AB4-811B-7DBC8B5BE2E0}"/>
                </a:ext>
              </a:extLst>
            </p:cNvPr>
            <p:cNvSpPr/>
            <p:nvPr/>
          </p:nvSpPr>
          <p:spPr>
            <a:xfrm>
              <a:off x="2819400" y="990600"/>
              <a:ext cx="5337442" cy="3810000"/>
            </a:xfrm>
            <a:custGeom>
              <a:avLst/>
              <a:gdLst/>
              <a:ahLst/>
              <a:cxnLst/>
              <a:rect l="l" t="t" r="r" b="b"/>
              <a:pathLst>
                <a:path w="12882163" h="7056751">
                  <a:moveTo>
                    <a:pt x="0" y="0"/>
                  </a:moveTo>
                  <a:lnTo>
                    <a:pt x="3524250" y="0"/>
                  </a:lnTo>
                  <a:lnTo>
                    <a:pt x="8120063" y="0"/>
                  </a:lnTo>
                  <a:lnTo>
                    <a:pt x="9357913" y="0"/>
                  </a:lnTo>
                  <a:cubicBezTo>
                    <a:pt x="11304303" y="0"/>
                    <a:pt x="12882163" y="1577860"/>
                    <a:pt x="12882163" y="3524250"/>
                  </a:cubicBezTo>
                  <a:cubicBezTo>
                    <a:pt x="12882163" y="3645899"/>
                    <a:pt x="12875999" y="3766109"/>
                    <a:pt x="12863968" y="3884584"/>
                  </a:cubicBezTo>
                  <a:lnTo>
                    <a:pt x="12853618" y="3952396"/>
                  </a:lnTo>
                  <a:lnTo>
                    <a:pt x="12868275" y="3952396"/>
                  </a:lnTo>
                  <a:lnTo>
                    <a:pt x="12868275" y="7056751"/>
                  </a:lnTo>
                  <a:lnTo>
                    <a:pt x="4748212" y="7056751"/>
                  </a:lnTo>
                  <a:lnTo>
                    <a:pt x="4748212" y="7048500"/>
                  </a:lnTo>
                  <a:lnTo>
                    <a:pt x="3524250" y="7048500"/>
                  </a:lnTo>
                  <a:cubicBezTo>
                    <a:pt x="1577860" y="7048500"/>
                    <a:pt x="0" y="5470640"/>
                    <a:pt x="0" y="3524250"/>
                  </a:cubicBezTo>
                  <a:cubicBezTo>
                    <a:pt x="0" y="3402601"/>
                    <a:pt x="6164" y="3282391"/>
                    <a:pt x="18196" y="3163916"/>
                  </a:cubicBezTo>
                  <a:lnTo>
                    <a:pt x="27286" y="3104355"/>
                  </a:lnTo>
                  <a:lnTo>
                    <a:pt x="0" y="31043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EA777A-B0F1-497A-926C-E71D981CD3BB}"/>
                </a:ext>
              </a:extLst>
            </p:cNvPr>
            <p:cNvSpPr/>
            <p:nvPr/>
          </p:nvSpPr>
          <p:spPr>
            <a:xfrm>
              <a:off x="3259969" y="640408"/>
              <a:ext cx="987565" cy="1247386"/>
            </a:xfrm>
            <a:prstGeom prst="roundRect">
              <a:avLst/>
            </a:prstGeom>
            <a:solidFill>
              <a:srgbClr val="9CB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165CE8-BE1E-4548-9862-E8D2B0269D4C}"/>
                </a:ext>
              </a:extLst>
            </p:cNvPr>
            <p:cNvSpPr txBox="1"/>
            <p:nvPr/>
          </p:nvSpPr>
          <p:spPr>
            <a:xfrm>
              <a:off x="3241662" y="710103"/>
              <a:ext cx="9875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Bahnschrift Condensed" panose="020B0502040204020203" pitchFamily="34" charset="0"/>
                </a:rPr>
                <a:t>01</a:t>
              </a:r>
              <a:endParaRPr lang="en-ID" sz="6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877B4E9-8696-45AA-8C85-AC7369458B7C}"/>
              </a:ext>
            </a:extLst>
          </p:cNvPr>
          <p:cNvSpPr txBox="1"/>
          <p:nvPr/>
        </p:nvSpPr>
        <p:spPr>
          <a:xfrm>
            <a:off x="1696922" y="1867718"/>
            <a:ext cx="4537917" cy="144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Izin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berlaku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8FC30E-E2AF-4EE9-9F37-7F30C44DFBC6}"/>
              </a:ext>
            </a:extLst>
          </p:cNvPr>
          <p:cNvGrpSpPr/>
          <p:nvPr/>
        </p:nvGrpSpPr>
        <p:grpSpPr>
          <a:xfrm flipH="1">
            <a:off x="6878103" y="437453"/>
            <a:ext cx="5337442" cy="4160192"/>
            <a:chOff x="2819400" y="640408"/>
            <a:chExt cx="5337442" cy="416019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B0FB73-582B-4944-9017-7405AA550A53}"/>
                </a:ext>
              </a:extLst>
            </p:cNvPr>
            <p:cNvSpPr/>
            <p:nvPr/>
          </p:nvSpPr>
          <p:spPr>
            <a:xfrm>
              <a:off x="3984626" y="640408"/>
              <a:ext cx="404494" cy="350192"/>
            </a:xfrm>
            <a:prstGeom prst="roundRect">
              <a:avLst/>
            </a:prstGeom>
            <a:solidFill>
              <a:srgbClr val="7F3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9C1DC5-1AB4-45E5-BAD0-74EF3F8FA334}"/>
                </a:ext>
              </a:extLst>
            </p:cNvPr>
            <p:cNvSpPr/>
            <p:nvPr/>
          </p:nvSpPr>
          <p:spPr>
            <a:xfrm>
              <a:off x="2819400" y="990600"/>
              <a:ext cx="5337442" cy="3810000"/>
            </a:xfrm>
            <a:custGeom>
              <a:avLst/>
              <a:gdLst/>
              <a:ahLst/>
              <a:cxnLst/>
              <a:rect l="l" t="t" r="r" b="b"/>
              <a:pathLst>
                <a:path w="12882163" h="7056751">
                  <a:moveTo>
                    <a:pt x="0" y="0"/>
                  </a:moveTo>
                  <a:lnTo>
                    <a:pt x="3524250" y="0"/>
                  </a:lnTo>
                  <a:lnTo>
                    <a:pt x="8120063" y="0"/>
                  </a:lnTo>
                  <a:lnTo>
                    <a:pt x="9357913" y="0"/>
                  </a:lnTo>
                  <a:cubicBezTo>
                    <a:pt x="11304303" y="0"/>
                    <a:pt x="12882163" y="1577860"/>
                    <a:pt x="12882163" y="3524250"/>
                  </a:cubicBezTo>
                  <a:cubicBezTo>
                    <a:pt x="12882163" y="3645899"/>
                    <a:pt x="12875999" y="3766109"/>
                    <a:pt x="12863968" y="3884584"/>
                  </a:cubicBezTo>
                  <a:lnTo>
                    <a:pt x="12853618" y="3952396"/>
                  </a:lnTo>
                  <a:lnTo>
                    <a:pt x="12868275" y="3952396"/>
                  </a:lnTo>
                  <a:lnTo>
                    <a:pt x="12868275" y="7056751"/>
                  </a:lnTo>
                  <a:lnTo>
                    <a:pt x="4748212" y="7056751"/>
                  </a:lnTo>
                  <a:lnTo>
                    <a:pt x="4748212" y="7048500"/>
                  </a:lnTo>
                  <a:lnTo>
                    <a:pt x="3524250" y="7048500"/>
                  </a:lnTo>
                  <a:cubicBezTo>
                    <a:pt x="1577860" y="7048500"/>
                    <a:pt x="0" y="5470640"/>
                    <a:pt x="0" y="3524250"/>
                  </a:cubicBezTo>
                  <a:cubicBezTo>
                    <a:pt x="0" y="3402601"/>
                    <a:pt x="6164" y="3282391"/>
                    <a:pt x="18196" y="3163916"/>
                  </a:cubicBezTo>
                  <a:lnTo>
                    <a:pt x="27286" y="3104355"/>
                  </a:lnTo>
                  <a:lnTo>
                    <a:pt x="0" y="31043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4F9CF83-4B52-4111-8D95-6E10CD83F4E6}"/>
                </a:ext>
              </a:extLst>
            </p:cNvPr>
            <p:cNvSpPr/>
            <p:nvPr/>
          </p:nvSpPr>
          <p:spPr>
            <a:xfrm>
              <a:off x="3259969" y="640408"/>
              <a:ext cx="987565" cy="1247386"/>
            </a:xfrm>
            <a:prstGeom prst="roundRect">
              <a:avLst/>
            </a:prstGeom>
            <a:solidFill>
              <a:srgbClr val="D6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376F58-57AB-4436-9244-AE1F5A86437B}"/>
                </a:ext>
              </a:extLst>
            </p:cNvPr>
            <p:cNvSpPr txBox="1"/>
            <p:nvPr/>
          </p:nvSpPr>
          <p:spPr>
            <a:xfrm>
              <a:off x="3241662" y="710103"/>
              <a:ext cx="9875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Bahnschrift Condensed" panose="020B0502040204020203" pitchFamily="34" charset="0"/>
                </a:rPr>
                <a:t>02</a:t>
              </a:r>
              <a:endParaRPr lang="en-ID" sz="6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21B343-F0BC-47D2-A61B-DDA2A15005DF}"/>
              </a:ext>
            </a:extLst>
          </p:cNvPr>
          <p:cNvGrpSpPr/>
          <p:nvPr/>
        </p:nvGrpSpPr>
        <p:grpSpPr>
          <a:xfrm flipH="1">
            <a:off x="6878027" y="4975207"/>
            <a:ext cx="5337442" cy="3960718"/>
            <a:chOff x="2819400" y="990600"/>
            <a:chExt cx="5337442" cy="396071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ECDB12F-AEEF-49CE-86E7-A467D990449B}"/>
                </a:ext>
              </a:extLst>
            </p:cNvPr>
            <p:cNvSpPr/>
            <p:nvPr/>
          </p:nvSpPr>
          <p:spPr>
            <a:xfrm>
              <a:off x="3703512" y="4599708"/>
              <a:ext cx="404494" cy="350192"/>
            </a:xfrm>
            <a:prstGeom prst="roundRect">
              <a:avLst/>
            </a:prstGeom>
            <a:solidFill>
              <a:srgbClr val="B83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28907F-D3C0-4481-8EF8-06B2F27B9884}"/>
                </a:ext>
              </a:extLst>
            </p:cNvPr>
            <p:cNvSpPr/>
            <p:nvPr/>
          </p:nvSpPr>
          <p:spPr>
            <a:xfrm flipH="1">
              <a:off x="2819400" y="990600"/>
              <a:ext cx="5337442" cy="3810000"/>
            </a:xfrm>
            <a:custGeom>
              <a:avLst/>
              <a:gdLst/>
              <a:ahLst/>
              <a:cxnLst/>
              <a:rect l="l" t="t" r="r" b="b"/>
              <a:pathLst>
                <a:path w="12882163" h="7056751">
                  <a:moveTo>
                    <a:pt x="0" y="0"/>
                  </a:moveTo>
                  <a:lnTo>
                    <a:pt x="3524250" y="0"/>
                  </a:lnTo>
                  <a:lnTo>
                    <a:pt x="8120063" y="0"/>
                  </a:lnTo>
                  <a:lnTo>
                    <a:pt x="9357913" y="0"/>
                  </a:lnTo>
                  <a:cubicBezTo>
                    <a:pt x="11304303" y="0"/>
                    <a:pt x="12882163" y="1577860"/>
                    <a:pt x="12882163" y="3524250"/>
                  </a:cubicBezTo>
                  <a:cubicBezTo>
                    <a:pt x="12882163" y="3645899"/>
                    <a:pt x="12875999" y="3766109"/>
                    <a:pt x="12863968" y="3884584"/>
                  </a:cubicBezTo>
                  <a:lnTo>
                    <a:pt x="12853618" y="3952396"/>
                  </a:lnTo>
                  <a:lnTo>
                    <a:pt x="12868275" y="3952396"/>
                  </a:lnTo>
                  <a:lnTo>
                    <a:pt x="12868275" y="7056751"/>
                  </a:lnTo>
                  <a:lnTo>
                    <a:pt x="4748212" y="7056751"/>
                  </a:lnTo>
                  <a:lnTo>
                    <a:pt x="4748212" y="7048500"/>
                  </a:lnTo>
                  <a:lnTo>
                    <a:pt x="3524250" y="7048500"/>
                  </a:lnTo>
                  <a:cubicBezTo>
                    <a:pt x="1577860" y="7048500"/>
                    <a:pt x="0" y="5470640"/>
                    <a:pt x="0" y="3524250"/>
                  </a:cubicBezTo>
                  <a:cubicBezTo>
                    <a:pt x="0" y="3402601"/>
                    <a:pt x="6164" y="3282391"/>
                    <a:pt x="18196" y="3163916"/>
                  </a:cubicBezTo>
                  <a:lnTo>
                    <a:pt x="27286" y="3104355"/>
                  </a:lnTo>
                  <a:lnTo>
                    <a:pt x="0" y="31043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EDDBDF9-B369-428E-9666-970D39FC3BCA}"/>
                </a:ext>
              </a:extLst>
            </p:cNvPr>
            <p:cNvSpPr/>
            <p:nvPr/>
          </p:nvSpPr>
          <p:spPr>
            <a:xfrm>
              <a:off x="3790442" y="3703932"/>
              <a:ext cx="987565" cy="124738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DE9260-FC8F-470F-9CC6-2D8458779AD5}"/>
                </a:ext>
              </a:extLst>
            </p:cNvPr>
            <p:cNvSpPr txBox="1"/>
            <p:nvPr/>
          </p:nvSpPr>
          <p:spPr>
            <a:xfrm>
              <a:off x="3772059" y="3773627"/>
              <a:ext cx="9875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Bahnschrift Condensed" panose="020B0502040204020203" pitchFamily="34" charset="0"/>
                </a:rPr>
                <a:t>04</a:t>
              </a:r>
              <a:endParaRPr lang="en-ID" sz="6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C54BAF-5E65-4040-B312-907F53D6D822}"/>
              </a:ext>
            </a:extLst>
          </p:cNvPr>
          <p:cNvGrpSpPr/>
          <p:nvPr/>
        </p:nvGrpSpPr>
        <p:grpSpPr>
          <a:xfrm>
            <a:off x="1107776" y="4933860"/>
            <a:ext cx="5337442" cy="4002065"/>
            <a:chOff x="2819400" y="990600"/>
            <a:chExt cx="5337442" cy="400206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4D9FFAC-D321-492F-A8E7-297967D9324C}"/>
                </a:ext>
              </a:extLst>
            </p:cNvPr>
            <p:cNvSpPr/>
            <p:nvPr/>
          </p:nvSpPr>
          <p:spPr>
            <a:xfrm>
              <a:off x="3664921" y="4639067"/>
              <a:ext cx="404494" cy="350192"/>
            </a:xfrm>
            <a:prstGeom prst="roundRect">
              <a:avLst/>
            </a:prstGeom>
            <a:solidFill>
              <a:srgbClr val="E164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C9D22B-370D-4EE1-A7B8-9E1368689743}"/>
                </a:ext>
              </a:extLst>
            </p:cNvPr>
            <p:cNvSpPr/>
            <p:nvPr/>
          </p:nvSpPr>
          <p:spPr>
            <a:xfrm flipH="1">
              <a:off x="2819400" y="990600"/>
              <a:ext cx="5337442" cy="3810000"/>
            </a:xfrm>
            <a:custGeom>
              <a:avLst/>
              <a:gdLst/>
              <a:ahLst/>
              <a:cxnLst/>
              <a:rect l="l" t="t" r="r" b="b"/>
              <a:pathLst>
                <a:path w="12882163" h="7056751">
                  <a:moveTo>
                    <a:pt x="0" y="0"/>
                  </a:moveTo>
                  <a:lnTo>
                    <a:pt x="3524250" y="0"/>
                  </a:lnTo>
                  <a:lnTo>
                    <a:pt x="8120063" y="0"/>
                  </a:lnTo>
                  <a:lnTo>
                    <a:pt x="9357913" y="0"/>
                  </a:lnTo>
                  <a:cubicBezTo>
                    <a:pt x="11304303" y="0"/>
                    <a:pt x="12882163" y="1577860"/>
                    <a:pt x="12882163" y="3524250"/>
                  </a:cubicBezTo>
                  <a:cubicBezTo>
                    <a:pt x="12882163" y="3645899"/>
                    <a:pt x="12875999" y="3766109"/>
                    <a:pt x="12863968" y="3884584"/>
                  </a:cubicBezTo>
                  <a:lnTo>
                    <a:pt x="12853618" y="3952396"/>
                  </a:lnTo>
                  <a:lnTo>
                    <a:pt x="12868275" y="3952396"/>
                  </a:lnTo>
                  <a:lnTo>
                    <a:pt x="12868275" y="7056751"/>
                  </a:lnTo>
                  <a:lnTo>
                    <a:pt x="4748212" y="7056751"/>
                  </a:lnTo>
                  <a:lnTo>
                    <a:pt x="4748212" y="7048500"/>
                  </a:lnTo>
                  <a:lnTo>
                    <a:pt x="3524250" y="7048500"/>
                  </a:lnTo>
                  <a:cubicBezTo>
                    <a:pt x="1577860" y="7048500"/>
                    <a:pt x="0" y="5470640"/>
                    <a:pt x="0" y="3524250"/>
                  </a:cubicBezTo>
                  <a:cubicBezTo>
                    <a:pt x="0" y="3402601"/>
                    <a:pt x="6164" y="3282391"/>
                    <a:pt x="18196" y="3163916"/>
                  </a:cubicBezTo>
                  <a:lnTo>
                    <a:pt x="27286" y="3104355"/>
                  </a:lnTo>
                  <a:lnTo>
                    <a:pt x="0" y="31043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B341EAA-44F6-448A-BAB9-415EFADEBC0D}"/>
                </a:ext>
              </a:extLst>
            </p:cNvPr>
            <p:cNvSpPr/>
            <p:nvPr/>
          </p:nvSpPr>
          <p:spPr>
            <a:xfrm>
              <a:off x="3772059" y="3745279"/>
              <a:ext cx="987565" cy="1247386"/>
            </a:xfrm>
            <a:prstGeom prst="roundRect">
              <a:avLst/>
            </a:prstGeom>
            <a:solidFill>
              <a:srgbClr val="EB9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A8D56-D09C-45EB-A61C-524CD3600065}"/>
                </a:ext>
              </a:extLst>
            </p:cNvPr>
            <p:cNvSpPr txBox="1"/>
            <p:nvPr/>
          </p:nvSpPr>
          <p:spPr>
            <a:xfrm>
              <a:off x="3753752" y="3814974"/>
              <a:ext cx="9875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Bahnschrift Condensed" panose="020B0502040204020203" pitchFamily="34" charset="0"/>
                </a:rPr>
                <a:t>03</a:t>
              </a:r>
              <a:endParaRPr lang="en-ID" sz="6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3017009-7D32-4FD4-A367-206A43A09DAC}"/>
              </a:ext>
            </a:extLst>
          </p:cNvPr>
          <p:cNvSpPr txBox="1"/>
          <p:nvPr/>
        </p:nvSpPr>
        <p:spPr>
          <a:xfrm>
            <a:off x="7255366" y="1403419"/>
            <a:ext cx="4537917" cy="284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penggantian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kepemilikan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modal,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yang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ditandatangani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pemilik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F4EAF9-BD5B-4185-9117-76B0D855F6DD}"/>
              </a:ext>
            </a:extLst>
          </p:cNvPr>
          <p:cNvSpPr txBox="1"/>
          <p:nvPr/>
        </p:nvSpPr>
        <p:spPr>
          <a:xfrm>
            <a:off x="1907301" y="5393760"/>
            <a:ext cx="4537917" cy="99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NIB; dan/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8AE3AF-C2C3-4CA8-93F5-22A5E024B539}"/>
              </a:ext>
            </a:extLst>
          </p:cNvPr>
          <p:cNvSpPr txBox="1"/>
          <p:nvPr/>
        </p:nvSpPr>
        <p:spPr>
          <a:xfrm>
            <a:off x="7086538" y="5187672"/>
            <a:ext cx="4537917" cy="284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assessment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dan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penunjang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68419DC-2CBC-4CD0-AA25-A7D7BE0CB8B4}"/>
              </a:ext>
            </a:extLst>
          </p:cNvPr>
          <p:cNvCxnSpPr>
            <a:cxnSpLocks/>
          </p:cNvCxnSpPr>
          <p:nvPr/>
        </p:nvCxnSpPr>
        <p:spPr>
          <a:xfrm flipV="1">
            <a:off x="11120198" y="5575861"/>
            <a:ext cx="2517511" cy="245284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5BF2071-2905-432E-B729-C18EA36542C2}"/>
              </a:ext>
            </a:extLst>
          </p:cNvPr>
          <p:cNvSpPr txBox="1"/>
          <p:nvPr/>
        </p:nvSpPr>
        <p:spPr>
          <a:xfrm>
            <a:off x="13644270" y="5413225"/>
            <a:ext cx="2844427" cy="288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badan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kepemilikan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modal;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dan/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747381-CF11-4046-8A72-3C5AD394887A}"/>
              </a:ext>
            </a:extLst>
          </p:cNvPr>
          <p:cNvSpPr txBox="1"/>
          <p:nvPr/>
        </p:nvSpPr>
        <p:spPr>
          <a:xfrm>
            <a:off x="12338440" y="787645"/>
            <a:ext cx="4898254" cy="202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Persyaratan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2110137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1E85DB3-3373-4A80-9DF0-33467BB0D7B8}"/>
              </a:ext>
            </a:extLst>
          </p:cNvPr>
          <p:cNvCxnSpPr>
            <a:cxnSpLocks/>
          </p:cNvCxnSpPr>
          <p:nvPr/>
        </p:nvCxnSpPr>
        <p:spPr>
          <a:xfrm flipV="1">
            <a:off x="0" y="4762500"/>
            <a:ext cx="17068800" cy="0"/>
          </a:xfrm>
          <a:prstGeom prst="line">
            <a:avLst/>
          </a:prstGeom>
          <a:ln w="57150">
            <a:solidFill>
              <a:srgbClr val="F6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8035F9-1315-458E-B77E-0F5406EC688E}"/>
              </a:ext>
            </a:extLst>
          </p:cNvPr>
          <p:cNvSpPr txBox="1"/>
          <p:nvPr/>
        </p:nvSpPr>
        <p:spPr>
          <a:xfrm>
            <a:off x="2651508" y="472116"/>
            <a:ext cx="11613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PERSYARATAN KHUSUS BERUSAHA</a:t>
            </a:r>
            <a:endParaRPr lang="en-US" sz="4800" b="1" dirty="0"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E780C-BB6C-4B89-80BC-61AB7AB59279}"/>
              </a:ext>
            </a:extLst>
          </p:cNvPr>
          <p:cNvSpPr txBox="1"/>
          <p:nvPr/>
        </p:nvSpPr>
        <p:spPr>
          <a:xfrm>
            <a:off x="1772043" y="1179923"/>
            <a:ext cx="13768363" cy="14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FEASIBILITY STUDY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kelayakan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segala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mendasari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pendirian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4445D-74CE-4519-82D4-C507F696CE6F}"/>
              </a:ext>
            </a:extLst>
          </p:cNvPr>
          <p:cNvSpPr txBox="1"/>
          <p:nvPr/>
        </p:nvSpPr>
        <p:spPr>
          <a:xfrm>
            <a:off x="3170902" y="2925248"/>
            <a:ext cx="10574593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E65BC9-0156-41E1-B38B-5620121FAD99}"/>
              </a:ext>
            </a:extLst>
          </p:cNvPr>
          <p:cNvGrpSpPr/>
          <p:nvPr/>
        </p:nvGrpSpPr>
        <p:grpSpPr>
          <a:xfrm>
            <a:off x="729516" y="3884334"/>
            <a:ext cx="2693473" cy="5418620"/>
            <a:chOff x="343052" y="3787369"/>
            <a:chExt cx="2693473" cy="54186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5D4AC67-A863-449A-8D7D-A0972ABE3CB9}"/>
                </a:ext>
              </a:extLst>
            </p:cNvPr>
            <p:cNvSpPr/>
            <p:nvPr/>
          </p:nvSpPr>
          <p:spPr>
            <a:xfrm>
              <a:off x="343052" y="3787369"/>
              <a:ext cx="2693473" cy="5418620"/>
            </a:xfrm>
            <a:prstGeom prst="roundRect">
              <a:avLst>
                <a:gd name="adj" fmla="val 50000"/>
              </a:avLst>
            </a:prstGeom>
            <a:ln w="57150">
              <a:solidFill>
                <a:srgbClr val="F6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EE2708-3399-47B5-B5B5-95A583C73BA6}"/>
                </a:ext>
              </a:extLst>
            </p:cNvPr>
            <p:cNvGrpSpPr/>
            <p:nvPr/>
          </p:nvGrpSpPr>
          <p:grpSpPr>
            <a:xfrm>
              <a:off x="1004223" y="4262520"/>
              <a:ext cx="1373704" cy="1373704"/>
              <a:chOff x="1387747" y="4333455"/>
              <a:chExt cx="1373704" cy="137370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F70F819-E95E-48DC-BA53-DD6D303DDF21}"/>
                  </a:ext>
                </a:extLst>
              </p:cNvPr>
              <p:cNvSpPr/>
              <p:nvPr/>
            </p:nvSpPr>
            <p:spPr>
              <a:xfrm>
                <a:off x="1387747" y="4333455"/>
                <a:ext cx="1373704" cy="1373704"/>
              </a:xfrm>
              <a:prstGeom prst="ellipse">
                <a:avLst/>
              </a:prstGeom>
              <a:solidFill>
                <a:schemeClr val="bg2"/>
              </a:solidFill>
              <a:effectLst>
                <a:innerShdw blurRad="88900" dist="76200" dir="8640000">
                  <a:prstClr val="black">
                    <a:alpha val="6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BBE898-D7A1-4B03-96DD-F1DB644E8D91}"/>
                  </a:ext>
                </a:extLst>
              </p:cNvPr>
              <p:cNvSpPr txBox="1"/>
              <p:nvPr/>
            </p:nvSpPr>
            <p:spPr>
              <a:xfrm>
                <a:off x="1564968" y="4447450"/>
                <a:ext cx="1017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atin typeface="Berlin Sans FB" panose="020E0602020502020306" pitchFamily="34" charset="0"/>
                  </a:rPr>
                  <a:t>01</a:t>
                </a:r>
                <a:endParaRPr lang="en-ID" sz="6000" dirty="0">
                  <a:latin typeface="Berlin Sans FB" panose="020E0602020502020306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A34613-56DF-4C41-A556-A20046FCBDCF}"/>
              </a:ext>
            </a:extLst>
          </p:cNvPr>
          <p:cNvGrpSpPr/>
          <p:nvPr/>
        </p:nvGrpSpPr>
        <p:grpSpPr>
          <a:xfrm>
            <a:off x="3922871" y="3884334"/>
            <a:ext cx="2693473" cy="5418620"/>
            <a:chOff x="4825428" y="3787369"/>
            <a:chExt cx="2693473" cy="541862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FED8B9E-6D5A-4779-8E1B-F84D91C6F82C}"/>
                </a:ext>
              </a:extLst>
            </p:cNvPr>
            <p:cNvSpPr/>
            <p:nvPr/>
          </p:nvSpPr>
          <p:spPr>
            <a:xfrm>
              <a:off x="4825428" y="3787369"/>
              <a:ext cx="2693473" cy="5418620"/>
            </a:xfrm>
            <a:prstGeom prst="roundRect">
              <a:avLst>
                <a:gd name="adj" fmla="val 50000"/>
              </a:avLst>
            </a:prstGeom>
            <a:ln w="57150">
              <a:solidFill>
                <a:srgbClr val="F6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8AE269-DF79-4C9D-8E48-F1F5E63B3285}"/>
                </a:ext>
              </a:extLst>
            </p:cNvPr>
            <p:cNvGrpSpPr/>
            <p:nvPr/>
          </p:nvGrpSpPr>
          <p:grpSpPr>
            <a:xfrm>
              <a:off x="5485312" y="4197495"/>
              <a:ext cx="1373704" cy="1373704"/>
              <a:chOff x="1387747" y="4333455"/>
              <a:chExt cx="1373704" cy="1373704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C470318-66CA-4A1D-A145-17AAFDC08A4A}"/>
                  </a:ext>
                </a:extLst>
              </p:cNvPr>
              <p:cNvSpPr/>
              <p:nvPr/>
            </p:nvSpPr>
            <p:spPr>
              <a:xfrm>
                <a:off x="1387747" y="4333455"/>
                <a:ext cx="1373704" cy="1373704"/>
              </a:xfrm>
              <a:prstGeom prst="ellipse">
                <a:avLst/>
              </a:prstGeom>
              <a:solidFill>
                <a:schemeClr val="bg2"/>
              </a:solidFill>
              <a:effectLst>
                <a:innerShdw blurRad="88900" dist="76200" dir="8640000">
                  <a:prstClr val="black">
                    <a:alpha val="6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74FE11-10DA-441F-939E-7221480E56B3}"/>
                  </a:ext>
                </a:extLst>
              </p:cNvPr>
              <p:cNvSpPr txBox="1"/>
              <p:nvPr/>
            </p:nvSpPr>
            <p:spPr>
              <a:xfrm>
                <a:off x="1622661" y="4458871"/>
                <a:ext cx="1017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atin typeface="Berlin Sans FB" panose="020E0602020502020306" pitchFamily="34" charset="0"/>
                  </a:rPr>
                  <a:t>02</a:t>
                </a:r>
                <a:endParaRPr lang="en-ID" sz="6000" dirty="0">
                  <a:latin typeface="Berlin Sans FB" panose="020E0602020502020306" pitchFamily="34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917B6D-9BE2-481C-BD1E-EAC2A0B31D1C}"/>
              </a:ext>
            </a:extLst>
          </p:cNvPr>
          <p:cNvGrpSpPr/>
          <p:nvPr/>
        </p:nvGrpSpPr>
        <p:grpSpPr>
          <a:xfrm>
            <a:off x="7116226" y="3884334"/>
            <a:ext cx="2693473" cy="5418620"/>
            <a:chOff x="4825428" y="3787369"/>
            <a:chExt cx="2693473" cy="541862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1515FFA-66D6-4E0B-96C1-BEB3A8817B26}"/>
                </a:ext>
              </a:extLst>
            </p:cNvPr>
            <p:cNvSpPr/>
            <p:nvPr/>
          </p:nvSpPr>
          <p:spPr>
            <a:xfrm>
              <a:off x="4825428" y="3787369"/>
              <a:ext cx="2693473" cy="5418620"/>
            </a:xfrm>
            <a:prstGeom prst="roundRect">
              <a:avLst>
                <a:gd name="adj" fmla="val 50000"/>
              </a:avLst>
            </a:prstGeom>
            <a:ln w="57150">
              <a:solidFill>
                <a:srgbClr val="F6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48CEA5-2241-416B-870B-CB19E4C5C3D3}"/>
                </a:ext>
              </a:extLst>
            </p:cNvPr>
            <p:cNvGrpSpPr/>
            <p:nvPr/>
          </p:nvGrpSpPr>
          <p:grpSpPr>
            <a:xfrm>
              <a:off x="5485312" y="4197495"/>
              <a:ext cx="1373704" cy="1373704"/>
              <a:chOff x="1387747" y="4333455"/>
              <a:chExt cx="1373704" cy="137370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7B6BFEF-A517-4EFB-81F1-EF62C0485463}"/>
                  </a:ext>
                </a:extLst>
              </p:cNvPr>
              <p:cNvSpPr/>
              <p:nvPr/>
            </p:nvSpPr>
            <p:spPr>
              <a:xfrm>
                <a:off x="1387747" y="4333455"/>
                <a:ext cx="1373704" cy="1373704"/>
              </a:xfrm>
              <a:prstGeom prst="ellipse">
                <a:avLst/>
              </a:prstGeom>
              <a:solidFill>
                <a:schemeClr val="bg2"/>
              </a:solidFill>
              <a:effectLst>
                <a:innerShdw blurRad="88900" dist="76200" dir="8640000">
                  <a:prstClr val="black">
                    <a:alpha val="6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0C149DC-22F4-4841-A6E9-A8F0DCE1FB37}"/>
                  </a:ext>
                </a:extLst>
              </p:cNvPr>
              <p:cNvSpPr txBox="1"/>
              <p:nvPr/>
            </p:nvSpPr>
            <p:spPr>
              <a:xfrm>
                <a:off x="1622661" y="4458871"/>
                <a:ext cx="1017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atin typeface="Berlin Sans FB" panose="020E0602020502020306" pitchFamily="34" charset="0"/>
                  </a:rPr>
                  <a:t>03</a:t>
                </a:r>
                <a:endParaRPr lang="en-ID" sz="6000" dirty="0">
                  <a:latin typeface="Berlin Sans FB" panose="020E0602020502020306" pitchFamily="34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163168B-850B-419F-93D0-58B1564692D7}"/>
              </a:ext>
            </a:extLst>
          </p:cNvPr>
          <p:cNvGrpSpPr/>
          <p:nvPr/>
        </p:nvGrpSpPr>
        <p:grpSpPr>
          <a:xfrm>
            <a:off x="10309581" y="3884334"/>
            <a:ext cx="2693473" cy="5418620"/>
            <a:chOff x="4825428" y="3787369"/>
            <a:chExt cx="2693473" cy="541862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4B901B6-A378-4F97-A132-FEEE5496ECC9}"/>
                </a:ext>
              </a:extLst>
            </p:cNvPr>
            <p:cNvSpPr/>
            <p:nvPr/>
          </p:nvSpPr>
          <p:spPr>
            <a:xfrm>
              <a:off x="4825428" y="3787369"/>
              <a:ext cx="2693473" cy="5418620"/>
            </a:xfrm>
            <a:prstGeom prst="roundRect">
              <a:avLst>
                <a:gd name="adj" fmla="val 50000"/>
              </a:avLst>
            </a:prstGeom>
            <a:ln w="57150">
              <a:solidFill>
                <a:srgbClr val="F6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513C848-5706-44A2-A3D2-7BA487A01E66}"/>
                </a:ext>
              </a:extLst>
            </p:cNvPr>
            <p:cNvGrpSpPr/>
            <p:nvPr/>
          </p:nvGrpSpPr>
          <p:grpSpPr>
            <a:xfrm>
              <a:off x="5485312" y="4197495"/>
              <a:ext cx="1455467" cy="1373704"/>
              <a:chOff x="1387747" y="4333455"/>
              <a:chExt cx="1455467" cy="1373704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C2F80B8-DFCF-4E4D-AB5A-E6C3F40874BB}"/>
                  </a:ext>
                </a:extLst>
              </p:cNvPr>
              <p:cNvSpPr/>
              <p:nvPr/>
            </p:nvSpPr>
            <p:spPr>
              <a:xfrm>
                <a:off x="1387747" y="4333455"/>
                <a:ext cx="1373704" cy="1373704"/>
              </a:xfrm>
              <a:prstGeom prst="ellipse">
                <a:avLst/>
              </a:prstGeom>
              <a:solidFill>
                <a:schemeClr val="bg2"/>
              </a:solidFill>
              <a:effectLst>
                <a:innerShdw blurRad="88900" dist="76200" dir="8640000">
                  <a:prstClr val="black">
                    <a:alpha val="6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E227ACA-2C61-4E8A-9C28-1578536A757E}"/>
                  </a:ext>
                </a:extLst>
              </p:cNvPr>
              <p:cNvSpPr txBox="1"/>
              <p:nvPr/>
            </p:nvSpPr>
            <p:spPr>
              <a:xfrm>
                <a:off x="1417046" y="4458871"/>
                <a:ext cx="142616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atin typeface="Berlin Sans FB" panose="020E0602020502020306" pitchFamily="34" charset="0"/>
                  </a:rPr>
                  <a:t>04</a:t>
                </a:r>
                <a:endParaRPr lang="en-ID" sz="6000" dirty="0">
                  <a:latin typeface="Berlin Sans FB" panose="020E0602020502020306" pitchFamily="34" charset="0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E622DFC-2920-4550-8A97-FD3402DB8C13}"/>
              </a:ext>
            </a:extLst>
          </p:cNvPr>
          <p:cNvGrpSpPr/>
          <p:nvPr/>
        </p:nvGrpSpPr>
        <p:grpSpPr>
          <a:xfrm>
            <a:off x="13502937" y="3884334"/>
            <a:ext cx="2693473" cy="5418620"/>
            <a:chOff x="4825428" y="3787369"/>
            <a:chExt cx="2693473" cy="541862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5B90701A-5344-4986-AA31-F1A0472A87A5}"/>
                </a:ext>
              </a:extLst>
            </p:cNvPr>
            <p:cNvSpPr/>
            <p:nvPr/>
          </p:nvSpPr>
          <p:spPr>
            <a:xfrm>
              <a:off x="4825428" y="3787369"/>
              <a:ext cx="2693473" cy="5418620"/>
            </a:xfrm>
            <a:prstGeom prst="roundRect">
              <a:avLst>
                <a:gd name="adj" fmla="val 50000"/>
              </a:avLst>
            </a:prstGeom>
            <a:ln w="57150">
              <a:solidFill>
                <a:srgbClr val="F6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021E907-4431-4FCC-9049-9A53A777F3E5}"/>
                </a:ext>
              </a:extLst>
            </p:cNvPr>
            <p:cNvGrpSpPr/>
            <p:nvPr/>
          </p:nvGrpSpPr>
          <p:grpSpPr>
            <a:xfrm>
              <a:off x="5485312" y="4197495"/>
              <a:ext cx="1373704" cy="1373704"/>
              <a:chOff x="1387747" y="4333455"/>
              <a:chExt cx="1373704" cy="1373704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D8D76C3-12E3-43B3-9D25-F1CE97874C31}"/>
                  </a:ext>
                </a:extLst>
              </p:cNvPr>
              <p:cNvSpPr/>
              <p:nvPr/>
            </p:nvSpPr>
            <p:spPr>
              <a:xfrm>
                <a:off x="1387747" y="4333455"/>
                <a:ext cx="1373704" cy="1373704"/>
              </a:xfrm>
              <a:prstGeom prst="ellipse">
                <a:avLst/>
              </a:prstGeom>
              <a:solidFill>
                <a:schemeClr val="bg2"/>
              </a:solidFill>
              <a:effectLst>
                <a:innerShdw blurRad="88900" dist="76200" dir="8640000">
                  <a:prstClr val="black">
                    <a:alpha val="6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13C13C8-80BE-4BEB-8EB1-DF88FA906F18}"/>
                  </a:ext>
                </a:extLst>
              </p:cNvPr>
              <p:cNvSpPr txBox="1"/>
              <p:nvPr/>
            </p:nvSpPr>
            <p:spPr>
              <a:xfrm>
                <a:off x="1622661" y="4458871"/>
                <a:ext cx="1017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atin typeface="Berlin Sans FB" panose="020E0602020502020306" pitchFamily="34" charset="0"/>
                  </a:rPr>
                  <a:t>05</a:t>
                </a:r>
                <a:endParaRPr lang="en-ID" sz="6000" dirty="0">
                  <a:latin typeface="Berlin Sans FB" panose="020E0602020502020306" pitchFamily="34" charset="0"/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3EE9B05-5C8D-4C5E-A381-92163204228C}"/>
              </a:ext>
            </a:extLst>
          </p:cNvPr>
          <p:cNvSpPr txBox="1"/>
          <p:nvPr/>
        </p:nvSpPr>
        <p:spPr>
          <a:xfrm>
            <a:off x="729515" y="5618756"/>
            <a:ext cx="26934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demografi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wilayah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kelamin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status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perkawinan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en-ID" sz="20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3C2582-F63F-467E-AEB3-7D610A363585}"/>
              </a:ext>
            </a:extLst>
          </p:cNvPr>
          <p:cNvSpPr txBox="1"/>
          <p:nvPr/>
        </p:nvSpPr>
        <p:spPr>
          <a:xfrm>
            <a:off x="3979526" y="5618756"/>
            <a:ext cx="2693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sosio-ekonomi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kultur/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kebudayaan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domestik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bruto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ID" sz="2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6D34FB9-B1D1-4049-93E2-68D26D2C18CE}"/>
              </a:ext>
            </a:extLst>
          </p:cNvPr>
          <p:cNvSpPr txBox="1"/>
          <p:nvPr/>
        </p:nvSpPr>
        <p:spPr>
          <a:xfrm>
            <a:off x="7111461" y="5618756"/>
            <a:ext cx="2693473" cy="2712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morbiditas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sekurangkurangnya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sepuluh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(GDR, NDR),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persalinan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AC8740-2513-49CE-9EC8-CA228CA6AEF3}"/>
              </a:ext>
            </a:extLst>
          </p:cNvPr>
          <p:cNvSpPr txBox="1"/>
          <p:nvPr/>
        </p:nvSpPr>
        <p:spPr>
          <a:xfrm>
            <a:off x="10252926" y="5618756"/>
            <a:ext cx="2693473" cy="304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wilayah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nonkesehatan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perumahsakitan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ECCCABB-6544-449A-BB5A-86F72B9E20A1}"/>
              </a:ext>
            </a:extLst>
          </p:cNvPr>
          <p:cNvSpPr txBox="1"/>
          <p:nvPr/>
        </p:nvSpPr>
        <p:spPr>
          <a:xfrm>
            <a:off x="13559592" y="5530265"/>
            <a:ext cx="26934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internal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rancangan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sistem-sistem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dioperasionalkan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unit-unit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unggulan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alih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700" dirty="0"/>
          </a:p>
        </p:txBody>
      </p:sp>
    </p:spTree>
    <p:extLst>
      <p:ext uri="{BB962C8B-B14F-4D97-AF65-F5344CB8AC3E}">
        <p14:creationId xmlns:p14="http://schemas.microsoft.com/office/powerpoint/2010/main" val="2401249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2C81B4-77E5-46E2-9C39-A83767153FBF}"/>
              </a:ext>
            </a:extLst>
          </p:cNvPr>
          <p:cNvSpPr txBox="1"/>
          <p:nvPr/>
        </p:nvSpPr>
        <p:spPr>
          <a:xfrm>
            <a:off x="2241755" y="741892"/>
            <a:ext cx="13286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bangunan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prasarana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klasifikasi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ID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595FA-4CD8-4494-A75D-3AFBB6A8D53F}"/>
              </a:ext>
            </a:extLst>
          </p:cNvPr>
          <p:cNvSpPr txBox="1"/>
          <p:nvPr/>
        </p:nvSpPr>
        <p:spPr>
          <a:xfrm>
            <a:off x="2648411" y="4825705"/>
            <a:ext cx="11629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pendanaan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pembiayaan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D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4C2AC9-B81A-4764-B4F9-FD08B4ABBB84}"/>
              </a:ext>
            </a:extLst>
          </p:cNvPr>
          <p:cNvGrpSpPr/>
          <p:nvPr/>
        </p:nvGrpSpPr>
        <p:grpSpPr>
          <a:xfrm>
            <a:off x="3354224" y="1919251"/>
            <a:ext cx="2710422" cy="2461370"/>
            <a:chOff x="-3726748" y="1695770"/>
            <a:chExt cx="3300077" cy="29968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16233A-0DDA-4B96-B80F-E2FA0E64B72A}"/>
                </a:ext>
              </a:extLst>
            </p:cNvPr>
            <p:cNvSpPr txBox="1"/>
            <p:nvPr/>
          </p:nvSpPr>
          <p:spPr>
            <a:xfrm>
              <a:off x="-3341900" y="1695770"/>
              <a:ext cx="2915229" cy="2996844"/>
            </a:xfrm>
            <a:custGeom>
              <a:avLst/>
              <a:gdLst/>
              <a:ahLst/>
              <a:cxnLst/>
              <a:rect l="l" t="t" r="r" b="b"/>
              <a:pathLst>
                <a:path w="3733164" h="3837678">
                  <a:moveTo>
                    <a:pt x="1815332" y="229"/>
                  </a:moveTo>
                  <a:cubicBezTo>
                    <a:pt x="2830936" y="-14605"/>
                    <a:pt x="3772314" y="690429"/>
                    <a:pt x="3725281" y="1910178"/>
                  </a:cubicBezTo>
                  <a:cubicBezTo>
                    <a:pt x="3832420" y="2894198"/>
                    <a:pt x="2829423" y="3923950"/>
                    <a:pt x="1815332" y="3820127"/>
                  </a:cubicBezTo>
                  <a:cubicBezTo>
                    <a:pt x="915063" y="3962052"/>
                    <a:pt x="318153" y="3219753"/>
                    <a:pt x="43666" y="2442995"/>
                  </a:cubicBezTo>
                  <a:lnTo>
                    <a:pt x="0" y="2306961"/>
                  </a:lnTo>
                  <a:lnTo>
                    <a:pt x="118271" y="2273531"/>
                  </a:lnTo>
                  <a:cubicBezTo>
                    <a:pt x="172404" y="2250919"/>
                    <a:pt x="226880" y="2213231"/>
                    <a:pt x="281698" y="2160468"/>
                  </a:cubicBezTo>
                  <a:cubicBezTo>
                    <a:pt x="286495" y="2191989"/>
                    <a:pt x="291291" y="2215115"/>
                    <a:pt x="296088" y="2229848"/>
                  </a:cubicBezTo>
                  <a:cubicBezTo>
                    <a:pt x="300885" y="2244580"/>
                    <a:pt x="311163" y="2265994"/>
                    <a:pt x="326923" y="2294088"/>
                  </a:cubicBezTo>
                  <a:lnTo>
                    <a:pt x="719560" y="2294088"/>
                  </a:lnTo>
                  <a:cubicBezTo>
                    <a:pt x="697633" y="2248863"/>
                    <a:pt x="683414" y="2211689"/>
                    <a:pt x="676904" y="2182567"/>
                  </a:cubicBezTo>
                  <a:cubicBezTo>
                    <a:pt x="670395" y="2153445"/>
                    <a:pt x="667140" y="2113188"/>
                    <a:pt x="667140" y="2061795"/>
                  </a:cubicBezTo>
                  <a:lnTo>
                    <a:pt x="667140" y="1579736"/>
                  </a:lnTo>
                  <a:cubicBezTo>
                    <a:pt x="667140" y="1528344"/>
                    <a:pt x="656862" y="1474382"/>
                    <a:pt x="636305" y="1417851"/>
                  </a:cubicBezTo>
                  <a:cubicBezTo>
                    <a:pt x="615748" y="1361320"/>
                    <a:pt x="587653" y="1317636"/>
                    <a:pt x="552021" y="1286801"/>
                  </a:cubicBezTo>
                  <a:cubicBezTo>
                    <a:pt x="501314" y="1242261"/>
                    <a:pt x="437931" y="1212967"/>
                    <a:pt x="361870" y="1198920"/>
                  </a:cubicBezTo>
                  <a:cubicBezTo>
                    <a:pt x="304825" y="1188385"/>
                    <a:pt x="233904" y="1181800"/>
                    <a:pt x="149106" y="1179166"/>
                  </a:cubicBezTo>
                  <a:lnTo>
                    <a:pt x="72305" y="1178035"/>
                  </a:lnTo>
                  <a:lnTo>
                    <a:pt x="90037" y="1137622"/>
                  </a:lnTo>
                  <a:cubicBezTo>
                    <a:pt x="428465" y="472181"/>
                    <a:pt x="1172053" y="119326"/>
                    <a:pt x="1815332" y="229"/>
                  </a:cubicBezTo>
                  <a:close/>
                </a:path>
              </a:pathLst>
            </a:custGeom>
            <a:noFill/>
            <a:ln w="57150">
              <a:solidFill>
                <a:srgbClr val="B16B3A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166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B2DCE1-42FA-4E7C-96F8-DB257A555CC6}"/>
                </a:ext>
              </a:extLst>
            </p:cNvPr>
            <p:cNvSpPr txBox="1"/>
            <p:nvPr/>
          </p:nvSpPr>
          <p:spPr>
            <a:xfrm>
              <a:off x="-3726748" y="2605088"/>
              <a:ext cx="975683" cy="913867"/>
            </a:xfrm>
            <a:custGeom>
              <a:avLst/>
              <a:gdLst>
                <a:gd name="connsiteX0" fmla="*/ 787931 w 1249433"/>
                <a:gd name="connsiteY0" fmla="*/ 598205 h 1140907"/>
                <a:gd name="connsiteX1" fmla="*/ 608058 w 1249433"/>
                <a:gd name="connsiteY1" fmla="*/ 652680 h 1140907"/>
                <a:gd name="connsiteX2" fmla="*/ 446687 w 1249433"/>
                <a:gd name="connsiteY2" fmla="*/ 719490 h 1140907"/>
                <a:gd name="connsiteX3" fmla="*/ 443452 w 1249433"/>
                <a:gd name="connsiteY3" fmla="*/ 723963 h 1140907"/>
                <a:gd name="connsiteX4" fmla="*/ 442876 w 1249433"/>
                <a:gd name="connsiteY4" fmla="*/ 732329 h 1140907"/>
                <a:gd name="connsiteX5" fmla="*/ 443336 w 1249433"/>
                <a:gd name="connsiteY5" fmla="*/ 734657 h 1140907"/>
                <a:gd name="connsiteX6" fmla="*/ 428097 w 1249433"/>
                <a:gd name="connsiteY6" fmla="*/ 755723 h 1140907"/>
                <a:gd name="connsiteX7" fmla="*/ 419360 w 1249433"/>
                <a:gd name="connsiteY7" fmla="*/ 796580 h 1140907"/>
                <a:gd name="connsiteX8" fmla="*/ 453793 w 1249433"/>
                <a:gd name="connsiteY8" fmla="*/ 877265 h 1140907"/>
                <a:gd name="connsiteX9" fmla="*/ 473678 w 1249433"/>
                <a:gd name="connsiteY9" fmla="*/ 888259 h 1140907"/>
                <a:gd name="connsiteX10" fmla="*/ 474612 w 1249433"/>
                <a:gd name="connsiteY10" fmla="*/ 892988 h 1140907"/>
                <a:gd name="connsiteX11" fmla="*/ 488700 w 1249433"/>
                <a:gd name="connsiteY11" fmla="*/ 900777 h 1140907"/>
                <a:gd name="connsiteX12" fmla="*/ 547415 w 1249433"/>
                <a:gd name="connsiteY12" fmla="*/ 908614 h 1140907"/>
                <a:gd name="connsiteX13" fmla="*/ 677438 w 1249433"/>
                <a:gd name="connsiteY13" fmla="*/ 874695 h 1140907"/>
                <a:gd name="connsiteX14" fmla="*/ 762749 w 1249433"/>
                <a:gd name="connsiteY14" fmla="*/ 791953 h 1140907"/>
                <a:gd name="connsiteX15" fmla="*/ 787931 w 1249433"/>
                <a:gd name="connsiteY15" fmla="*/ 665015 h 1140907"/>
                <a:gd name="connsiteX16" fmla="*/ 597177 w 1249433"/>
                <a:gd name="connsiteY16" fmla="*/ 0 h 1140907"/>
                <a:gd name="connsiteX17" fmla="*/ 609798 w 1249433"/>
                <a:gd name="connsiteY17" fmla="*/ 186 h 1140907"/>
                <a:gd name="connsiteX18" fmla="*/ 609750 w 1249433"/>
                <a:gd name="connsiteY18" fmla="*/ 297 h 1140907"/>
                <a:gd name="connsiteX19" fmla="*/ 678979 w 1249433"/>
                <a:gd name="connsiteY19" fmla="*/ 1316 h 1140907"/>
                <a:gd name="connsiteX20" fmla="*/ 891743 w 1249433"/>
                <a:gd name="connsiteY20" fmla="*/ 21070 h 1140907"/>
                <a:gd name="connsiteX21" fmla="*/ 1081894 w 1249433"/>
                <a:gd name="connsiteY21" fmla="*/ 108951 h 1140907"/>
                <a:gd name="connsiteX22" fmla="*/ 1166178 w 1249433"/>
                <a:gd name="connsiteY22" fmla="*/ 240001 h 1140907"/>
                <a:gd name="connsiteX23" fmla="*/ 1197013 w 1249433"/>
                <a:gd name="connsiteY23" fmla="*/ 401886 h 1140907"/>
                <a:gd name="connsiteX24" fmla="*/ 1197013 w 1249433"/>
                <a:gd name="connsiteY24" fmla="*/ 883945 h 1140907"/>
                <a:gd name="connsiteX25" fmla="*/ 1206777 w 1249433"/>
                <a:gd name="connsiteY25" fmla="*/ 1004717 h 1140907"/>
                <a:gd name="connsiteX26" fmla="*/ 1249433 w 1249433"/>
                <a:gd name="connsiteY26" fmla="*/ 1116238 h 1140907"/>
                <a:gd name="connsiteX27" fmla="*/ 856796 w 1249433"/>
                <a:gd name="connsiteY27" fmla="*/ 1116238 h 1140907"/>
                <a:gd name="connsiteX28" fmla="*/ 825961 w 1249433"/>
                <a:gd name="connsiteY28" fmla="*/ 1051998 h 1140907"/>
                <a:gd name="connsiteX29" fmla="*/ 811571 w 1249433"/>
                <a:gd name="connsiteY29" fmla="*/ 982618 h 1140907"/>
                <a:gd name="connsiteX30" fmla="*/ 648144 w 1249433"/>
                <a:gd name="connsiteY30" fmla="*/ 1095681 h 1140907"/>
                <a:gd name="connsiteX31" fmla="*/ 536859 w 1249433"/>
                <a:gd name="connsiteY31" fmla="*/ 1127137 h 1140907"/>
                <a:gd name="connsiteX32" fmla="*/ 537493 w 1249433"/>
                <a:gd name="connsiteY32" fmla="*/ 1129112 h 1140907"/>
                <a:gd name="connsiteX33" fmla="*/ 535763 w 1249433"/>
                <a:gd name="connsiteY33" fmla="*/ 1129601 h 1140907"/>
                <a:gd name="connsiteX34" fmla="*/ 397775 w 1249433"/>
                <a:gd name="connsiteY34" fmla="*/ 1140907 h 1140907"/>
                <a:gd name="connsiteX35" fmla="*/ 101242 w 1249433"/>
                <a:gd name="connsiteY35" fmla="*/ 1050457 h 1140907"/>
                <a:gd name="connsiteX36" fmla="*/ 0 w 1249433"/>
                <a:gd name="connsiteY36" fmla="*/ 827415 h 1140907"/>
                <a:gd name="connsiteX37" fmla="*/ 72976 w 1249433"/>
                <a:gd name="connsiteY37" fmla="*/ 622874 h 1140907"/>
                <a:gd name="connsiteX38" fmla="*/ 342272 w 1249433"/>
                <a:gd name="connsiteY38" fmla="*/ 503644 h 1140907"/>
                <a:gd name="connsiteX39" fmla="*/ 449617 w 1249433"/>
                <a:gd name="connsiteY39" fmla="*/ 481770 h 1140907"/>
                <a:gd name="connsiteX40" fmla="*/ 457054 w 1249433"/>
                <a:gd name="connsiteY40" fmla="*/ 480196 h 1140907"/>
                <a:gd name="connsiteX41" fmla="*/ 457364 w 1249433"/>
                <a:gd name="connsiteY41" fmla="*/ 478517 h 1140907"/>
                <a:gd name="connsiteX42" fmla="*/ 528657 w 1249433"/>
                <a:gd name="connsiteY42" fmla="*/ 463429 h 1140907"/>
                <a:gd name="connsiteX43" fmla="*/ 639921 w 1249433"/>
                <a:gd name="connsiteY43" fmla="*/ 437347 h 1140907"/>
                <a:gd name="connsiteX44" fmla="*/ 787931 w 1249433"/>
                <a:gd name="connsiteY44" fmla="*/ 387497 h 1140907"/>
                <a:gd name="connsiteX45" fmla="*/ 756068 w 1249433"/>
                <a:gd name="connsiteY45" fmla="*/ 279573 h 1140907"/>
                <a:gd name="connsiteX46" fmla="*/ 644033 w 1249433"/>
                <a:gd name="connsiteY46" fmla="*/ 248738 h 1140907"/>
                <a:gd name="connsiteX47" fmla="*/ 554097 w 1249433"/>
                <a:gd name="connsiteY47" fmla="*/ 256961 h 1140907"/>
                <a:gd name="connsiteX48" fmla="*/ 508021 w 1249433"/>
                <a:gd name="connsiteY48" fmla="*/ 274654 h 1140907"/>
                <a:gd name="connsiteX49" fmla="*/ 507001 w 1249433"/>
                <a:gd name="connsiteY49" fmla="*/ 277973 h 1140907"/>
                <a:gd name="connsiteX50" fmla="*/ 497476 w 1249433"/>
                <a:gd name="connsiteY50" fmla="*/ 281630 h 1140907"/>
                <a:gd name="connsiteX51" fmla="*/ 432722 w 1249433"/>
                <a:gd name="connsiteY51" fmla="*/ 378247 h 1140907"/>
                <a:gd name="connsiteX52" fmla="*/ 32891 w 1249433"/>
                <a:gd name="connsiteY52" fmla="*/ 336105 h 1140907"/>
                <a:gd name="connsiteX53" fmla="*/ 98159 w 1249433"/>
                <a:gd name="connsiteY53" fmla="*/ 171136 h 1140907"/>
                <a:gd name="connsiteX54" fmla="*/ 220986 w 1249433"/>
                <a:gd name="connsiteY54" fmla="*/ 66810 h 1140907"/>
                <a:gd name="connsiteX55" fmla="*/ 379274 w 1249433"/>
                <a:gd name="connsiteY55" fmla="*/ 17474 h 1140907"/>
                <a:gd name="connsiteX56" fmla="*/ 597177 w 1249433"/>
                <a:gd name="connsiteY56" fmla="*/ 0 h 114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49433" h="1140907">
                  <a:moveTo>
                    <a:pt x="787931" y="598205"/>
                  </a:moveTo>
                  <a:cubicBezTo>
                    <a:pt x="730372" y="618762"/>
                    <a:pt x="670414" y="636920"/>
                    <a:pt x="608058" y="652680"/>
                  </a:cubicBezTo>
                  <a:cubicBezTo>
                    <a:pt x="523090" y="675293"/>
                    <a:pt x="469299" y="697563"/>
                    <a:pt x="446687" y="719490"/>
                  </a:cubicBezTo>
                  <a:lnTo>
                    <a:pt x="443452" y="723963"/>
                  </a:lnTo>
                  <a:lnTo>
                    <a:pt x="442876" y="732329"/>
                  </a:lnTo>
                  <a:lnTo>
                    <a:pt x="443336" y="734657"/>
                  </a:lnTo>
                  <a:lnTo>
                    <a:pt x="428097" y="755723"/>
                  </a:lnTo>
                  <a:cubicBezTo>
                    <a:pt x="422272" y="768571"/>
                    <a:pt x="419360" y="782190"/>
                    <a:pt x="419360" y="796580"/>
                  </a:cubicBezTo>
                  <a:cubicBezTo>
                    <a:pt x="419360" y="829471"/>
                    <a:pt x="430837" y="856366"/>
                    <a:pt x="453793" y="877265"/>
                  </a:cubicBezTo>
                  <a:lnTo>
                    <a:pt x="473678" y="888259"/>
                  </a:lnTo>
                  <a:lnTo>
                    <a:pt x="474612" y="892988"/>
                  </a:lnTo>
                  <a:lnTo>
                    <a:pt x="488700" y="900777"/>
                  </a:lnTo>
                  <a:cubicBezTo>
                    <a:pt x="505573" y="906002"/>
                    <a:pt x="525145" y="908614"/>
                    <a:pt x="547415" y="908614"/>
                  </a:cubicBezTo>
                  <a:cubicBezTo>
                    <a:pt x="594011" y="908614"/>
                    <a:pt x="637352" y="897307"/>
                    <a:pt x="677438" y="874695"/>
                  </a:cubicBezTo>
                  <a:cubicBezTo>
                    <a:pt x="717524" y="852082"/>
                    <a:pt x="745961" y="824502"/>
                    <a:pt x="762749" y="791953"/>
                  </a:cubicBezTo>
                  <a:cubicBezTo>
                    <a:pt x="779537" y="759405"/>
                    <a:pt x="787931" y="717092"/>
                    <a:pt x="787931" y="665015"/>
                  </a:cubicBezTo>
                  <a:close/>
                  <a:moveTo>
                    <a:pt x="597177" y="0"/>
                  </a:moveTo>
                  <a:lnTo>
                    <a:pt x="609798" y="186"/>
                  </a:lnTo>
                  <a:lnTo>
                    <a:pt x="609750" y="297"/>
                  </a:lnTo>
                  <a:lnTo>
                    <a:pt x="678979" y="1316"/>
                  </a:lnTo>
                  <a:cubicBezTo>
                    <a:pt x="763777" y="3950"/>
                    <a:pt x="834698" y="10535"/>
                    <a:pt x="891743" y="21070"/>
                  </a:cubicBezTo>
                  <a:cubicBezTo>
                    <a:pt x="967804" y="35117"/>
                    <a:pt x="1031187" y="64411"/>
                    <a:pt x="1081894" y="108951"/>
                  </a:cubicBezTo>
                  <a:cubicBezTo>
                    <a:pt x="1117526" y="139786"/>
                    <a:pt x="1145621" y="183470"/>
                    <a:pt x="1166178" y="240001"/>
                  </a:cubicBezTo>
                  <a:cubicBezTo>
                    <a:pt x="1186735" y="296532"/>
                    <a:pt x="1197013" y="350494"/>
                    <a:pt x="1197013" y="401886"/>
                  </a:cubicBezTo>
                  <a:lnTo>
                    <a:pt x="1197013" y="883945"/>
                  </a:lnTo>
                  <a:cubicBezTo>
                    <a:pt x="1197013" y="935338"/>
                    <a:pt x="1200268" y="975595"/>
                    <a:pt x="1206777" y="1004717"/>
                  </a:cubicBezTo>
                  <a:cubicBezTo>
                    <a:pt x="1213287" y="1033839"/>
                    <a:pt x="1227506" y="1071013"/>
                    <a:pt x="1249433" y="1116238"/>
                  </a:cubicBezTo>
                  <a:lnTo>
                    <a:pt x="856796" y="1116238"/>
                  </a:lnTo>
                  <a:cubicBezTo>
                    <a:pt x="841036" y="1088144"/>
                    <a:pt x="830758" y="1066730"/>
                    <a:pt x="825961" y="1051998"/>
                  </a:cubicBezTo>
                  <a:cubicBezTo>
                    <a:pt x="821164" y="1037265"/>
                    <a:pt x="816368" y="1014139"/>
                    <a:pt x="811571" y="982618"/>
                  </a:cubicBezTo>
                  <a:cubicBezTo>
                    <a:pt x="756753" y="1035381"/>
                    <a:pt x="702277" y="1073069"/>
                    <a:pt x="648144" y="1095681"/>
                  </a:cubicBezTo>
                  <a:lnTo>
                    <a:pt x="536859" y="1127137"/>
                  </a:lnTo>
                  <a:lnTo>
                    <a:pt x="537493" y="1129112"/>
                  </a:lnTo>
                  <a:lnTo>
                    <a:pt x="535763" y="1129601"/>
                  </a:lnTo>
                  <a:cubicBezTo>
                    <a:pt x="492765" y="1137138"/>
                    <a:pt x="446769" y="1140907"/>
                    <a:pt x="397775" y="1140907"/>
                  </a:cubicBezTo>
                  <a:cubicBezTo>
                    <a:pt x="267582" y="1140907"/>
                    <a:pt x="168737" y="1110757"/>
                    <a:pt x="101242" y="1050457"/>
                  </a:cubicBezTo>
                  <a:cubicBezTo>
                    <a:pt x="33747" y="990157"/>
                    <a:pt x="0" y="915810"/>
                    <a:pt x="0" y="827415"/>
                  </a:cubicBezTo>
                  <a:cubicBezTo>
                    <a:pt x="0" y="744502"/>
                    <a:pt x="24325" y="676322"/>
                    <a:pt x="72976" y="622874"/>
                  </a:cubicBezTo>
                  <a:cubicBezTo>
                    <a:pt x="121628" y="569426"/>
                    <a:pt x="211393" y="529683"/>
                    <a:pt x="342272" y="503644"/>
                  </a:cubicBezTo>
                  <a:cubicBezTo>
                    <a:pt x="381501" y="495764"/>
                    <a:pt x="417283" y="488473"/>
                    <a:pt x="449617" y="481770"/>
                  </a:cubicBezTo>
                  <a:lnTo>
                    <a:pt x="457054" y="480196"/>
                  </a:lnTo>
                  <a:lnTo>
                    <a:pt x="457364" y="478517"/>
                  </a:lnTo>
                  <a:lnTo>
                    <a:pt x="528657" y="463429"/>
                  </a:lnTo>
                  <a:cubicBezTo>
                    <a:pt x="579536" y="452379"/>
                    <a:pt x="616624" y="443686"/>
                    <a:pt x="639921" y="437347"/>
                  </a:cubicBezTo>
                  <a:cubicBezTo>
                    <a:pt x="686517" y="424670"/>
                    <a:pt x="735853" y="408054"/>
                    <a:pt x="787931" y="387497"/>
                  </a:cubicBezTo>
                  <a:cubicBezTo>
                    <a:pt x="787931" y="336104"/>
                    <a:pt x="777310" y="300130"/>
                    <a:pt x="756068" y="279573"/>
                  </a:cubicBezTo>
                  <a:cubicBezTo>
                    <a:pt x="734826" y="259016"/>
                    <a:pt x="697481" y="248738"/>
                    <a:pt x="644033" y="248738"/>
                  </a:cubicBezTo>
                  <a:cubicBezTo>
                    <a:pt x="609772" y="248738"/>
                    <a:pt x="579793" y="251479"/>
                    <a:pt x="554097" y="256961"/>
                  </a:cubicBezTo>
                  <a:lnTo>
                    <a:pt x="508021" y="274654"/>
                  </a:lnTo>
                  <a:lnTo>
                    <a:pt x="507001" y="277973"/>
                  </a:lnTo>
                  <a:lnTo>
                    <a:pt x="497476" y="281630"/>
                  </a:lnTo>
                  <a:cubicBezTo>
                    <a:pt x="470752" y="298760"/>
                    <a:pt x="449167" y="330966"/>
                    <a:pt x="432722" y="378247"/>
                  </a:cubicBezTo>
                  <a:lnTo>
                    <a:pt x="32891" y="336105"/>
                  </a:lnTo>
                  <a:cubicBezTo>
                    <a:pt x="47966" y="266212"/>
                    <a:pt x="69722" y="211222"/>
                    <a:pt x="98159" y="171136"/>
                  </a:cubicBezTo>
                  <a:cubicBezTo>
                    <a:pt x="126596" y="131050"/>
                    <a:pt x="167538" y="96275"/>
                    <a:pt x="220986" y="66810"/>
                  </a:cubicBezTo>
                  <a:cubicBezTo>
                    <a:pt x="259359" y="45568"/>
                    <a:pt x="312122" y="29123"/>
                    <a:pt x="379274" y="17474"/>
                  </a:cubicBezTo>
                  <a:cubicBezTo>
                    <a:pt x="446426" y="5825"/>
                    <a:pt x="519061" y="0"/>
                    <a:pt x="597177" y="0"/>
                  </a:cubicBezTo>
                  <a:close/>
                </a:path>
              </a:pathLst>
            </a:custGeom>
            <a:solidFill>
              <a:srgbClr val="B16B3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16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E2D20-AD71-41D8-8FE0-06470FC14530}"/>
              </a:ext>
            </a:extLst>
          </p:cNvPr>
          <p:cNvGrpSpPr/>
          <p:nvPr/>
        </p:nvGrpSpPr>
        <p:grpSpPr>
          <a:xfrm>
            <a:off x="6985533" y="1859416"/>
            <a:ext cx="2954859" cy="2647849"/>
            <a:chOff x="6898224" y="1859416"/>
            <a:chExt cx="2954859" cy="26478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170EE7-7819-45D0-BDE7-D1F3696DE632}"/>
                </a:ext>
              </a:extLst>
            </p:cNvPr>
            <p:cNvSpPr txBox="1"/>
            <p:nvPr/>
          </p:nvSpPr>
          <p:spPr>
            <a:xfrm>
              <a:off x="6898224" y="2497458"/>
              <a:ext cx="1000386" cy="1275085"/>
            </a:xfrm>
            <a:custGeom>
              <a:avLst/>
              <a:gdLst>
                <a:gd name="connsiteX0" fmla="*/ 510034 w 1000386"/>
                <a:gd name="connsiteY0" fmla="*/ 585342 h 1275085"/>
                <a:gd name="connsiteX1" fmla="*/ 394079 w 1000386"/>
                <a:gd name="connsiteY1" fmla="*/ 637971 h 1275085"/>
                <a:gd name="connsiteX2" fmla="*/ 349151 w 1000386"/>
                <a:gd name="connsiteY2" fmla="*/ 797570 h 1275085"/>
                <a:gd name="connsiteX3" fmla="*/ 393223 w 1000386"/>
                <a:gd name="connsiteY3" fmla="*/ 967439 h 1275085"/>
                <a:gd name="connsiteX4" fmla="*/ 504900 w 1000386"/>
                <a:gd name="connsiteY4" fmla="*/ 1020069 h 1275085"/>
                <a:gd name="connsiteX5" fmla="*/ 609731 w 1000386"/>
                <a:gd name="connsiteY5" fmla="*/ 968295 h 1275085"/>
                <a:gd name="connsiteX6" fmla="*/ 652091 w 1000386"/>
                <a:gd name="connsiteY6" fmla="*/ 794147 h 1275085"/>
                <a:gd name="connsiteX7" fmla="*/ 610586 w 1000386"/>
                <a:gd name="connsiteY7" fmla="*/ 635831 h 1275085"/>
                <a:gd name="connsiteX8" fmla="*/ 510034 w 1000386"/>
                <a:gd name="connsiteY8" fmla="*/ 585342 h 1275085"/>
                <a:gd name="connsiteX9" fmla="*/ 0 w 1000386"/>
                <a:gd name="connsiteY9" fmla="*/ 0 h 1275085"/>
                <a:gd name="connsiteX10" fmla="*/ 351718 w 1000386"/>
                <a:gd name="connsiteY10" fmla="*/ 0 h 1275085"/>
                <a:gd name="connsiteX11" fmla="*/ 351718 w 1000386"/>
                <a:gd name="connsiteY11" fmla="*/ 249583 h 1275085"/>
                <a:gd name="connsiteX12" fmla="*/ 351718 w 1000386"/>
                <a:gd name="connsiteY12" fmla="*/ 434727 h 1275085"/>
                <a:gd name="connsiteX13" fmla="*/ 470241 w 1000386"/>
                <a:gd name="connsiteY13" fmla="*/ 352574 h 1275085"/>
                <a:gd name="connsiteX14" fmla="*/ 617005 w 1000386"/>
                <a:gd name="connsiteY14" fmla="*/ 325190 h 1275085"/>
                <a:gd name="connsiteX15" fmla="*/ 891704 w 1000386"/>
                <a:gd name="connsiteY15" fmla="*/ 444569 h 1275085"/>
                <a:gd name="connsiteX16" fmla="*/ 1000386 w 1000386"/>
                <a:gd name="connsiteY16" fmla="*/ 787301 h 1275085"/>
                <a:gd name="connsiteX17" fmla="*/ 950752 w 1000386"/>
                <a:gd name="connsiteY17" fmla="*/ 1049592 h 1275085"/>
                <a:gd name="connsiteX18" fmla="*/ 813402 w 1000386"/>
                <a:gd name="connsiteY18" fmla="*/ 1219033 h 1275085"/>
                <a:gd name="connsiteX19" fmla="*/ 618716 w 1000386"/>
                <a:gd name="connsiteY19" fmla="*/ 1275085 h 1275085"/>
                <a:gd name="connsiteX20" fmla="*/ 450987 w 1000386"/>
                <a:gd name="connsiteY20" fmla="*/ 1235720 h 1275085"/>
                <a:gd name="connsiteX21" fmla="*/ 410186 w 1000386"/>
                <a:gd name="connsiteY21" fmla="*/ 1205557 h 1275085"/>
                <a:gd name="connsiteX22" fmla="*/ 391084 w 1000386"/>
                <a:gd name="connsiteY22" fmla="*/ 1191435 h 1275085"/>
                <a:gd name="connsiteX23" fmla="*/ 326046 w 1000386"/>
                <a:gd name="connsiteY23" fmla="*/ 1120193 h 1275085"/>
                <a:gd name="connsiteX24" fmla="*/ 326046 w 1000386"/>
                <a:gd name="connsiteY24" fmla="*/ 1254547 h 1275085"/>
                <a:gd name="connsiteX25" fmla="*/ 0 w 1000386"/>
                <a:gd name="connsiteY25" fmla="*/ 1254547 h 127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00386" h="1275085">
                  <a:moveTo>
                    <a:pt x="510034" y="585342"/>
                  </a:moveTo>
                  <a:cubicBezTo>
                    <a:pt x="462682" y="585342"/>
                    <a:pt x="424030" y="602885"/>
                    <a:pt x="394079" y="637971"/>
                  </a:cubicBezTo>
                  <a:cubicBezTo>
                    <a:pt x="364127" y="673057"/>
                    <a:pt x="349151" y="726257"/>
                    <a:pt x="349151" y="797570"/>
                  </a:cubicBezTo>
                  <a:cubicBezTo>
                    <a:pt x="349151" y="875730"/>
                    <a:pt x="363842" y="932353"/>
                    <a:pt x="393223" y="967439"/>
                  </a:cubicBezTo>
                  <a:cubicBezTo>
                    <a:pt x="422604" y="1002525"/>
                    <a:pt x="459830" y="1020069"/>
                    <a:pt x="504900" y="1020069"/>
                  </a:cubicBezTo>
                  <a:cubicBezTo>
                    <a:pt x="546547" y="1020069"/>
                    <a:pt x="581491" y="1002811"/>
                    <a:pt x="609731" y="968295"/>
                  </a:cubicBezTo>
                  <a:cubicBezTo>
                    <a:pt x="637971" y="933779"/>
                    <a:pt x="652091" y="875730"/>
                    <a:pt x="652091" y="794147"/>
                  </a:cubicBezTo>
                  <a:cubicBezTo>
                    <a:pt x="652091" y="722263"/>
                    <a:pt x="638256" y="669491"/>
                    <a:pt x="610586" y="635831"/>
                  </a:cubicBezTo>
                  <a:cubicBezTo>
                    <a:pt x="582917" y="602172"/>
                    <a:pt x="549399" y="585342"/>
                    <a:pt x="510034" y="585342"/>
                  </a:cubicBezTo>
                  <a:close/>
                  <a:moveTo>
                    <a:pt x="0" y="0"/>
                  </a:moveTo>
                  <a:lnTo>
                    <a:pt x="351718" y="0"/>
                  </a:lnTo>
                  <a:lnTo>
                    <a:pt x="351718" y="249583"/>
                  </a:lnTo>
                  <a:lnTo>
                    <a:pt x="351718" y="434727"/>
                  </a:lnTo>
                  <a:cubicBezTo>
                    <a:pt x="386519" y="398215"/>
                    <a:pt x="426027" y="370831"/>
                    <a:pt x="470241" y="352574"/>
                  </a:cubicBezTo>
                  <a:cubicBezTo>
                    <a:pt x="514456" y="334318"/>
                    <a:pt x="563377" y="325190"/>
                    <a:pt x="617005" y="325190"/>
                  </a:cubicBezTo>
                  <a:cubicBezTo>
                    <a:pt x="727683" y="325190"/>
                    <a:pt x="819250" y="364983"/>
                    <a:pt x="891704" y="444569"/>
                  </a:cubicBezTo>
                  <a:cubicBezTo>
                    <a:pt x="964159" y="524155"/>
                    <a:pt x="1000386" y="638399"/>
                    <a:pt x="1000386" y="787301"/>
                  </a:cubicBezTo>
                  <a:cubicBezTo>
                    <a:pt x="1000386" y="886570"/>
                    <a:pt x="983841" y="974000"/>
                    <a:pt x="950752" y="1049592"/>
                  </a:cubicBezTo>
                  <a:cubicBezTo>
                    <a:pt x="917662" y="1125184"/>
                    <a:pt x="871879" y="1181665"/>
                    <a:pt x="813402" y="1219033"/>
                  </a:cubicBezTo>
                  <a:cubicBezTo>
                    <a:pt x="754925" y="1256401"/>
                    <a:pt x="690030" y="1275085"/>
                    <a:pt x="618716" y="1275085"/>
                  </a:cubicBezTo>
                  <a:cubicBezTo>
                    <a:pt x="557672" y="1275085"/>
                    <a:pt x="501762" y="1261964"/>
                    <a:pt x="450987" y="1235720"/>
                  </a:cubicBezTo>
                  <a:lnTo>
                    <a:pt x="410186" y="1205557"/>
                  </a:lnTo>
                  <a:lnTo>
                    <a:pt x="391084" y="1191435"/>
                  </a:lnTo>
                  <a:cubicBezTo>
                    <a:pt x="370260" y="1172180"/>
                    <a:pt x="348581" y="1148433"/>
                    <a:pt x="326046" y="1120193"/>
                  </a:cubicBezTo>
                  <a:lnTo>
                    <a:pt x="326046" y="1254547"/>
                  </a:lnTo>
                  <a:lnTo>
                    <a:pt x="0" y="1254547"/>
                  </a:lnTo>
                  <a:close/>
                </a:path>
              </a:pathLst>
            </a:custGeom>
            <a:solidFill>
              <a:srgbClr val="E0A88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13800" dirty="0">
                <a:solidFill>
                  <a:srgbClr val="E0A88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FF30B8-999C-4D42-9D65-8A422E86DB2E}"/>
                </a:ext>
              </a:extLst>
            </p:cNvPr>
            <p:cNvSpPr txBox="1"/>
            <p:nvPr/>
          </p:nvSpPr>
          <p:spPr>
            <a:xfrm>
              <a:off x="7249942" y="1859416"/>
              <a:ext cx="2603141" cy="2647849"/>
            </a:xfrm>
            <a:custGeom>
              <a:avLst/>
              <a:gdLst/>
              <a:ahLst/>
              <a:cxnLst/>
              <a:rect l="l" t="t" r="r" b="b"/>
              <a:pathLst>
                <a:path w="2603141" h="2647849">
                  <a:moveTo>
                    <a:pt x="1284458" y="0"/>
                  </a:moveTo>
                  <a:cubicBezTo>
                    <a:pt x="1962895" y="7785"/>
                    <a:pt x="2412816" y="398215"/>
                    <a:pt x="2553781" y="929351"/>
                  </a:cubicBezTo>
                  <a:lnTo>
                    <a:pt x="2572772" y="1017211"/>
                  </a:lnTo>
                  <a:lnTo>
                    <a:pt x="2587423" y="1082388"/>
                  </a:lnTo>
                  <a:cubicBezTo>
                    <a:pt x="2600441" y="1159342"/>
                    <a:pt x="2605160" y="1237717"/>
                    <a:pt x="2601024" y="1316566"/>
                  </a:cubicBezTo>
                  <a:cubicBezTo>
                    <a:pt x="2643606" y="2034951"/>
                    <a:pt x="2038502" y="2644129"/>
                    <a:pt x="1284458" y="2633132"/>
                  </a:cubicBezTo>
                  <a:cubicBezTo>
                    <a:pt x="1092818" y="2665303"/>
                    <a:pt x="917344" y="2643297"/>
                    <a:pt x="761273" y="2581143"/>
                  </a:cubicBezTo>
                  <a:lnTo>
                    <a:pt x="741122" y="2571558"/>
                  </a:lnTo>
                  <a:lnTo>
                    <a:pt x="725725" y="2567295"/>
                  </a:lnTo>
                  <a:cubicBezTo>
                    <a:pt x="425595" y="2466163"/>
                    <a:pt x="216708" y="2255764"/>
                    <a:pt x="94680" y="1954134"/>
                  </a:cubicBezTo>
                  <a:lnTo>
                    <a:pt x="58468" y="1843599"/>
                  </a:lnTo>
                  <a:lnTo>
                    <a:pt x="99269" y="1873762"/>
                  </a:lnTo>
                  <a:cubicBezTo>
                    <a:pt x="150044" y="1900006"/>
                    <a:pt x="205954" y="1913127"/>
                    <a:pt x="266998" y="1913127"/>
                  </a:cubicBezTo>
                  <a:cubicBezTo>
                    <a:pt x="338312" y="1913127"/>
                    <a:pt x="403207" y="1894443"/>
                    <a:pt x="461684" y="1857075"/>
                  </a:cubicBezTo>
                  <a:cubicBezTo>
                    <a:pt x="520161" y="1819707"/>
                    <a:pt x="565944" y="1763226"/>
                    <a:pt x="599034" y="1687634"/>
                  </a:cubicBezTo>
                  <a:cubicBezTo>
                    <a:pt x="632123" y="1612042"/>
                    <a:pt x="648668" y="1524612"/>
                    <a:pt x="648668" y="1425343"/>
                  </a:cubicBezTo>
                  <a:cubicBezTo>
                    <a:pt x="648668" y="1276441"/>
                    <a:pt x="612441" y="1162197"/>
                    <a:pt x="539986" y="1082611"/>
                  </a:cubicBezTo>
                  <a:cubicBezTo>
                    <a:pt x="467532" y="1003025"/>
                    <a:pt x="375965" y="963232"/>
                    <a:pt x="265287" y="963232"/>
                  </a:cubicBezTo>
                  <a:cubicBezTo>
                    <a:pt x="211659" y="963232"/>
                    <a:pt x="162738" y="972360"/>
                    <a:pt x="118523" y="990616"/>
                  </a:cubicBezTo>
                  <a:cubicBezTo>
                    <a:pt x="74309" y="1008873"/>
                    <a:pt x="34801" y="1036257"/>
                    <a:pt x="0" y="1072769"/>
                  </a:cubicBezTo>
                  <a:lnTo>
                    <a:pt x="0" y="887625"/>
                  </a:lnTo>
                  <a:lnTo>
                    <a:pt x="32798" y="783684"/>
                  </a:lnTo>
                  <a:cubicBezTo>
                    <a:pt x="215967" y="305396"/>
                    <a:pt x="723740" y="4207"/>
                    <a:pt x="1284458" y="0"/>
                  </a:cubicBezTo>
                  <a:close/>
                </a:path>
              </a:pathLst>
            </a:custGeom>
            <a:noFill/>
            <a:ln w="57150">
              <a:solidFill>
                <a:srgbClr val="E0A886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13800" dirty="0">
                <a:solidFill>
                  <a:srgbClr val="E0A886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663A30-8437-4481-815F-803FBFC497C1}"/>
              </a:ext>
            </a:extLst>
          </p:cNvPr>
          <p:cNvGrpSpPr/>
          <p:nvPr/>
        </p:nvGrpSpPr>
        <p:grpSpPr>
          <a:xfrm>
            <a:off x="10322837" y="1788456"/>
            <a:ext cx="3185078" cy="2647849"/>
            <a:chOff x="11145386" y="1997122"/>
            <a:chExt cx="3185078" cy="26478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A1B43E-5F73-4BB9-B6EC-2D086B46C921}"/>
                </a:ext>
              </a:extLst>
            </p:cNvPr>
            <p:cNvSpPr txBox="1"/>
            <p:nvPr/>
          </p:nvSpPr>
          <p:spPr>
            <a:xfrm>
              <a:off x="11687823" y="1997122"/>
              <a:ext cx="2642641" cy="2647849"/>
            </a:xfrm>
            <a:custGeom>
              <a:avLst/>
              <a:gdLst/>
              <a:ahLst/>
              <a:cxnLst/>
              <a:rect l="l" t="t" r="r" b="b"/>
              <a:pathLst>
                <a:path w="2642641" h="2647849">
                  <a:moveTo>
                    <a:pt x="1323958" y="0"/>
                  </a:moveTo>
                  <a:cubicBezTo>
                    <a:pt x="2002395" y="7785"/>
                    <a:pt x="2452316" y="398215"/>
                    <a:pt x="2593281" y="929351"/>
                  </a:cubicBezTo>
                  <a:lnTo>
                    <a:pt x="2612272" y="1017211"/>
                  </a:lnTo>
                  <a:lnTo>
                    <a:pt x="2626923" y="1082388"/>
                  </a:lnTo>
                  <a:cubicBezTo>
                    <a:pt x="2639941" y="1159342"/>
                    <a:pt x="2644660" y="1237717"/>
                    <a:pt x="2640524" y="1316566"/>
                  </a:cubicBezTo>
                  <a:cubicBezTo>
                    <a:pt x="2683106" y="2034951"/>
                    <a:pt x="2078002" y="2644129"/>
                    <a:pt x="1323958" y="2633132"/>
                  </a:cubicBezTo>
                  <a:cubicBezTo>
                    <a:pt x="1132318" y="2665303"/>
                    <a:pt x="956844" y="2643297"/>
                    <a:pt x="800773" y="2581143"/>
                  </a:cubicBezTo>
                  <a:lnTo>
                    <a:pt x="780622" y="2571558"/>
                  </a:lnTo>
                  <a:lnTo>
                    <a:pt x="765225" y="2567295"/>
                  </a:lnTo>
                  <a:cubicBezTo>
                    <a:pt x="465094" y="2466163"/>
                    <a:pt x="256207" y="2255764"/>
                    <a:pt x="134180" y="1954134"/>
                  </a:cubicBezTo>
                  <a:lnTo>
                    <a:pt x="120738" y="1913104"/>
                  </a:lnTo>
                  <a:lnTo>
                    <a:pt x="263369" y="1901789"/>
                  </a:lnTo>
                  <a:cubicBezTo>
                    <a:pt x="309652" y="1893659"/>
                    <a:pt x="350978" y="1881465"/>
                    <a:pt x="387348" y="1865205"/>
                  </a:cubicBezTo>
                  <a:cubicBezTo>
                    <a:pt x="460088" y="1832686"/>
                    <a:pt x="520989" y="1784478"/>
                    <a:pt x="570053" y="1720581"/>
                  </a:cubicBezTo>
                  <a:cubicBezTo>
                    <a:pt x="619117" y="1656684"/>
                    <a:pt x="655059" y="1577098"/>
                    <a:pt x="677879" y="1481824"/>
                  </a:cubicBezTo>
                  <a:lnTo>
                    <a:pt x="338142" y="1379132"/>
                  </a:lnTo>
                  <a:cubicBezTo>
                    <a:pt x="321026" y="1458433"/>
                    <a:pt x="293499" y="1518907"/>
                    <a:pt x="255561" y="1560554"/>
                  </a:cubicBezTo>
                  <a:cubicBezTo>
                    <a:pt x="217622" y="1602201"/>
                    <a:pt x="161570" y="1623024"/>
                    <a:pt x="87403" y="1623024"/>
                  </a:cubicBezTo>
                  <a:lnTo>
                    <a:pt x="42940" y="1619052"/>
                  </a:lnTo>
                  <a:lnTo>
                    <a:pt x="29159" y="1549541"/>
                  </a:lnTo>
                  <a:cubicBezTo>
                    <a:pt x="18511" y="1475195"/>
                    <a:pt x="11267" y="1397489"/>
                    <a:pt x="7392" y="1316566"/>
                  </a:cubicBezTo>
                  <a:cubicBezTo>
                    <a:pt x="-3178" y="1219394"/>
                    <a:pt x="-2215" y="1126031"/>
                    <a:pt x="9022" y="1037032"/>
                  </a:cubicBezTo>
                  <a:lnTo>
                    <a:pt x="31702" y="916065"/>
                  </a:lnTo>
                  <a:lnTo>
                    <a:pt x="39053" y="913377"/>
                  </a:lnTo>
                  <a:cubicBezTo>
                    <a:pt x="58450" y="908960"/>
                    <a:pt x="79131" y="906752"/>
                    <a:pt x="101096" y="906752"/>
                  </a:cubicBezTo>
                  <a:cubicBezTo>
                    <a:pt x="139890" y="906752"/>
                    <a:pt x="174976" y="914739"/>
                    <a:pt x="206354" y="930713"/>
                  </a:cubicBezTo>
                  <a:cubicBezTo>
                    <a:pt x="237732" y="946687"/>
                    <a:pt x="264261" y="969508"/>
                    <a:pt x="285940" y="999174"/>
                  </a:cubicBezTo>
                  <a:cubicBezTo>
                    <a:pt x="299062" y="1016860"/>
                    <a:pt x="311613" y="1044815"/>
                    <a:pt x="323594" y="1083039"/>
                  </a:cubicBezTo>
                  <a:lnTo>
                    <a:pt x="665899" y="1006876"/>
                  </a:lnTo>
                  <a:cubicBezTo>
                    <a:pt x="621969" y="874518"/>
                    <a:pt x="554792" y="776391"/>
                    <a:pt x="464367" y="712494"/>
                  </a:cubicBezTo>
                  <a:cubicBezTo>
                    <a:pt x="396547" y="664571"/>
                    <a:pt x="309714" y="634619"/>
                    <a:pt x="203867" y="622638"/>
                  </a:cubicBezTo>
                  <a:lnTo>
                    <a:pt x="153523" y="619950"/>
                  </a:lnTo>
                  <a:lnTo>
                    <a:pt x="189675" y="559853"/>
                  </a:lnTo>
                  <a:cubicBezTo>
                    <a:pt x="426195" y="213249"/>
                    <a:pt x="856693" y="3506"/>
                    <a:pt x="1323958" y="0"/>
                  </a:cubicBezTo>
                  <a:close/>
                </a:path>
              </a:pathLst>
            </a:custGeom>
            <a:noFill/>
            <a:ln w="57150">
              <a:solidFill>
                <a:srgbClr val="684333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13800" dirty="0">
                <a:solidFill>
                  <a:srgbClr val="E0A88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9DD396-185E-4B6B-B582-92DA608E1FB5}"/>
                </a:ext>
              </a:extLst>
            </p:cNvPr>
            <p:cNvSpPr txBox="1"/>
            <p:nvPr/>
          </p:nvSpPr>
          <p:spPr>
            <a:xfrm>
              <a:off x="11145386" y="2613770"/>
              <a:ext cx="1220317" cy="1297335"/>
            </a:xfrm>
            <a:custGeom>
              <a:avLst/>
              <a:gdLst>
                <a:gd name="connsiteX0" fmla="*/ 880580 w 1220317"/>
                <a:gd name="connsiteY0" fmla="*/ 762484 h 1297335"/>
                <a:gd name="connsiteX1" fmla="*/ 1220317 w 1220317"/>
                <a:gd name="connsiteY1" fmla="*/ 865176 h 1297335"/>
                <a:gd name="connsiteX2" fmla="*/ 1112491 w 1220317"/>
                <a:gd name="connsiteY2" fmla="*/ 1103933 h 1297335"/>
                <a:gd name="connsiteX3" fmla="*/ 929786 w 1220317"/>
                <a:gd name="connsiteY3" fmla="*/ 1248557 h 1297335"/>
                <a:gd name="connsiteX4" fmla="*/ 805807 w 1220317"/>
                <a:gd name="connsiteY4" fmla="*/ 1285141 h 1297335"/>
                <a:gd name="connsiteX5" fmla="*/ 663176 w 1220317"/>
                <a:gd name="connsiteY5" fmla="*/ 1296456 h 1297335"/>
                <a:gd name="connsiteX6" fmla="*/ 613789 w 1220317"/>
                <a:gd name="connsiteY6" fmla="*/ 1145704 h 1297335"/>
                <a:gd name="connsiteX7" fmla="*/ 585378 w 1220317"/>
                <a:gd name="connsiteY7" fmla="*/ 1002404 h 1297335"/>
                <a:gd name="connsiteX8" fmla="*/ 629841 w 1220317"/>
                <a:gd name="connsiteY8" fmla="*/ 1006376 h 1297335"/>
                <a:gd name="connsiteX9" fmla="*/ 797999 w 1220317"/>
                <a:gd name="connsiteY9" fmla="*/ 943906 h 1297335"/>
                <a:gd name="connsiteX10" fmla="*/ 880580 w 1220317"/>
                <a:gd name="connsiteY10" fmla="*/ 762484 h 1297335"/>
                <a:gd name="connsiteX11" fmla="*/ 695961 w 1220317"/>
                <a:gd name="connsiteY11" fmla="*/ 3302 h 1297335"/>
                <a:gd name="connsiteX12" fmla="*/ 746305 w 1220317"/>
                <a:gd name="connsiteY12" fmla="*/ 5990 h 1297335"/>
                <a:gd name="connsiteX13" fmla="*/ 1006805 w 1220317"/>
                <a:gd name="connsiteY13" fmla="*/ 95846 h 1297335"/>
                <a:gd name="connsiteX14" fmla="*/ 1208337 w 1220317"/>
                <a:gd name="connsiteY14" fmla="*/ 390228 h 1297335"/>
                <a:gd name="connsiteX15" fmla="*/ 866032 w 1220317"/>
                <a:gd name="connsiteY15" fmla="*/ 466391 h 1297335"/>
                <a:gd name="connsiteX16" fmla="*/ 828378 w 1220317"/>
                <a:gd name="connsiteY16" fmla="*/ 382526 h 1297335"/>
                <a:gd name="connsiteX17" fmla="*/ 748792 w 1220317"/>
                <a:gd name="connsiteY17" fmla="*/ 314065 h 1297335"/>
                <a:gd name="connsiteX18" fmla="*/ 643534 w 1220317"/>
                <a:gd name="connsiteY18" fmla="*/ 290104 h 1297335"/>
                <a:gd name="connsiteX19" fmla="*/ 581491 w 1220317"/>
                <a:gd name="connsiteY19" fmla="*/ 296729 h 1297335"/>
                <a:gd name="connsiteX20" fmla="*/ 574140 w 1220317"/>
                <a:gd name="connsiteY20" fmla="*/ 299417 h 1297335"/>
                <a:gd name="connsiteX21" fmla="*/ 575863 w 1220317"/>
                <a:gd name="connsiteY21" fmla="*/ 290229 h 1297335"/>
                <a:gd name="connsiteX22" fmla="*/ 667133 w 1220317"/>
                <a:gd name="connsiteY22" fmla="*/ 51223 h 1297335"/>
                <a:gd name="connsiteX23" fmla="*/ 634119 w 1220317"/>
                <a:gd name="connsiteY23" fmla="*/ 0 h 1297335"/>
                <a:gd name="connsiteX24" fmla="*/ 695960 w 1220317"/>
                <a:gd name="connsiteY24" fmla="*/ 3302 h 1297335"/>
                <a:gd name="connsiteX25" fmla="*/ 667132 w 1220317"/>
                <a:gd name="connsiteY25" fmla="*/ 51223 h 1297335"/>
                <a:gd name="connsiteX26" fmla="*/ 575862 w 1220317"/>
                <a:gd name="connsiteY26" fmla="*/ 290229 h 1297335"/>
                <a:gd name="connsiteX27" fmla="*/ 574139 w 1220317"/>
                <a:gd name="connsiteY27" fmla="*/ 299417 h 1297335"/>
                <a:gd name="connsiteX28" fmla="*/ 527149 w 1220317"/>
                <a:gd name="connsiteY28" fmla="*/ 316602 h 1297335"/>
                <a:gd name="connsiteX29" fmla="*/ 441573 w 1220317"/>
                <a:gd name="connsiteY29" fmla="*/ 396098 h 1297335"/>
                <a:gd name="connsiteX30" fmla="*/ 388516 w 1220317"/>
                <a:gd name="connsiteY30" fmla="*/ 643105 h 1297335"/>
                <a:gd name="connsiteX31" fmla="*/ 451842 w 1220317"/>
                <a:gd name="connsiteY31" fmla="*/ 929023 h 1297335"/>
                <a:gd name="connsiteX32" fmla="*/ 575713 w 1220317"/>
                <a:gd name="connsiteY32" fmla="*/ 1001541 h 1297335"/>
                <a:gd name="connsiteX33" fmla="*/ 585377 w 1220317"/>
                <a:gd name="connsiteY33" fmla="*/ 1002404 h 1297335"/>
                <a:gd name="connsiteX34" fmla="*/ 613788 w 1220317"/>
                <a:gd name="connsiteY34" fmla="*/ 1145704 h 1297335"/>
                <a:gd name="connsiteX35" fmla="*/ 663175 w 1220317"/>
                <a:gd name="connsiteY35" fmla="*/ 1296456 h 1297335"/>
                <a:gd name="connsiteX36" fmla="*/ 652090 w 1220317"/>
                <a:gd name="connsiteY36" fmla="*/ 1297335 h 1297335"/>
                <a:gd name="connsiteX37" fmla="*/ 317915 w 1220317"/>
                <a:gd name="connsiteY37" fmla="*/ 1237900 h 1297335"/>
                <a:gd name="connsiteX38" fmla="*/ 94134 w 1220317"/>
                <a:gd name="connsiteY38" fmla="*/ 1028807 h 1297335"/>
                <a:gd name="connsiteX39" fmla="*/ 0 w 1220317"/>
                <a:gd name="connsiteY39" fmla="*/ 645673 h 1297335"/>
                <a:gd name="connsiteX40" fmla="*/ 165590 w 1220317"/>
                <a:gd name="connsiteY40" fmla="*/ 167195 h 1297335"/>
                <a:gd name="connsiteX41" fmla="*/ 634119 w 1220317"/>
                <a:gd name="connsiteY41" fmla="*/ 0 h 129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20317" h="1297335">
                  <a:moveTo>
                    <a:pt x="880580" y="762484"/>
                  </a:moveTo>
                  <a:lnTo>
                    <a:pt x="1220317" y="865176"/>
                  </a:lnTo>
                  <a:cubicBezTo>
                    <a:pt x="1197497" y="960450"/>
                    <a:pt x="1161555" y="1040036"/>
                    <a:pt x="1112491" y="1103933"/>
                  </a:cubicBezTo>
                  <a:cubicBezTo>
                    <a:pt x="1063427" y="1167830"/>
                    <a:pt x="1002526" y="1216038"/>
                    <a:pt x="929786" y="1248557"/>
                  </a:cubicBezTo>
                  <a:cubicBezTo>
                    <a:pt x="893416" y="1264817"/>
                    <a:pt x="852090" y="1277011"/>
                    <a:pt x="805807" y="1285141"/>
                  </a:cubicBezTo>
                  <a:lnTo>
                    <a:pt x="663176" y="1296456"/>
                  </a:lnTo>
                  <a:lnTo>
                    <a:pt x="613789" y="1145704"/>
                  </a:lnTo>
                  <a:lnTo>
                    <a:pt x="585378" y="1002404"/>
                  </a:lnTo>
                  <a:lnTo>
                    <a:pt x="629841" y="1006376"/>
                  </a:lnTo>
                  <a:cubicBezTo>
                    <a:pt x="704008" y="1006376"/>
                    <a:pt x="760060" y="985553"/>
                    <a:pt x="797999" y="943906"/>
                  </a:cubicBezTo>
                  <a:cubicBezTo>
                    <a:pt x="835937" y="902259"/>
                    <a:pt x="863464" y="841785"/>
                    <a:pt x="880580" y="762484"/>
                  </a:cubicBezTo>
                  <a:close/>
                  <a:moveTo>
                    <a:pt x="695961" y="3302"/>
                  </a:moveTo>
                  <a:lnTo>
                    <a:pt x="746305" y="5990"/>
                  </a:lnTo>
                  <a:cubicBezTo>
                    <a:pt x="852152" y="17971"/>
                    <a:pt x="938985" y="47923"/>
                    <a:pt x="1006805" y="95846"/>
                  </a:cubicBezTo>
                  <a:cubicBezTo>
                    <a:pt x="1097230" y="159743"/>
                    <a:pt x="1164407" y="257870"/>
                    <a:pt x="1208337" y="390228"/>
                  </a:cubicBezTo>
                  <a:lnTo>
                    <a:pt x="866032" y="466391"/>
                  </a:lnTo>
                  <a:cubicBezTo>
                    <a:pt x="854051" y="428167"/>
                    <a:pt x="841500" y="400212"/>
                    <a:pt x="828378" y="382526"/>
                  </a:cubicBezTo>
                  <a:cubicBezTo>
                    <a:pt x="806699" y="352860"/>
                    <a:pt x="780170" y="330039"/>
                    <a:pt x="748792" y="314065"/>
                  </a:cubicBezTo>
                  <a:cubicBezTo>
                    <a:pt x="717414" y="298091"/>
                    <a:pt x="682328" y="290104"/>
                    <a:pt x="643534" y="290104"/>
                  </a:cubicBezTo>
                  <a:cubicBezTo>
                    <a:pt x="621569" y="290104"/>
                    <a:pt x="600888" y="292312"/>
                    <a:pt x="581491" y="296729"/>
                  </a:cubicBezTo>
                  <a:lnTo>
                    <a:pt x="574140" y="299417"/>
                  </a:lnTo>
                  <a:lnTo>
                    <a:pt x="575863" y="290229"/>
                  </a:lnTo>
                  <a:cubicBezTo>
                    <a:pt x="597060" y="205733"/>
                    <a:pt x="627903" y="125880"/>
                    <a:pt x="667133" y="51223"/>
                  </a:cubicBezTo>
                  <a:close/>
                  <a:moveTo>
                    <a:pt x="634119" y="0"/>
                  </a:moveTo>
                  <a:lnTo>
                    <a:pt x="695960" y="3302"/>
                  </a:lnTo>
                  <a:lnTo>
                    <a:pt x="667132" y="51223"/>
                  </a:lnTo>
                  <a:cubicBezTo>
                    <a:pt x="627902" y="125880"/>
                    <a:pt x="597059" y="205733"/>
                    <a:pt x="575862" y="290229"/>
                  </a:cubicBezTo>
                  <a:lnTo>
                    <a:pt x="574139" y="299417"/>
                  </a:lnTo>
                  <a:lnTo>
                    <a:pt x="527149" y="316602"/>
                  </a:lnTo>
                  <a:cubicBezTo>
                    <a:pt x="493489" y="334268"/>
                    <a:pt x="464964" y="360767"/>
                    <a:pt x="441573" y="396098"/>
                  </a:cubicBezTo>
                  <a:cubicBezTo>
                    <a:pt x="406201" y="448522"/>
                    <a:pt x="388516" y="530858"/>
                    <a:pt x="388516" y="643105"/>
                  </a:cubicBezTo>
                  <a:cubicBezTo>
                    <a:pt x="388516" y="782149"/>
                    <a:pt x="409624" y="877455"/>
                    <a:pt x="451842" y="929023"/>
                  </a:cubicBezTo>
                  <a:cubicBezTo>
                    <a:pt x="483506" y="967700"/>
                    <a:pt x="524796" y="991873"/>
                    <a:pt x="575713" y="1001541"/>
                  </a:cubicBezTo>
                  <a:lnTo>
                    <a:pt x="585377" y="1002404"/>
                  </a:lnTo>
                  <a:lnTo>
                    <a:pt x="613788" y="1145704"/>
                  </a:lnTo>
                  <a:lnTo>
                    <a:pt x="663175" y="1296456"/>
                  </a:lnTo>
                  <a:lnTo>
                    <a:pt x="652090" y="1297335"/>
                  </a:lnTo>
                  <a:cubicBezTo>
                    <a:pt x="515739" y="1297335"/>
                    <a:pt x="404347" y="1277523"/>
                    <a:pt x="317915" y="1237900"/>
                  </a:cubicBezTo>
                  <a:cubicBezTo>
                    <a:pt x="231483" y="1198276"/>
                    <a:pt x="156890" y="1128579"/>
                    <a:pt x="94134" y="1028807"/>
                  </a:cubicBezTo>
                  <a:cubicBezTo>
                    <a:pt x="31378" y="929035"/>
                    <a:pt x="0" y="801323"/>
                    <a:pt x="0" y="645673"/>
                  </a:cubicBezTo>
                  <a:cubicBezTo>
                    <a:pt x="0" y="438150"/>
                    <a:pt x="55197" y="278658"/>
                    <a:pt x="165590" y="167195"/>
                  </a:cubicBezTo>
                  <a:cubicBezTo>
                    <a:pt x="275983" y="55732"/>
                    <a:pt x="432160" y="0"/>
                    <a:pt x="634119" y="0"/>
                  </a:cubicBezTo>
                  <a:close/>
                </a:path>
              </a:pathLst>
            </a:custGeom>
            <a:solidFill>
              <a:srgbClr val="68433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13800" dirty="0">
                <a:solidFill>
                  <a:srgbClr val="E0A88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B41450F-1B04-4594-B765-5B99CCF4AAE2}"/>
              </a:ext>
            </a:extLst>
          </p:cNvPr>
          <p:cNvSpPr txBox="1"/>
          <p:nvPr/>
        </p:nvSpPr>
        <p:spPr>
          <a:xfrm>
            <a:off x="4278639" y="2250221"/>
            <a:ext cx="1864545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cakupan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81B219-B012-4F15-9C52-0887B065C740}"/>
              </a:ext>
            </a:extLst>
          </p:cNvPr>
          <p:cNvSpPr txBox="1"/>
          <p:nvPr/>
        </p:nvSpPr>
        <p:spPr>
          <a:xfrm>
            <a:off x="8065564" y="2325575"/>
            <a:ext cx="1864545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spesialisasi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kualifikasi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F99C22-B285-4E8C-8DDD-2283D8855FD7}"/>
              </a:ext>
            </a:extLst>
          </p:cNvPr>
          <p:cNvSpPr txBox="1"/>
          <p:nvPr/>
        </p:nvSpPr>
        <p:spPr>
          <a:xfrm>
            <a:off x="11753715" y="2325575"/>
            <a:ext cx="1428642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spesifikasi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B900FAE-564D-48C3-819D-C43A3E9575AC}"/>
              </a:ext>
            </a:extLst>
          </p:cNvPr>
          <p:cNvGrpSpPr/>
          <p:nvPr/>
        </p:nvGrpSpPr>
        <p:grpSpPr>
          <a:xfrm>
            <a:off x="453421" y="5583176"/>
            <a:ext cx="2890684" cy="3928816"/>
            <a:chOff x="453421" y="5583176"/>
            <a:chExt cx="2890684" cy="3928816"/>
          </a:xfrm>
        </p:grpSpPr>
        <p:sp>
          <p:nvSpPr>
            <p:cNvPr id="41" name="Rectangle: Diagonal Corners Snipped 40">
              <a:extLst>
                <a:ext uri="{FF2B5EF4-FFF2-40B4-BE49-F238E27FC236}">
                  <a16:creationId xmlns:a16="http://schemas.microsoft.com/office/drawing/2014/main" id="{AA496A61-50C8-4D8E-969A-AE46DA92D89D}"/>
                </a:ext>
              </a:extLst>
            </p:cNvPr>
            <p:cNvSpPr/>
            <p:nvPr/>
          </p:nvSpPr>
          <p:spPr>
            <a:xfrm>
              <a:off x="453421" y="5583176"/>
              <a:ext cx="2890684" cy="3870539"/>
            </a:xfrm>
            <a:custGeom>
              <a:avLst/>
              <a:gdLst>
                <a:gd name="connsiteX0" fmla="*/ 0 w 2890684"/>
                <a:gd name="connsiteY0" fmla="*/ 0 h 3870539"/>
                <a:gd name="connsiteX1" fmla="*/ 489119 w 2890684"/>
                <a:gd name="connsiteY1" fmla="*/ 0 h 3870539"/>
                <a:gd name="connsiteX2" fmla="*/ 1010488 w 2890684"/>
                <a:gd name="connsiteY2" fmla="*/ 0 h 3870539"/>
                <a:gd name="connsiteX3" fmla="*/ 1612481 w 2890684"/>
                <a:gd name="connsiteY3" fmla="*/ 0 h 3870539"/>
                <a:gd name="connsiteX4" fmla="*/ 1919250 w 2890684"/>
                <a:gd name="connsiteY4" fmla="*/ 306769 h 3870539"/>
                <a:gd name="connsiteX5" fmla="*/ 2264365 w 2890684"/>
                <a:gd name="connsiteY5" fmla="*/ 651884 h 3870539"/>
                <a:gd name="connsiteX6" fmla="*/ 2596697 w 2890684"/>
                <a:gd name="connsiteY6" fmla="*/ 984216 h 3870539"/>
                <a:gd name="connsiteX7" fmla="*/ 2890684 w 2890684"/>
                <a:gd name="connsiteY7" fmla="*/ 1278203 h 3870539"/>
                <a:gd name="connsiteX8" fmla="*/ 2890684 w 2890684"/>
                <a:gd name="connsiteY8" fmla="*/ 1770747 h 3870539"/>
                <a:gd name="connsiteX9" fmla="*/ 2890684 w 2890684"/>
                <a:gd name="connsiteY9" fmla="*/ 2237367 h 3870539"/>
                <a:gd name="connsiteX10" fmla="*/ 2890684 w 2890684"/>
                <a:gd name="connsiteY10" fmla="*/ 2729911 h 3870539"/>
                <a:gd name="connsiteX11" fmla="*/ 2890684 w 2890684"/>
                <a:gd name="connsiteY11" fmla="*/ 3222455 h 3870539"/>
                <a:gd name="connsiteX12" fmla="*/ 2890684 w 2890684"/>
                <a:gd name="connsiteY12" fmla="*/ 3870539 h 3870539"/>
                <a:gd name="connsiteX13" fmla="*/ 2890684 w 2890684"/>
                <a:gd name="connsiteY13" fmla="*/ 3870539 h 3870539"/>
                <a:gd name="connsiteX14" fmla="*/ 2337066 w 2890684"/>
                <a:gd name="connsiteY14" fmla="*/ 3870539 h 3870539"/>
                <a:gd name="connsiteX15" fmla="*/ 1831821 w 2890684"/>
                <a:gd name="connsiteY15" fmla="*/ 3870539 h 3870539"/>
                <a:gd name="connsiteX16" fmla="*/ 1278203 w 2890684"/>
                <a:gd name="connsiteY16" fmla="*/ 3870539 h 3870539"/>
                <a:gd name="connsiteX17" fmla="*/ 971434 w 2890684"/>
                <a:gd name="connsiteY17" fmla="*/ 3563770 h 3870539"/>
                <a:gd name="connsiteX18" fmla="*/ 664666 w 2890684"/>
                <a:gd name="connsiteY18" fmla="*/ 3257002 h 3870539"/>
                <a:gd name="connsiteX19" fmla="*/ 332333 w 2890684"/>
                <a:gd name="connsiteY19" fmla="*/ 2924669 h 3870539"/>
                <a:gd name="connsiteX20" fmla="*/ 0 w 2890684"/>
                <a:gd name="connsiteY20" fmla="*/ 2592336 h 3870539"/>
                <a:gd name="connsiteX21" fmla="*/ 0 w 2890684"/>
                <a:gd name="connsiteY21" fmla="*/ 2099792 h 3870539"/>
                <a:gd name="connsiteX22" fmla="*/ 0 w 2890684"/>
                <a:gd name="connsiteY22" fmla="*/ 1555402 h 3870539"/>
                <a:gd name="connsiteX23" fmla="*/ 0 w 2890684"/>
                <a:gd name="connsiteY23" fmla="*/ 1036934 h 3870539"/>
                <a:gd name="connsiteX24" fmla="*/ 0 w 2890684"/>
                <a:gd name="connsiteY24" fmla="*/ 544391 h 3870539"/>
                <a:gd name="connsiteX25" fmla="*/ 0 w 2890684"/>
                <a:gd name="connsiteY25" fmla="*/ 0 h 38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90684" h="3870539" fill="none" extrusionOk="0">
                  <a:moveTo>
                    <a:pt x="0" y="0"/>
                  </a:moveTo>
                  <a:cubicBezTo>
                    <a:pt x="220576" y="-51291"/>
                    <a:pt x="387067" y="52985"/>
                    <a:pt x="489119" y="0"/>
                  </a:cubicBezTo>
                  <a:cubicBezTo>
                    <a:pt x="591171" y="-52985"/>
                    <a:pt x="904350" y="11718"/>
                    <a:pt x="1010488" y="0"/>
                  </a:cubicBezTo>
                  <a:cubicBezTo>
                    <a:pt x="1116626" y="-11718"/>
                    <a:pt x="1383436" y="21436"/>
                    <a:pt x="1612481" y="0"/>
                  </a:cubicBezTo>
                  <a:cubicBezTo>
                    <a:pt x="1695945" y="40711"/>
                    <a:pt x="1761648" y="176224"/>
                    <a:pt x="1919250" y="306769"/>
                  </a:cubicBezTo>
                  <a:cubicBezTo>
                    <a:pt x="2076852" y="437314"/>
                    <a:pt x="2150705" y="541042"/>
                    <a:pt x="2264365" y="651884"/>
                  </a:cubicBezTo>
                  <a:cubicBezTo>
                    <a:pt x="2378025" y="762726"/>
                    <a:pt x="2502092" y="927488"/>
                    <a:pt x="2596697" y="984216"/>
                  </a:cubicBezTo>
                  <a:cubicBezTo>
                    <a:pt x="2691302" y="1040944"/>
                    <a:pt x="2787555" y="1181284"/>
                    <a:pt x="2890684" y="1278203"/>
                  </a:cubicBezTo>
                  <a:cubicBezTo>
                    <a:pt x="2937653" y="1396240"/>
                    <a:pt x="2876430" y="1591952"/>
                    <a:pt x="2890684" y="1770747"/>
                  </a:cubicBezTo>
                  <a:cubicBezTo>
                    <a:pt x="2904938" y="1949542"/>
                    <a:pt x="2860131" y="2006737"/>
                    <a:pt x="2890684" y="2237367"/>
                  </a:cubicBezTo>
                  <a:cubicBezTo>
                    <a:pt x="2921237" y="2467997"/>
                    <a:pt x="2886054" y="2537615"/>
                    <a:pt x="2890684" y="2729911"/>
                  </a:cubicBezTo>
                  <a:cubicBezTo>
                    <a:pt x="2895314" y="2922207"/>
                    <a:pt x="2884993" y="2995044"/>
                    <a:pt x="2890684" y="3222455"/>
                  </a:cubicBezTo>
                  <a:cubicBezTo>
                    <a:pt x="2896375" y="3449866"/>
                    <a:pt x="2830513" y="3669921"/>
                    <a:pt x="2890684" y="3870539"/>
                  </a:cubicBezTo>
                  <a:lnTo>
                    <a:pt x="2890684" y="3870539"/>
                  </a:lnTo>
                  <a:cubicBezTo>
                    <a:pt x="2698112" y="3931664"/>
                    <a:pt x="2582212" y="3843036"/>
                    <a:pt x="2337066" y="3870539"/>
                  </a:cubicBezTo>
                  <a:cubicBezTo>
                    <a:pt x="2091920" y="3898042"/>
                    <a:pt x="2062836" y="3864295"/>
                    <a:pt x="1831821" y="3870539"/>
                  </a:cubicBezTo>
                  <a:cubicBezTo>
                    <a:pt x="1600807" y="3876783"/>
                    <a:pt x="1389544" y="3837656"/>
                    <a:pt x="1278203" y="3870539"/>
                  </a:cubicBezTo>
                  <a:cubicBezTo>
                    <a:pt x="1165880" y="3790287"/>
                    <a:pt x="1126475" y="3671495"/>
                    <a:pt x="971434" y="3563770"/>
                  </a:cubicBezTo>
                  <a:cubicBezTo>
                    <a:pt x="816393" y="3456045"/>
                    <a:pt x="828638" y="3367030"/>
                    <a:pt x="664666" y="3257002"/>
                  </a:cubicBezTo>
                  <a:cubicBezTo>
                    <a:pt x="500694" y="3146974"/>
                    <a:pt x="430757" y="2982110"/>
                    <a:pt x="332333" y="2924669"/>
                  </a:cubicBezTo>
                  <a:cubicBezTo>
                    <a:pt x="233909" y="2867228"/>
                    <a:pt x="131804" y="2673609"/>
                    <a:pt x="0" y="2592336"/>
                  </a:cubicBezTo>
                  <a:cubicBezTo>
                    <a:pt x="-50958" y="2439616"/>
                    <a:pt x="44212" y="2299091"/>
                    <a:pt x="0" y="2099792"/>
                  </a:cubicBezTo>
                  <a:cubicBezTo>
                    <a:pt x="-44212" y="1900493"/>
                    <a:pt x="4811" y="1781931"/>
                    <a:pt x="0" y="1555402"/>
                  </a:cubicBezTo>
                  <a:cubicBezTo>
                    <a:pt x="-4811" y="1328873"/>
                    <a:pt x="53549" y="1264242"/>
                    <a:pt x="0" y="1036934"/>
                  </a:cubicBezTo>
                  <a:cubicBezTo>
                    <a:pt x="-53549" y="809626"/>
                    <a:pt x="296" y="688512"/>
                    <a:pt x="0" y="544391"/>
                  </a:cubicBezTo>
                  <a:cubicBezTo>
                    <a:pt x="-296" y="400270"/>
                    <a:pt x="21145" y="112152"/>
                    <a:pt x="0" y="0"/>
                  </a:cubicBezTo>
                  <a:close/>
                </a:path>
                <a:path w="2890684" h="3870539" stroke="0" extrusionOk="0">
                  <a:moveTo>
                    <a:pt x="0" y="0"/>
                  </a:moveTo>
                  <a:cubicBezTo>
                    <a:pt x="231300" y="-1769"/>
                    <a:pt x="319156" y="20129"/>
                    <a:pt x="553618" y="0"/>
                  </a:cubicBezTo>
                  <a:cubicBezTo>
                    <a:pt x="788080" y="-20129"/>
                    <a:pt x="828210" y="55437"/>
                    <a:pt x="1058863" y="0"/>
                  </a:cubicBezTo>
                  <a:cubicBezTo>
                    <a:pt x="1289516" y="-55437"/>
                    <a:pt x="1372356" y="51416"/>
                    <a:pt x="1612481" y="0"/>
                  </a:cubicBezTo>
                  <a:cubicBezTo>
                    <a:pt x="1709037" y="47800"/>
                    <a:pt x="1792183" y="224842"/>
                    <a:pt x="1893686" y="281205"/>
                  </a:cubicBezTo>
                  <a:cubicBezTo>
                    <a:pt x="1995189" y="337568"/>
                    <a:pt x="2057059" y="484571"/>
                    <a:pt x="2174890" y="562409"/>
                  </a:cubicBezTo>
                  <a:cubicBezTo>
                    <a:pt x="2292721" y="640247"/>
                    <a:pt x="2348545" y="747322"/>
                    <a:pt x="2481659" y="869178"/>
                  </a:cubicBezTo>
                  <a:cubicBezTo>
                    <a:pt x="2614773" y="991034"/>
                    <a:pt x="2724619" y="1146511"/>
                    <a:pt x="2890684" y="1278203"/>
                  </a:cubicBezTo>
                  <a:cubicBezTo>
                    <a:pt x="2930303" y="1482476"/>
                    <a:pt x="2841130" y="1540053"/>
                    <a:pt x="2890684" y="1744823"/>
                  </a:cubicBezTo>
                  <a:cubicBezTo>
                    <a:pt x="2940238" y="1949593"/>
                    <a:pt x="2859340" y="2115355"/>
                    <a:pt x="2890684" y="2237367"/>
                  </a:cubicBezTo>
                  <a:cubicBezTo>
                    <a:pt x="2922028" y="2359379"/>
                    <a:pt x="2842287" y="2606358"/>
                    <a:pt x="2890684" y="2755835"/>
                  </a:cubicBezTo>
                  <a:cubicBezTo>
                    <a:pt x="2939081" y="2905312"/>
                    <a:pt x="2825753" y="3187509"/>
                    <a:pt x="2890684" y="3326148"/>
                  </a:cubicBezTo>
                  <a:cubicBezTo>
                    <a:pt x="2955615" y="3464787"/>
                    <a:pt x="2877740" y="3603615"/>
                    <a:pt x="2890684" y="3870539"/>
                  </a:cubicBezTo>
                  <a:lnTo>
                    <a:pt x="2890684" y="3870539"/>
                  </a:lnTo>
                  <a:cubicBezTo>
                    <a:pt x="2722302" y="3874092"/>
                    <a:pt x="2495307" y="3863460"/>
                    <a:pt x="2369315" y="3870539"/>
                  </a:cubicBezTo>
                  <a:cubicBezTo>
                    <a:pt x="2243323" y="3877618"/>
                    <a:pt x="1984292" y="3808632"/>
                    <a:pt x="1847946" y="3870539"/>
                  </a:cubicBezTo>
                  <a:cubicBezTo>
                    <a:pt x="1711600" y="3932446"/>
                    <a:pt x="1493668" y="3848023"/>
                    <a:pt x="1278203" y="3870539"/>
                  </a:cubicBezTo>
                  <a:cubicBezTo>
                    <a:pt x="1136716" y="3785432"/>
                    <a:pt x="1089437" y="3611372"/>
                    <a:pt x="984216" y="3576552"/>
                  </a:cubicBezTo>
                  <a:cubicBezTo>
                    <a:pt x="878995" y="3541732"/>
                    <a:pt x="808203" y="3387386"/>
                    <a:pt x="677448" y="3269784"/>
                  </a:cubicBezTo>
                  <a:cubicBezTo>
                    <a:pt x="546693" y="3152182"/>
                    <a:pt x="524872" y="3048152"/>
                    <a:pt x="370679" y="2963015"/>
                  </a:cubicBezTo>
                  <a:cubicBezTo>
                    <a:pt x="216486" y="2877878"/>
                    <a:pt x="138072" y="2727752"/>
                    <a:pt x="0" y="2592336"/>
                  </a:cubicBezTo>
                  <a:cubicBezTo>
                    <a:pt x="-38072" y="2454007"/>
                    <a:pt x="17564" y="2285627"/>
                    <a:pt x="0" y="2125716"/>
                  </a:cubicBezTo>
                  <a:cubicBezTo>
                    <a:pt x="-17564" y="1965805"/>
                    <a:pt x="55897" y="1752874"/>
                    <a:pt x="0" y="1659095"/>
                  </a:cubicBezTo>
                  <a:cubicBezTo>
                    <a:pt x="-55897" y="1565316"/>
                    <a:pt x="11027" y="1329944"/>
                    <a:pt x="0" y="1114704"/>
                  </a:cubicBezTo>
                  <a:cubicBezTo>
                    <a:pt x="-11027" y="899464"/>
                    <a:pt x="15838" y="829341"/>
                    <a:pt x="0" y="648084"/>
                  </a:cubicBezTo>
                  <a:cubicBezTo>
                    <a:pt x="-15838" y="466827"/>
                    <a:pt x="1943" y="196630"/>
                    <a:pt x="0" y="0"/>
                  </a:cubicBezTo>
                  <a:close/>
                </a:path>
              </a:pathLst>
            </a:custGeom>
            <a:ln w="76200">
              <a:solidFill>
                <a:srgbClr val="E6B589"/>
              </a:solidFill>
              <a:extLst>
                <a:ext uri="{C807C97D-BFC1-408E-A445-0C87EB9F89A2}">
                  <ask:lineSketchStyleProps xmlns:ask="http://schemas.microsoft.com/office/drawing/2018/sketchyshapes" sd="1300253879">
                    <a:prstGeom prst="snip2DiagRect">
                      <a:avLst>
                        <a:gd name="adj1" fmla="val 0"/>
                        <a:gd name="adj2" fmla="val 44218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B0B4F4-C1BC-4971-AD63-A31154817CF3}"/>
                </a:ext>
              </a:extLst>
            </p:cNvPr>
            <p:cNvSpPr txBox="1"/>
            <p:nvPr/>
          </p:nvSpPr>
          <p:spPr>
            <a:xfrm>
              <a:off x="694763" y="5641453"/>
              <a:ext cx="2246720" cy="2445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prakiraan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jumlah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kebutuhan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dana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investasi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sumber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pendanaan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663584-4450-476B-93ED-531F99854500}"/>
                </a:ext>
              </a:extLst>
            </p:cNvPr>
            <p:cNvSpPr txBox="1"/>
            <p:nvPr/>
          </p:nvSpPr>
          <p:spPr>
            <a:xfrm>
              <a:off x="1793210" y="7619230"/>
              <a:ext cx="1202168" cy="189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500" dirty="0">
                  <a:solidFill>
                    <a:srgbClr val="E6B589"/>
                  </a:solidFill>
                  <a:effectLst/>
                  <a:latin typeface="Bodoni MT Black" panose="02070A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63803C1-ECDB-46EB-A64A-1D408568C3A8}"/>
              </a:ext>
            </a:extLst>
          </p:cNvPr>
          <p:cNvGrpSpPr/>
          <p:nvPr/>
        </p:nvGrpSpPr>
        <p:grpSpPr>
          <a:xfrm>
            <a:off x="3771698" y="5583176"/>
            <a:ext cx="2890684" cy="3931349"/>
            <a:chOff x="3771698" y="5583176"/>
            <a:chExt cx="2890684" cy="3931349"/>
          </a:xfrm>
        </p:grpSpPr>
        <p:sp>
          <p:nvSpPr>
            <p:cNvPr id="47" name="Rectangle: Diagonal Corners Snipped 46">
              <a:extLst>
                <a:ext uri="{FF2B5EF4-FFF2-40B4-BE49-F238E27FC236}">
                  <a16:creationId xmlns:a16="http://schemas.microsoft.com/office/drawing/2014/main" id="{12BA1AFA-ABB5-4980-A053-B7921D4C3A7A}"/>
                </a:ext>
              </a:extLst>
            </p:cNvPr>
            <p:cNvSpPr/>
            <p:nvPr/>
          </p:nvSpPr>
          <p:spPr>
            <a:xfrm flipH="1">
              <a:off x="3771698" y="5583176"/>
              <a:ext cx="2890684" cy="3870539"/>
            </a:xfrm>
            <a:custGeom>
              <a:avLst/>
              <a:gdLst>
                <a:gd name="connsiteX0" fmla="*/ 0 w 2890684"/>
                <a:gd name="connsiteY0" fmla="*/ 0 h 3870539"/>
                <a:gd name="connsiteX1" fmla="*/ 537494 w 2890684"/>
                <a:gd name="connsiteY1" fmla="*/ 0 h 3870539"/>
                <a:gd name="connsiteX2" fmla="*/ 1074987 w 2890684"/>
                <a:gd name="connsiteY2" fmla="*/ 0 h 3870539"/>
                <a:gd name="connsiteX3" fmla="*/ 1612481 w 2890684"/>
                <a:gd name="connsiteY3" fmla="*/ 0 h 3870539"/>
                <a:gd name="connsiteX4" fmla="*/ 1944814 w 2890684"/>
                <a:gd name="connsiteY4" fmla="*/ 332333 h 3870539"/>
                <a:gd name="connsiteX5" fmla="*/ 2238800 w 2890684"/>
                <a:gd name="connsiteY5" fmla="*/ 626319 h 3870539"/>
                <a:gd name="connsiteX6" fmla="*/ 2545569 w 2890684"/>
                <a:gd name="connsiteY6" fmla="*/ 933088 h 3870539"/>
                <a:gd name="connsiteX7" fmla="*/ 2890684 w 2890684"/>
                <a:gd name="connsiteY7" fmla="*/ 1278203 h 3870539"/>
                <a:gd name="connsiteX8" fmla="*/ 2890684 w 2890684"/>
                <a:gd name="connsiteY8" fmla="*/ 1822594 h 3870539"/>
                <a:gd name="connsiteX9" fmla="*/ 2890684 w 2890684"/>
                <a:gd name="connsiteY9" fmla="*/ 2366984 h 3870539"/>
                <a:gd name="connsiteX10" fmla="*/ 2890684 w 2890684"/>
                <a:gd name="connsiteY10" fmla="*/ 2833605 h 3870539"/>
                <a:gd name="connsiteX11" fmla="*/ 2890684 w 2890684"/>
                <a:gd name="connsiteY11" fmla="*/ 3403919 h 3870539"/>
                <a:gd name="connsiteX12" fmla="*/ 2890684 w 2890684"/>
                <a:gd name="connsiteY12" fmla="*/ 3870539 h 3870539"/>
                <a:gd name="connsiteX13" fmla="*/ 2890684 w 2890684"/>
                <a:gd name="connsiteY13" fmla="*/ 3870539 h 3870539"/>
                <a:gd name="connsiteX14" fmla="*/ 2337066 w 2890684"/>
                <a:gd name="connsiteY14" fmla="*/ 3870539 h 3870539"/>
                <a:gd name="connsiteX15" fmla="*/ 1767322 w 2890684"/>
                <a:gd name="connsiteY15" fmla="*/ 3870539 h 3870539"/>
                <a:gd name="connsiteX16" fmla="*/ 1278203 w 2890684"/>
                <a:gd name="connsiteY16" fmla="*/ 3870539 h 3870539"/>
                <a:gd name="connsiteX17" fmla="*/ 958652 w 2890684"/>
                <a:gd name="connsiteY17" fmla="*/ 3550988 h 3870539"/>
                <a:gd name="connsiteX18" fmla="*/ 613537 w 2890684"/>
                <a:gd name="connsiteY18" fmla="*/ 3205873 h 3870539"/>
                <a:gd name="connsiteX19" fmla="*/ 319551 w 2890684"/>
                <a:gd name="connsiteY19" fmla="*/ 2911887 h 3870539"/>
                <a:gd name="connsiteX20" fmla="*/ 0 w 2890684"/>
                <a:gd name="connsiteY20" fmla="*/ 2592336 h 3870539"/>
                <a:gd name="connsiteX21" fmla="*/ 0 w 2890684"/>
                <a:gd name="connsiteY21" fmla="*/ 2125716 h 3870539"/>
                <a:gd name="connsiteX22" fmla="*/ 0 w 2890684"/>
                <a:gd name="connsiteY22" fmla="*/ 1555402 h 3870539"/>
                <a:gd name="connsiteX23" fmla="*/ 0 w 2890684"/>
                <a:gd name="connsiteY23" fmla="*/ 1062858 h 3870539"/>
                <a:gd name="connsiteX24" fmla="*/ 0 w 2890684"/>
                <a:gd name="connsiteY24" fmla="*/ 622161 h 3870539"/>
                <a:gd name="connsiteX25" fmla="*/ 0 w 2890684"/>
                <a:gd name="connsiteY25" fmla="*/ 0 h 38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90684" h="3870539" fill="none" extrusionOk="0">
                  <a:moveTo>
                    <a:pt x="0" y="0"/>
                  </a:moveTo>
                  <a:cubicBezTo>
                    <a:pt x="259228" y="-15838"/>
                    <a:pt x="337377" y="48442"/>
                    <a:pt x="537494" y="0"/>
                  </a:cubicBezTo>
                  <a:cubicBezTo>
                    <a:pt x="737611" y="-48442"/>
                    <a:pt x="936650" y="22212"/>
                    <a:pt x="1074987" y="0"/>
                  </a:cubicBezTo>
                  <a:cubicBezTo>
                    <a:pt x="1213324" y="-22212"/>
                    <a:pt x="1470747" y="27689"/>
                    <a:pt x="1612481" y="0"/>
                  </a:cubicBezTo>
                  <a:cubicBezTo>
                    <a:pt x="1759538" y="108003"/>
                    <a:pt x="1815726" y="258191"/>
                    <a:pt x="1944814" y="332333"/>
                  </a:cubicBezTo>
                  <a:cubicBezTo>
                    <a:pt x="2073902" y="406475"/>
                    <a:pt x="2094158" y="515400"/>
                    <a:pt x="2238800" y="626319"/>
                  </a:cubicBezTo>
                  <a:cubicBezTo>
                    <a:pt x="2383442" y="737238"/>
                    <a:pt x="2433523" y="834739"/>
                    <a:pt x="2545569" y="933088"/>
                  </a:cubicBezTo>
                  <a:cubicBezTo>
                    <a:pt x="2657615" y="1031437"/>
                    <a:pt x="2731520" y="1121862"/>
                    <a:pt x="2890684" y="1278203"/>
                  </a:cubicBezTo>
                  <a:cubicBezTo>
                    <a:pt x="2904018" y="1455093"/>
                    <a:pt x="2845766" y="1631285"/>
                    <a:pt x="2890684" y="1822594"/>
                  </a:cubicBezTo>
                  <a:cubicBezTo>
                    <a:pt x="2935602" y="2013903"/>
                    <a:pt x="2847950" y="2156600"/>
                    <a:pt x="2890684" y="2366984"/>
                  </a:cubicBezTo>
                  <a:cubicBezTo>
                    <a:pt x="2933418" y="2577368"/>
                    <a:pt x="2873324" y="2634665"/>
                    <a:pt x="2890684" y="2833605"/>
                  </a:cubicBezTo>
                  <a:cubicBezTo>
                    <a:pt x="2908044" y="3032545"/>
                    <a:pt x="2827907" y="3150745"/>
                    <a:pt x="2890684" y="3403919"/>
                  </a:cubicBezTo>
                  <a:cubicBezTo>
                    <a:pt x="2953461" y="3657093"/>
                    <a:pt x="2876786" y="3641954"/>
                    <a:pt x="2890684" y="3870539"/>
                  </a:cubicBezTo>
                  <a:lnTo>
                    <a:pt x="2890684" y="3870539"/>
                  </a:lnTo>
                  <a:cubicBezTo>
                    <a:pt x="2623252" y="3907189"/>
                    <a:pt x="2461860" y="3864941"/>
                    <a:pt x="2337066" y="3870539"/>
                  </a:cubicBezTo>
                  <a:cubicBezTo>
                    <a:pt x="2212272" y="3876137"/>
                    <a:pt x="1908214" y="3819057"/>
                    <a:pt x="1767322" y="3870539"/>
                  </a:cubicBezTo>
                  <a:cubicBezTo>
                    <a:pt x="1626430" y="3922021"/>
                    <a:pt x="1518032" y="3852909"/>
                    <a:pt x="1278203" y="3870539"/>
                  </a:cubicBezTo>
                  <a:cubicBezTo>
                    <a:pt x="1133263" y="3740337"/>
                    <a:pt x="1098193" y="3629347"/>
                    <a:pt x="958652" y="3550988"/>
                  </a:cubicBezTo>
                  <a:cubicBezTo>
                    <a:pt x="819111" y="3472629"/>
                    <a:pt x="737405" y="3296095"/>
                    <a:pt x="613537" y="3205873"/>
                  </a:cubicBezTo>
                  <a:cubicBezTo>
                    <a:pt x="489669" y="3115651"/>
                    <a:pt x="416231" y="3005190"/>
                    <a:pt x="319551" y="2911887"/>
                  </a:cubicBezTo>
                  <a:cubicBezTo>
                    <a:pt x="222871" y="2818584"/>
                    <a:pt x="150520" y="2740354"/>
                    <a:pt x="0" y="2592336"/>
                  </a:cubicBezTo>
                  <a:cubicBezTo>
                    <a:pt x="-53531" y="2412865"/>
                    <a:pt x="31525" y="2289138"/>
                    <a:pt x="0" y="2125716"/>
                  </a:cubicBezTo>
                  <a:cubicBezTo>
                    <a:pt x="-31525" y="1962294"/>
                    <a:pt x="25205" y="1788646"/>
                    <a:pt x="0" y="1555402"/>
                  </a:cubicBezTo>
                  <a:cubicBezTo>
                    <a:pt x="-25205" y="1322158"/>
                    <a:pt x="12602" y="1264922"/>
                    <a:pt x="0" y="1062858"/>
                  </a:cubicBezTo>
                  <a:cubicBezTo>
                    <a:pt x="-12602" y="860794"/>
                    <a:pt x="47143" y="812109"/>
                    <a:pt x="0" y="622161"/>
                  </a:cubicBezTo>
                  <a:cubicBezTo>
                    <a:pt x="-47143" y="432213"/>
                    <a:pt x="36635" y="222445"/>
                    <a:pt x="0" y="0"/>
                  </a:cubicBezTo>
                  <a:close/>
                </a:path>
                <a:path w="2890684" h="3870539" stroke="0" extrusionOk="0">
                  <a:moveTo>
                    <a:pt x="0" y="0"/>
                  </a:moveTo>
                  <a:cubicBezTo>
                    <a:pt x="162303" y="-51125"/>
                    <a:pt x="382241" y="37850"/>
                    <a:pt x="489119" y="0"/>
                  </a:cubicBezTo>
                  <a:cubicBezTo>
                    <a:pt x="595997" y="-37850"/>
                    <a:pt x="855377" y="36012"/>
                    <a:pt x="978238" y="0"/>
                  </a:cubicBezTo>
                  <a:cubicBezTo>
                    <a:pt x="1101099" y="-36012"/>
                    <a:pt x="1326427" y="45570"/>
                    <a:pt x="1612481" y="0"/>
                  </a:cubicBezTo>
                  <a:cubicBezTo>
                    <a:pt x="1719861" y="51354"/>
                    <a:pt x="1795921" y="257012"/>
                    <a:pt x="1944814" y="332333"/>
                  </a:cubicBezTo>
                  <a:cubicBezTo>
                    <a:pt x="2093707" y="407654"/>
                    <a:pt x="2134685" y="563413"/>
                    <a:pt x="2289929" y="677448"/>
                  </a:cubicBezTo>
                  <a:cubicBezTo>
                    <a:pt x="2445173" y="791483"/>
                    <a:pt x="2697608" y="1205054"/>
                    <a:pt x="2890684" y="1278203"/>
                  </a:cubicBezTo>
                  <a:cubicBezTo>
                    <a:pt x="2935144" y="1508929"/>
                    <a:pt x="2869363" y="1654181"/>
                    <a:pt x="2890684" y="1822594"/>
                  </a:cubicBezTo>
                  <a:cubicBezTo>
                    <a:pt x="2912005" y="1991007"/>
                    <a:pt x="2857856" y="2118880"/>
                    <a:pt x="2890684" y="2263291"/>
                  </a:cubicBezTo>
                  <a:cubicBezTo>
                    <a:pt x="2923512" y="2407702"/>
                    <a:pt x="2841829" y="2597910"/>
                    <a:pt x="2890684" y="2703988"/>
                  </a:cubicBezTo>
                  <a:cubicBezTo>
                    <a:pt x="2939539" y="2810066"/>
                    <a:pt x="2876099" y="3004723"/>
                    <a:pt x="2890684" y="3274302"/>
                  </a:cubicBezTo>
                  <a:cubicBezTo>
                    <a:pt x="2905269" y="3543881"/>
                    <a:pt x="2822972" y="3678103"/>
                    <a:pt x="2890684" y="3870539"/>
                  </a:cubicBezTo>
                  <a:lnTo>
                    <a:pt x="2890684" y="3870539"/>
                  </a:lnTo>
                  <a:cubicBezTo>
                    <a:pt x="2748977" y="3926776"/>
                    <a:pt x="2502903" y="3850594"/>
                    <a:pt x="2337066" y="3870539"/>
                  </a:cubicBezTo>
                  <a:cubicBezTo>
                    <a:pt x="2171229" y="3890484"/>
                    <a:pt x="1999064" y="3868797"/>
                    <a:pt x="1767322" y="3870539"/>
                  </a:cubicBezTo>
                  <a:cubicBezTo>
                    <a:pt x="1535580" y="3872281"/>
                    <a:pt x="1514421" y="3817757"/>
                    <a:pt x="1278203" y="3870539"/>
                  </a:cubicBezTo>
                  <a:cubicBezTo>
                    <a:pt x="1200719" y="3824314"/>
                    <a:pt x="1127902" y="3677944"/>
                    <a:pt x="971434" y="3563770"/>
                  </a:cubicBezTo>
                  <a:cubicBezTo>
                    <a:pt x="814966" y="3449596"/>
                    <a:pt x="803639" y="3395106"/>
                    <a:pt x="664666" y="3257002"/>
                  </a:cubicBezTo>
                  <a:cubicBezTo>
                    <a:pt x="525693" y="3118898"/>
                    <a:pt x="449113" y="3014676"/>
                    <a:pt x="345115" y="2937451"/>
                  </a:cubicBezTo>
                  <a:cubicBezTo>
                    <a:pt x="241117" y="2860226"/>
                    <a:pt x="191860" y="2737312"/>
                    <a:pt x="0" y="2592336"/>
                  </a:cubicBezTo>
                  <a:cubicBezTo>
                    <a:pt x="-18879" y="2416136"/>
                    <a:pt x="1715" y="2255638"/>
                    <a:pt x="0" y="2125716"/>
                  </a:cubicBezTo>
                  <a:cubicBezTo>
                    <a:pt x="-1715" y="1995794"/>
                    <a:pt x="57820" y="1736534"/>
                    <a:pt x="0" y="1555402"/>
                  </a:cubicBezTo>
                  <a:cubicBezTo>
                    <a:pt x="-57820" y="1374270"/>
                    <a:pt x="48847" y="1291832"/>
                    <a:pt x="0" y="1062858"/>
                  </a:cubicBezTo>
                  <a:cubicBezTo>
                    <a:pt x="-48847" y="833884"/>
                    <a:pt x="4053" y="713293"/>
                    <a:pt x="0" y="622161"/>
                  </a:cubicBezTo>
                  <a:cubicBezTo>
                    <a:pt x="-4053" y="531029"/>
                    <a:pt x="73430" y="181778"/>
                    <a:pt x="0" y="0"/>
                  </a:cubicBezTo>
                  <a:close/>
                </a:path>
              </a:pathLst>
            </a:custGeom>
            <a:ln w="76200">
              <a:solidFill>
                <a:srgbClr val="E6B589"/>
              </a:solidFill>
              <a:extLst>
                <a:ext uri="{C807C97D-BFC1-408E-A445-0C87EB9F89A2}">
                  <ask:lineSketchStyleProps xmlns:ask="http://schemas.microsoft.com/office/drawing/2018/sketchyshapes" sd="938166944">
                    <a:prstGeom prst="snip2DiagRect">
                      <a:avLst>
                        <a:gd name="adj1" fmla="val 0"/>
                        <a:gd name="adj2" fmla="val 44218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2142EAF-634A-4C12-BDF4-7FD84848509F}"/>
                </a:ext>
              </a:extLst>
            </p:cNvPr>
            <p:cNvSpPr txBox="1"/>
            <p:nvPr/>
          </p:nvSpPr>
          <p:spPr>
            <a:xfrm>
              <a:off x="4061135" y="5641453"/>
              <a:ext cx="2354700" cy="2712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prakiraan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pendapatan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proyeksi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pendapatan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terhadap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prakiraan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jumlah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kunjungan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pengisian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tempat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tidur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4F85A1-103F-4453-91D5-91CE2AF47D84}"/>
                </a:ext>
              </a:extLst>
            </p:cNvPr>
            <p:cNvSpPr txBox="1"/>
            <p:nvPr/>
          </p:nvSpPr>
          <p:spPr>
            <a:xfrm>
              <a:off x="3891210" y="7621763"/>
              <a:ext cx="1202168" cy="189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500" dirty="0">
                  <a:solidFill>
                    <a:srgbClr val="E6B589"/>
                  </a:solidFill>
                  <a:effectLst/>
                  <a:latin typeface="Bodoni MT Black" panose="02070A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09BD5C-91BA-4DFF-81B9-3143C71D0CD0}"/>
              </a:ext>
            </a:extLst>
          </p:cNvPr>
          <p:cNvGrpSpPr/>
          <p:nvPr/>
        </p:nvGrpSpPr>
        <p:grpSpPr>
          <a:xfrm>
            <a:off x="7089975" y="4907641"/>
            <a:ext cx="2777816" cy="4546074"/>
            <a:chOff x="7089975" y="4907641"/>
            <a:chExt cx="2777816" cy="454607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9810A3E-D883-40D2-A6F6-627E0F402B0A}"/>
                </a:ext>
              </a:extLst>
            </p:cNvPr>
            <p:cNvSpPr/>
            <p:nvPr/>
          </p:nvSpPr>
          <p:spPr>
            <a:xfrm>
              <a:off x="7089975" y="5583176"/>
              <a:ext cx="2777816" cy="3870539"/>
            </a:xfrm>
            <a:custGeom>
              <a:avLst/>
              <a:gdLst>
                <a:gd name="connsiteX0" fmla="*/ 0 w 2777816"/>
                <a:gd name="connsiteY0" fmla="*/ 0 h 3870539"/>
                <a:gd name="connsiteX1" fmla="*/ 500007 w 2777816"/>
                <a:gd name="connsiteY1" fmla="*/ 0 h 3870539"/>
                <a:gd name="connsiteX2" fmla="*/ 972236 w 2777816"/>
                <a:gd name="connsiteY2" fmla="*/ 0 h 3870539"/>
                <a:gd name="connsiteX3" fmla="*/ 1444464 w 2777816"/>
                <a:gd name="connsiteY3" fmla="*/ 0 h 3870539"/>
                <a:gd name="connsiteX4" fmla="*/ 2000028 w 2777816"/>
                <a:gd name="connsiteY4" fmla="*/ 0 h 3870539"/>
                <a:gd name="connsiteX5" fmla="*/ 2777816 w 2777816"/>
                <a:gd name="connsiteY5" fmla="*/ 0 h 3870539"/>
                <a:gd name="connsiteX6" fmla="*/ 2777816 w 2777816"/>
                <a:gd name="connsiteY6" fmla="*/ 514229 h 3870539"/>
                <a:gd name="connsiteX7" fmla="*/ 2777816 w 2777816"/>
                <a:gd name="connsiteY7" fmla="*/ 1144574 h 3870539"/>
                <a:gd name="connsiteX8" fmla="*/ 2777816 w 2777816"/>
                <a:gd name="connsiteY8" fmla="*/ 1736213 h 3870539"/>
                <a:gd name="connsiteX9" fmla="*/ 2777816 w 2777816"/>
                <a:gd name="connsiteY9" fmla="*/ 2366558 h 3870539"/>
                <a:gd name="connsiteX10" fmla="*/ 2777816 w 2777816"/>
                <a:gd name="connsiteY10" fmla="*/ 2842081 h 3870539"/>
                <a:gd name="connsiteX11" fmla="*/ 2777816 w 2777816"/>
                <a:gd name="connsiteY11" fmla="*/ 3356310 h 3870539"/>
                <a:gd name="connsiteX12" fmla="*/ 2777816 w 2777816"/>
                <a:gd name="connsiteY12" fmla="*/ 3870539 h 3870539"/>
                <a:gd name="connsiteX13" fmla="*/ 2277809 w 2777816"/>
                <a:gd name="connsiteY13" fmla="*/ 3870539 h 3870539"/>
                <a:gd name="connsiteX14" fmla="*/ 1722246 w 2777816"/>
                <a:gd name="connsiteY14" fmla="*/ 3870539 h 3870539"/>
                <a:gd name="connsiteX15" fmla="*/ 1166683 w 2777816"/>
                <a:gd name="connsiteY15" fmla="*/ 3870539 h 3870539"/>
                <a:gd name="connsiteX16" fmla="*/ 555563 w 2777816"/>
                <a:gd name="connsiteY16" fmla="*/ 3870539 h 3870539"/>
                <a:gd name="connsiteX17" fmla="*/ 0 w 2777816"/>
                <a:gd name="connsiteY17" fmla="*/ 3870539 h 3870539"/>
                <a:gd name="connsiteX18" fmla="*/ 0 w 2777816"/>
                <a:gd name="connsiteY18" fmla="*/ 3317605 h 3870539"/>
                <a:gd name="connsiteX19" fmla="*/ 0 w 2777816"/>
                <a:gd name="connsiteY19" fmla="*/ 2803376 h 3870539"/>
                <a:gd name="connsiteX20" fmla="*/ 0 w 2777816"/>
                <a:gd name="connsiteY20" fmla="*/ 2289147 h 3870539"/>
                <a:gd name="connsiteX21" fmla="*/ 0 w 2777816"/>
                <a:gd name="connsiteY21" fmla="*/ 1774919 h 3870539"/>
                <a:gd name="connsiteX22" fmla="*/ 0 w 2777816"/>
                <a:gd name="connsiteY22" fmla="*/ 1144574 h 3870539"/>
                <a:gd name="connsiteX23" fmla="*/ 0 w 2777816"/>
                <a:gd name="connsiteY23" fmla="*/ 669050 h 3870539"/>
                <a:gd name="connsiteX24" fmla="*/ 0 w 2777816"/>
                <a:gd name="connsiteY24" fmla="*/ 0 h 38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77816" h="3870539" fill="none" extrusionOk="0">
                  <a:moveTo>
                    <a:pt x="0" y="0"/>
                  </a:moveTo>
                  <a:cubicBezTo>
                    <a:pt x="132770" y="-12466"/>
                    <a:pt x="298560" y="54513"/>
                    <a:pt x="500007" y="0"/>
                  </a:cubicBezTo>
                  <a:cubicBezTo>
                    <a:pt x="701454" y="-54513"/>
                    <a:pt x="761465" y="50349"/>
                    <a:pt x="972236" y="0"/>
                  </a:cubicBezTo>
                  <a:cubicBezTo>
                    <a:pt x="1183007" y="-50349"/>
                    <a:pt x="1338040" y="7644"/>
                    <a:pt x="1444464" y="0"/>
                  </a:cubicBezTo>
                  <a:cubicBezTo>
                    <a:pt x="1550888" y="-7644"/>
                    <a:pt x="1866424" y="34383"/>
                    <a:pt x="2000028" y="0"/>
                  </a:cubicBezTo>
                  <a:cubicBezTo>
                    <a:pt x="2133632" y="-34383"/>
                    <a:pt x="2586887" y="71306"/>
                    <a:pt x="2777816" y="0"/>
                  </a:cubicBezTo>
                  <a:cubicBezTo>
                    <a:pt x="2835444" y="243948"/>
                    <a:pt x="2736548" y="407746"/>
                    <a:pt x="2777816" y="514229"/>
                  </a:cubicBezTo>
                  <a:cubicBezTo>
                    <a:pt x="2819084" y="620712"/>
                    <a:pt x="2763504" y="939629"/>
                    <a:pt x="2777816" y="1144574"/>
                  </a:cubicBezTo>
                  <a:cubicBezTo>
                    <a:pt x="2792128" y="1349520"/>
                    <a:pt x="2732081" y="1496698"/>
                    <a:pt x="2777816" y="1736213"/>
                  </a:cubicBezTo>
                  <a:cubicBezTo>
                    <a:pt x="2823551" y="1975728"/>
                    <a:pt x="2739525" y="2183696"/>
                    <a:pt x="2777816" y="2366558"/>
                  </a:cubicBezTo>
                  <a:cubicBezTo>
                    <a:pt x="2816107" y="2549421"/>
                    <a:pt x="2752923" y="2717426"/>
                    <a:pt x="2777816" y="2842081"/>
                  </a:cubicBezTo>
                  <a:cubicBezTo>
                    <a:pt x="2802709" y="2966736"/>
                    <a:pt x="2739261" y="3168120"/>
                    <a:pt x="2777816" y="3356310"/>
                  </a:cubicBezTo>
                  <a:cubicBezTo>
                    <a:pt x="2816371" y="3544500"/>
                    <a:pt x="2756648" y="3745613"/>
                    <a:pt x="2777816" y="3870539"/>
                  </a:cubicBezTo>
                  <a:cubicBezTo>
                    <a:pt x="2635437" y="3927050"/>
                    <a:pt x="2520711" y="3834893"/>
                    <a:pt x="2277809" y="3870539"/>
                  </a:cubicBezTo>
                  <a:cubicBezTo>
                    <a:pt x="2034907" y="3906185"/>
                    <a:pt x="1835359" y="3845067"/>
                    <a:pt x="1722246" y="3870539"/>
                  </a:cubicBezTo>
                  <a:cubicBezTo>
                    <a:pt x="1609133" y="3896011"/>
                    <a:pt x="1364418" y="3839546"/>
                    <a:pt x="1166683" y="3870539"/>
                  </a:cubicBezTo>
                  <a:cubicBezTo>
                    <a:pt x="968948" y="3901532"/>
                    <a:pt x="839033" y="3869784"/>
                    <a:pt x="555563" y="3870539"/>
                  </a:cubicBezTo>
                  <a:cubicBezTo>
                    <a:pt x="272093" y="3871294"/>
                    <a:pt x="271761" y="3853317"/>
                    <a:pt x="0" y="3870539"/>
                  </a:cubicBezTo>
                  <a:cubicBezTo>
                    <a:pt x="-40457" y="3683630"/>
                    <a:pt x="52671" y="3475564"/>
                    <a:pt x="0" y="3317605"/>
                  </a:cubicBezTo>
                  <a:cubicBezTo>
                    <a:pt x="-52671" y="3159646"/>
                    <a:pt x="23910" y="2982373"/>
                    <a:pt x="0" y="2803376"/>
                  </a:cubicBezTo>
                  <a:cubicBezTo>
                    <a:pt x="-23910" y="2624379"/>
                    <a:pt x="855" y="2485354"/>
                    <a:pt x="0" y="2289147"/>
                  </a:cubicBezTo>
                  <a:cubicBezTo>
                    <a:pt x="-855" y="2092940"/>
                    <a:pt x="48302" y="1880244"/>
                    <a:pt x="0" y="1774919"/>
                  </a:cubicBezTo>
                  <a:cubicBezTo>
                    <a:pt x="-48302" y="1669594"/>
                    <a:pt x="37880" y="1296111"/>
                    <a:pt x="0" y="1144574"/>
                  </a:cubicBezTo>
                  <a:cubicBezTo>
                    <a:pt x="-37880" y="993037"/>
                    <a:pt x="42308" y="797598"/>
                    <a:pt x="0" y="669050"/>
                  </a:cubicBezTo>
                  <a:cubicBezTo>
                    <a:pt x="-42308" y="540502"/>
                    <a:pt x="75099" y="246897"/>
                    <a:pt x="0" y="0"/>
                  </a:cubicBezTo>
                  <a:close/>
                </a:path>
                <a:path w="2777816" h="3870539" stroke="0" extrusionOk="0">
                  <a:moveTo>
                    <a:pt x="0" y="0"/>
                  </a:moveTo>
                  <a:cubicBezTo>
                    <a:pt x="101398" y="-10066"/>
                    <a:pt x="348691" y="55540"/>
                    <a:pt x="500007" y="0"/>
                  </a:cubicBezTo>
                  <a:cubicBezTo>
                    <a:pt x="651323" y="-55540"/>
                    <a:pt x="855908" y="54517"/>
                    <a:pt x="972236" y="0"/>
                  </a:cubicBezTo>
                  <a:cubicBezTo>
                    <a:pt x="1088564" y="-54517"/>
                    <a:pt x="1380353" y="51996"/>
                    <a:pt x="1583355" y="0"/>
                  </a:cubicBezTo>
                  <a:cubicBezTo>
                    <a:pt x="1786357" y="-51996"/>
                    <a:pt x="1927176" y="25802"/>
                    <a:pt x="2111140" y="0"/>
                  </a:cubicBezTo>
                  <a:cubicBezTo>
                    <a:pt x="2295104" y="-25802"/>
                    <a:pt x="2554733" y="9985"/>
                    <a:pt x="2777816" y="0"/>
                  </a:cubicBezTo>
                  <a:cubicBezTo>
                    <a:pt x="2824320" y="194355"/>
                    <a:pt x="2735164" y="323470"/>
                    <a:pt x="2777816" y="630345"/>
                  </a:cubicBezTo>
                  <a:cubicBezTo>
                    <a:pt x="2820468" y="937221"/>
                    <a:pt x="2727320" y="908268"/>
                    <a:pt x="2777816" y="1067163"/>
                  </a:cubicBezTo>
                  <a:cubicBezTo>
                    <a:pt x="2828312" y="1226058"/>
                    <a:pt x="2747188" y="1528510"/>
                    <a:pt x="2777816" y="1697508"/>
                  </a:cubicBezTo>
                  <a:cubicBezTo>
                    <a:pt x="2808444" y="1866507"/>
                    <a:pt x="2749802" y="2102181"/>
                    <a:pt x="2777816" y="2211737"/>
                  </a:cubicBezTo>
                  <a:cubicBezTo>
                    <a:pt x="2805830" y="2321293"/>
                    <a:pt x="2773176" y="2459217"/>
                    <a:pt x="2777816" y="2687260"/>
                  </a:cubicBezTo>
                  <a:cubicBezTo>
                    <a:pt x="2782456" y="2915303"/>
                    <a:pt x="2715522" y="3128788"/>
                    <a:pt x="2777816" y="3240194"/>
                  </a:cubicBezTo>
                  <a:cubicBezTo>
                    <a:pt x="2840110" y="3351600"/>
                    <a:pt x="2706724" y="3701077"/>
                    <a:pt x="2777816" y="3870539"/>
                  </a:cubicBezTo>
                  <a:cubicBezTo>
                    <a:pt x="2607885" y="3893783"/>
                    <a:pt x="2415303" y="3834034"/>
                    <a:pt x="2222253" y="3870539"/>
                  </a:cubicBezTo>
                  <a:cubicBezTo>
                    <a:pt x="2029203" y="3907044"/>
                    <a:pt x="1855686" y="3825470"/>
                    <a:pt x="1722246" y="3870539"/>
                  </a:cubicBezTo>
                  <a:cubicBezTo>
                    <a:pt x="1588806" y="3915608"/>
                    <a:pt x="1382109" y="3819982"/>
                    <a:pt x="1222239" y="3870539"/>
                  </a:cubicBezTo>
                  <a:cubicBezTo>
                    <a:pt x="1062369" y="3921096"/>
                    <a:pt x="802023" y="3856871"/>
                    <a:pt x="694454" y="3870539"/>
                  </a:cubicBezTo>
                  <a:cubicBezTo>
                    <a:pt x="586885" y="3884207"/>
                    <a:pt x="180624" y="3800167"/>
                    <a:pt x="0" y="3870539"/>
                  </a:cubicBezTo>
                  <a:cubicBezTo>
                    <a:pt x="-49621" y="3697240"/>
                    <a:pt x="37102" y="3443910"/>
                    <a:pt x="0" y="3278899"/>
                  </a:cubicBezTo>
                  <a:cubicBezTo>
                    <a:pt x="-37102" y="3113888"/>
                    <a:pt x="29746" y="3059306"/>
                    <a:pt x="0" y="2842081"/>
                  </a:cubicBezTo>
                  <a:cubicBezTo>
                    <a:pt x="-29746" y="2624856"/>
                    <a:pt x="48433" y="2574380"/>
                    <a:pt x="0" y="2327853"/>
                  </a:cubicBezTo>
                  <a:cubicBezTo>
                    <a:pt x="-48433" y="2081326"/>
                    <a:pt x="10500" y="1873683"/>
                    <a:pt x="0" y="1697508"/>
                  </a:cubicBezTo>
                  <a:cubicBezTo>
                    <a:pt x="-10500" y="1521334"/>
                    <a:pt x="26618" y="1322182"/>
                    <a:pt x="0" y="1221984"/>
                  </a:cubicBezTo>
                  <a:cubicBezTo>
                    <a:pt x="-26618" y="1121786"/>
                    <a:pt x="70099" y="852804"/>
                    <a:pt x="0" y="630345"/>
                  </a:cubicBezTo>
                  <a:cubicBezTo>
                    <a:pt x="-70099" y="407886"/>
                    <a:pt x="3310" y="198446"/>
                    <a:pt x="0" y="0"/>
                  </a:cubicBezTo>
                  <a:close/>
                </a:path>
              </a:pathLst>
            </a:custGeom>
            <a:ln w="76200">
              <a:solidFill>
                <a:srgbClr val="E6B589"/>
              </a:solidFill>
              <a:extLst>
                <a:ext uri="{C807C97D-BFC1-408E-A445-0C87EB9F89A2}">
                  <ask:lineSketchStyleProps xmlns:ask="http://schemas.microsoft.com/office/drawing/2018/sketchyshapes" sd="205245397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72DB313-C03C-49F6-9223-B169F52BDC97}"/>
                </a:ext>
              </a:extLst>
            </p:cNvPr>
            <p:cNvSpPr txBox="1"/>
            <p:nvPr/>
          </p:nvSpPr>
          <p:spPr>
            <a:xfrm>
              <a:off x="7237745" y="6426857"/>
              <a:ext cx="2530539" cy="2841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prakiraan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biaya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proyeksi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biaya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tetap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biaya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tidak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tetap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terhadap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prakiraan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sumber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daya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manusia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AED543-5924-43B0-BE57-73D222353B33}"/>
                </a:ext>
              </a:extLst>
            </p:cNvPr>
            <p:cNvSpPr txBox="1"/>
            <p:nvPr/>
          </p:nvSpPr>
          <p:spPr>
            <a:xfrm>
              <a:off x="7854662" y="4907641"/>
              <a:ext cx="1202168" cy="189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500" dirty="0">
                  <a:solidFill>
                    <a:srgbClr val="E6B589"/>
                  </a:solidFill>
                  <a:effectLst/>
                  <a:latin typeface="Bodoni MT Black" panose="02070A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21106C-AF74-4EEE-B474-87731B4DD71C}"/>
              </a:ext>
            </a:extLst>
          </p:cNvPr>
          <p:cNvGrpSpPr/>
          <p:nvPr/>
        </p:nvGrpSpPr>
        <p:grpSpPr>
          <a:xfrm>
            <a:off x="10295384" y="5583176"/>
            <a:ext cx="2890684" cy="4018024"/>
            <a:chOff x="10295384" y="5583176"/>
            <a:chExt cx="2890684" cy="4018024"/>
          </a:xfrm>
        </p:grpSpPr>
        <p:sp>
          <p:nvSpPr>
            <p:cNvPr id="48" name="Rectangle: Diagonal Corners Snipped 47">
              <a:extLst>
                <a:ext uri="{FF2B5EF4-FFF2-40B4-BE49-F238E27FC236}">
                  <a16:creationId xmlns:a16="http://schemas.microsoft.com/office/drawing/2014/main" id="{64464EC2-263D-4028-8505-E5B4A73CC8FB}"/>
                </a:ext>
              </a:extLst>
            </p:cNvPr>
            <p:cNvSpPr/>
            <p:nvPr/>
          </p:nvSpPr>
          <p:spPr>
            <a:xfrm>
              <a:off x="10295384" y="5583176"/>
              <a:ext cx="2890684" cy="3870539"/>
            </a:xfrm>
            <a:custGeom>
              <a:avLst/>
              <a:gdLst>
                <a:gd name="connsiteX0" fmla="*/ 0 w 2890684"/>
                <a:gd name="connsiteY0" fmla="*/ 0 h 3870539"/>
                <a:gd name="connsiteX1" fmla="*/ 569743 w 2890684"/>
                <a:gd name="connsiteY1" fmla="*/ 0 h 3870539"/>
                <a:gd name="connsiteX2" fmla="*/ 1107237 w 2890684"/>
                <a:gd name="connsiteY2" fmla="*/ 0 h 3870539"/>
                <a:gd name="connsiteX3" fmla="*/ 1612481 w 2890684"/>
                <a:gd name="connsiteY3" fmla="*/ 0 h 3870539"/>
                <a:gd name="connsiteX4" fmla="*/ 1944814 w 2890684"/>
                <a:gd name="connsiteY4" fmla="*/ 332333 h 3870539"/>
                <a:gd name="connsiteX5" fmla="*/ 2289929 w 2890684"/>
                <a:gd name="connsiteY5" fmla="*/ 677448 h 3870539"/>
                <a:gd name="connsiteX6" fmla="*/ 2571133 w 2890684"/>
                <a:gd name="connsiteY6" fmla="*/ 958652 h 3870539"/>
                <a:gd name="connsiteX7" fmla="*/ 2890684 w 2890684"/>
                <a:gd name="connsiteY7" fmla="*/ 1278203 h 3870539"/>
                <a:gd name="connsiteX8" fmla="*/ 2890684 w 2890684"/>
                <a:gd name="connsiteY8" fmla="*/ 1770747 h 3870539"/>
                <a:gd name="connsiteX9" fmla="*/ 2890684 w 2890684"/>
                <a:gd name="connsiteY9" fmla="*/ 2341061 h 3870539"/>
                <a:gd name="connsiteX10" fmla="*/ 2890684 w 2890684"/>
                <a:gd name="connsiteY10" fmla="*/ 2807681 h 3870539"/>
                <a:gd name="connsiteX11" fmla="*/ 2890684 w 2890684"/>
                <a:gd name="connsiteY11" fmla="*/ 3274302 h 3870539"/>
                <a:gd name="connsiteX12" fmla="*/ 2890684 w 2890684"/>
                <a:gd name="connsiteY12" fmla="*/ 3870539 h 3870539"/>
                <a:gd name="connsiteX13" fmla="*/ 2890684 w 2890684"/>
                <a:gd name="connsiteY13" fmla="*/ 3870539 h 3870539"/>
                <a:gd name="connsiteX14" fmla="*/ 2369315 w 2890684"/>
                <a:gd name="connsiteY14" fmla="*/ 3870539 h 3870539"/>
                <a:gd name="connsiteX15" fmla="*/ 1864071 w 2890684"/>
                <a:gd name="connsiteY15" fmla="*/ 3870539 h 3870539"/>
                <a:gd name="connsiteX16" fmla="*/ 1278203 w 2890684"/>
                <a:gd name="connsiteY16" fmla="*/ 3870539 h 3870539"/>
                <a:gd name="connsiteX17" fmla="*/ 996998 w 2890684"/>
                <a:gd name="connsiteY17" fmla="*/ 3589334 h 3870539"/>
                <a:gd name="connsiteX18" fmla="*/ 690230 w 2890684"/>
                <a:gd name="connsiteY18" fmla="*/ 3282566 h 3870539"/>
                <a:gd name="connsiteX19" fmla="*/ 383461 w 2890684"/>
                <a:gd name="connsiteY19" fmla="*/ 2975797 h 3870539"/>
                <a:gd name="connsiteX20" fmla="*/ 0 w 2890684"/>
                <a:gd name="connsiteY20" fmla="*/ 2592336 h 3870539"/>
                <a:gd name="connsiteX21" fmla="*/ 0 w 2890684"/>
                <a:gd name="connsiteY21" fmla="*/ 2047945 h 3870539"/>
                <a:gd name="connsiteX22" fmla="*/ 0 w 2890684"/>
                <a:gd name="connsiteY22" fmla="*/ 1529478 h 3870539"/>
                <a:gd name="connsiteX23" fmla="*/ 0 w 2890684"/>
                <a:gd name="connsiteY23" fmla="*/ 1036934 h 3870539"/>
                <a:gd name="connsiteX24" fmla="*/ 0 w 2890684"/>
                <a:gd name="connsiteY24" fmla="*/ 518467 h 3870539"/>
                <a:gd name="connsiteX25" fmla="*/ 0 w 2890684"/>
                <a:gd name="connsiteY25" fmla="*/ 0 h 38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90684" h="3870539" fill="none" extrusionOk="0">
                  <a:moveTo>
                    <a:pt x="0" y="0"/>
                  </a:moveTo>
                  <a:cubicBezTo>
                    <a:pt x="166218" y="-35511"/>
                    <a:pt x="441465" y="5707"/>
                    <a:pt x="569743" y="0"/>
                  </a:cubicBezTo>
                  <a:cubicBezTo>
                    <a:pt x="698021" y="-5707"/>
                    <a:pt x="979847" y="5039"/>
                    <a:pt x="1107237" y="0"/>
                  </a:cubicBezTo>
                  <a:cubicBezTo>
                    <a:pt x="1234627" y="-5039"/>
                    <a:pt x="1506300" y="53730"/>
                    <a:pt x="1612481" y="0"/>
                  </a:cubicBezTo>
                  <a:cubicBezTo>
                    <a:pt x="1803975" y="120331"/>
                    <a:pt x="1828624" y="263066"/>
                    <a:pt x="1944814" y="332333"/>
                  </a:cubicBezTo>
                  <a:cubicBezTo>
                    <a:pt x="2061004" y="401600"/>
                    <a:pt x="2123792" y="580140"/>
                    <a:pt x="2289929" y="677448"/>
                  </a:cubicBezTo>
                  <a:cubicBezTo>
                    <a:pt x="2456066" y="774756"/>
                    <a:pt x="2433708" y="856002"/>
                    <a:pt x="2571133" y="958652"/>
                  </a:cubicBezTo>
                  <a:cubicBezTo>
                    <a:pt x="2708558" y="1061302"/>
                    <a:pt x="2754364" y="1148743"/>
                    <a:pt x="2890684" y="1278203"/>
                  </a:cubicBezTo>
                  <a:cubicBezTo>
                    <a:pt x="2932743" y="1512522"/>
                    <a:pt x="2833748" y="1668240"/>
                    <a:pt x="2890684" y="1770747"/>
                  </a:cubicBezTo>
                  <a:cubicBezTo>
                    <a:pt x="2947620" y="1873254"/>
                    <a:pt x="2861435" y="2157020"/>
                    <a:pt x="2890684" y="2341061"/>
                  </a:cubicBezTo>
                  <a:cubicBezTo>
                    <a:pt x="2919933" y="2525102"/>
                    <a:pt x="2889727" y="2645653"/>
                    <a:pt x="2890684" y="2807681"/>
                  </a:cubicBezTo>
                  <a:cubicBezTo>
                    <a:pt x="2891641" y="2969709"/>
                    <a:pt x="2866168" y="3165853"/>
                    <a:pt x="2890684" y="3274302"/>
                  </a:cubicBezTo>
                  <a:cubicBezTo>
                    <a:pt x="2915200" y="3382751"/>
                    <a:pt x="2860783" y="3631543"/>
                    <a:pt x="2890684" y="3870539"/>
                  </a:cubicBezTo>
                  <a:lnTo>
                    <a:pt x="2890684" y="3870539"/>
                  </a:lnTo>
                  <a:cubicBezTo>
                    <a:pt x="2785970" y="3907883"/>
                    <a:pt x="2572640" y="3860412"/>
                    <a:pt x="2369315" y="3870539"/>
                  </a:cubicBezTo>
                  <a:cubicBezTo>
                    <a:pt x="2165990" y="3880666"/>
                    <a:pt x="2086895" y="3822913"/>
                    <a:pt x="1864071" y="3870539"/>
                  </a:cubicBezTo>
                  <a:cubicBezTo>
                    <a:pt x="1641247" y="3918165"/>
                    <a:pt x="1551876" y="3805112"/>
                    <a:pt x="1278203" y="3870539"/>
                  </a:cubicBezTo>
                  <a:cubicBezTo>
                    <a:pt x="1184881" y="3841155"/>
                    <a:pt x="1077425" y="3658703"/>
                    <a:pt x="996998" y="3589334"/>
                  </a:cubicBezTo>
                  <a:cubicBezTo>
                    <a:pt x="916571" y="3519965"/>
                    <a:pt x="816832" y="3398671"/>
                    <a:pt x="690230" y="3282566"/>
                  </a:cubicBezTo>
                  <a:cubicBezTo>
                    <a:pt x="563628" y="3166461"/>
                    <a:pt x="499737" y="3088512"/>
                    <a:pt x="383461" y="2975797"/>
                  </a:cubicBezTo>
                  <a:cubicBezTo>
                    <a:pt x="267185" y="2863082"/>
                    <a:pt x="148265" y="2739498"/>
                    <a:pt x="0" y="2592336"/>
                  </a:cubicBezTo>
                  <a:cubicBezTo>
                    <a:pt x="-147" y="2378184"/>
                    <a:pt x="54648" y="2239620"/>
                    <a:pt x="0" y="2047945"/>
                  </a:cubicBezTo>
                  <a:cubicBezTo>
                    <a:pt x="-54648" y="1856270"/>
                    <a:pt x="2402" y="1759079"/>
                    <a:pt x="0" y="1529478"/>
                  </a:cubicBezTo>
                  <a:cubicBezTo>
                    <a:pt x="-2402" y="1299877"/>
                    <a:pt x="42474" y="1201805"/>
                    <a:pt x="0" y="1036934"/>
                  </a:cubicBezTo>
                  <a:cubicBezTo>
                    <a:pt x="-42474" y="872063"/>
                    <a:pt x="60386" y="717005"/>
                    <a:pt x="0" y="518467"/>
                  </a:cubicBezTo>
                  <a:cubicBezTo>
                    <a:pt x="-60386" y="319929"/>
                    <a:pt x="8835" y="150746"/>
                    <a:pt x="0" y="0"/>
                  </a:cubicBezTo>
                  <a:close/>
                </a:path>
                <a:path w="2890684" h="3870539" stroke="0" extrusionOk="0">
                  <a:moveTo>
                    <a:pt x="0" y="0"/>
                  </a:moveTo>
                  <a:cubicBezTo>
                    <a:pt x="239892" y="-803"/>
                    <a:pt x="303105" y="16193"/>
                    <a:pt x="553618" y="0"/>
                  </a:cubicBezTo>
                  <a:cubicBezTo>
                    <a:pt x="804131" y="-16193"/>
                    <a:pt x="856895" y="21603"/>
                    <a:pt x="1074987" y="0"/>
                  </a:cubicBezTo>
                  <a:cubicBezTo>
                    <a:pt x="1293079" y="-21603"/>
                    <a:pt x="1423907" y="32400"/>
                    <a:pt x="1612481" y="0"/>
                  </a:cubicBezTo>
                  <a:cubicBezTo>
                    <a:pt x="1713204" y="41259"/>
                    <a:pt x="1853714" y="257872"/>
                    <a:pt x="1944814" y="332333"/>
                  </a:cubicBezTo>
                  <a:cubicBezTo>
                    <a:pt x="2035914" y="406794"/>
                    <a:pt x="2083463" y="538988"/>
                    <a:pt x="2277147" y="664666"/>
                  </a:cubicBezTo>
                  <a:cubicBezTo>
                    <a:pt x="2470831" y="790344"/>
                    <a:pt x="2419566" y="816037"/>
                    <a:pt x="2558351" y="945870"/>
                  </a:cubicBezTo>
                  <a:cubicBezTo>
                    <a:pt x="2697136" y="1075703"/>
                    <a:pt x="2734762" y="1188137"/>
                    <a:pt x="2890684" y="1278203"/>
                  </a:cubicBezTo>
                  <a:cubicBezTo>
                    <a:pt x="2940865" y="1435426"/>
                    <a:pt x="2858213" y="1696815"/>
                    <a:pt x="2890684" y="1848517"/>
                  </a:cubicBezTo>
                  <a:cubicBezTo>
                    <a:pt x="2923155" y="2000219"/>
                    <a:pt x="2826892" y="2131205"/>
                    <a:pt x="2890684" y="2392907"/>
                  </a:cubicBezTo>
                  <a:cubicBezTo>
                    <a:pt x="2954476" y="2654609"/>
                    <a:pt x="2890048" y="2803246"/>
                    <a:pt x="2890684" y="2963221"/>
                  </a:cubicBezTo>
                  <a:cubicBezTo>
                    <a:pt x="2891320" y="3123196"/>
                    <a:pt x="2881068" y="3272463"/>
                    <a:pt x="2890684" y="3403919"/>
                  </a:cubicBezTo>
                  <a:cubicBezTo>
                    <a:pt x="2900300" y="3535375"/>
                    <a:pt x="2880579" y="3722824"/>
                    <a:pt x="2890684" y="3870539"/>
                  </a:cubicBezTo>
                  <a:lnTo>
                    <a:pt x="2890684" y="3870539"/>
                  </a:lnTo>
                  <a:cubicBezTo>
                    <a:pt x="2705839" y="3878279"/>
                    <a:pt x="2489386" y="3804784"/>
                    <a:pt x="2337066" y="3870539"/>
                  </a:cubicBezTo>
                  <a:cubicBezTo>
                    <a:pt x="2184746" y="3936294"/>
                    <a:pt x="1955305" y="3831053"/>
                    <a:pt x="1815697" y="3870539"/>
                  </a:cubicBezTo>
                  <a:cubicBezTo>
                    <a:pt x="1676089" y="3910025"/>
                    <a:pt x="1424901" y="3844161"/>
                    <a:pt x="1278203" y="3870539"/>
                  </a:cubicBezTo>
                  <a:cubicBezTo>
                    <a:pt x="1126808" y="3785709"/>
                    <a:pt x="1091097" y="3681027"/>
                    <a:pt x="996998" y="3589334"/>
                  </a:cubicBezTo>
                  <a:cubicBezTo>
                    <a:pt x="902899" y="3497641"/>
                    <a:pt x="833120" y="3424624"/>
                    <a:pt x="690230" y="3282566"/>
                  </a:cubicBezTo>
                  <a:cubicBezTo>
                    <a:pt x="547340" y="3140508"/>
                    <a:pt x="507439" y="3064124"/>
                    <a:pt x="345115" y="2937451"/>
                  </a:cubicBezTo>
                  <a:cubicBezTo>
                    <a:pt x="182791" y="2810778"/>
                    <a:pt x="108970" y="2656984"/>
                    <a:pt x="0" y="2592336"/>
                  </a:cubicBezTo>
                  <a:cubicBezTo>
                    <a:pt x="-15191" y="2374007"/>
                    <a:pt x="8934" y="2255768"/>
                    <a:pt x="0" y="2073869"/>
                  </a:cubicBezTo>
                  <a:cubicBezTo>
                    <a:pt x="-8934" y="1891970"/>
                    <a:pt x="21892" y="1646730"/>
                    <a:pt x="0" y="1529478"/>
                  </a:cubicBezTo>
                  <a:cubicBezTo>
                    <a:pt x="-21892" y="1412226"/>
                    <a:pt x="12569" y="1152118"/>
                    <a:pt x="0" y="1036934"/>
                  </a:cubicBezTo>
                  <a:cubicBezTo>
                    <a:pt x="-12569" y="921750"/>
                    <a:pt x="4139" y="765825"/>
                    <a:pt x="0" y="544391"/>
                  </a:cubicBezTo>
                  <a:cubicBezTo>
                    <a:pt x="-4139" y="322957"/>
                    <a:pt x="2459" y="202957"/>
                    <a:pt x="0" y="0"/>
                  </a:cubicBezTo>
                  <a:close/>
                </a:path>
              </a:pathLst>
            </a:custGeom>
            <a:ln w="76200">
              <a:solidFill>
                <a:srgbClr val="E6B589"/>
              </a:solidFill>
              <a:extLst>
                <a:ext uri="{C807C97D-BFC1-408E-A445-0C87EB9F89A2}">
                  <ask:lineSketchStyleProps xmlns:ask="http://schemas.microsoft.com/office/drawing/2018/sketchyshapes" sd="2789600342">
                    <a:prstGeom prst="snip2DiagRect">
                      <a:avLst>
                        <a:gd name="adj1" fmla="val 0"/>
                        <a:gd name="adj2" fmla="val 44218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EA64EBA-3EAB-4753-91EE-8C7DC3EAE24D}"/>
                </a:ext>
              </a:extLst>
            </p:cNvPr>
            <p:cNvSpPr txBox="1"/>
            <p:nvPr/>
          </p:nvSpPr>
          <p:spPr>
            <a:xfrm>
              <a:off x="10340182" y="5769155"/>
              <a:ext cx="1864545" cy="20506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proyeksi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arus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kas 5 (lima)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sampai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10 (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sepuluh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tahun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dan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988163F-E782-4592-A8F2-19C8B40F243E}"/>
                </a:ext>
              </a:extLst>
            </p:cNvPr>
            <p:cNvSpPr txBox="1"/>
            <p:nvPr/>
          </p:nvSpPr>
          <p:spPr>
            <a:xfrm>
              <a:off x="11898391" y="7708438"/>
              <a:ext cx="1202168" cy="189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500" dirty="0">
                  <a:solidFill>
                    <a:srgbClr val="E6B589"/>
                  </a:solidFill>
                  <a:effectLst/>
                  <a:latin typeface="Bodoni MT Black" panose="02070A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D865034-118E-4D4B-82DA-09A796A65D64}"/>
              </a:ext>
            </a:extLst>
          </p:cNvPr>
          <p:cNvGrpSpPr/>
          <p:nvPr/>
        </p:nvGrpSpPr>
        <p:grpSpPr>
          <a:xfrm>
            <a:off x="13613660" y="5583176"/>
            <a:ext cx="2890684" cy="3870539"/>
            <a:chOff x="13613660" y="5583176"/>
            <a:chExt cx="2890684" cy="3870539"/>
          </a:xfrm>
        </p:grpSpPr>
        <p:sp>
          <p:nvSpPr>
            <p:cNvPr id="49" name="Rectangle: Diagonal Corners Snipped 48">
              <a:extLst>
                <a:ext uri="{FF2B5EF4-FFF2-40B4-BE49-F238E27FC236}">
                  <a16:creationId xmlns:a16="http://schemas.microsoft.com/office/drawing/2014/main" id="{7507009D-DD58-4720-867D-653E562BC0AE}"/>
                </a:ext>
              </a:extLst>
            </p:cNvPr>
            <p:cNvSpPr/>
            <p:nvPr/>
          </p:nvSpPr>
          <p:spPr>
            <a:xfrm flipH="1">
              <a:off x="13613660" y="5583176"/>
              <a:ext cx="2890684" cy="3870539"/>
            </a:xfrm>
            <a:custGeom>
              <a:avLst/>
              <a:gdLst>
                <a:gd name="connsiteX0" fmla="*/ 0 w 2890684"/>
                <a:gd name="connsiteY0" fmla="*/ 0 h 3870539"/>
                <a:gd name="connsiteX1" fmla="*/ 537494 w 2890684"/>
                <a:gd name="connsiteY1" fmla="*/ 0 h 3870539"/>
                <a:gd name="connsiteX2" fmla="*/ 1042738 w 2890684"/>
                <a:gd name="connsiteY2" fmla="*/ 0 h 3870539"/>
                <a:gd name="connsiteX3" fmla="*/ 1612481 w 2890684"/>
                <a:gd name="connsiteY3" fmla="*/ 0 h 3870539"/>
                <a:gd name="connsiteX4" fmla="*/ 1919250 w 2890684"/>
                <a:gd name="connsiteY4" fmla="*/ 306769 h 3870539"/>
                <a:gd name="connsiteX5" fmla="*/ 2213236 w 2890684"/>
                <a:gd name="connsiteY5" fmla="*/ 600755 h 3870539"/>
                <a:gd name="connsiteX6" fmla="*/ 2532787 w 2890684"/>
                <a:gd name="connsiteY6" fmla="*/ 920306 h 3870539"/>
                <a:gd name="connsiteX7" fmla="*/ 2890684 w 2890684"/>
                <a:gd name="connsiteY7" fmla="*/ 1278203 h 3870539"/>
                <a:gd name="connsiteX8" fmla="*/ 2890684 w 2890684"/>
                <a:gd name="connsiteY8" fmla="*/ 1848517 h 3870539"/>
                <a:gd name="connsiteX9" fmla="*/ 2890684 w 2890684"/>
                <a:gd name="connsiteY9" fmla="*/ 2315137 h 3870539"/>
                <a:gd name="connsiteX10" fmla="*/ 2890684 w 2890684"/>
                <a:gd name="connsiteY10" fmla="*/ 2833605 h 3870539"/>
                <a:gd name="connsiteX11" fmla="*/ 2890684 w 2890684"/>
                <a:gd name="connsiteY11" fmla="*/ 3300225 h 3870539"/>
                <a:gd name="connsiteX12" fmla="*/ 2890684 w 2890684"/>
                <a:gd name="connsiteY12" fmla="*/ 3870539 h 3870539"/>
                <a:gd name="connsiteX13" fmla="*/ 2890684 w 2890684"/>
                <a:gd name="connsiteY13" fmla="*/ 3870539 h 3870539"/>
                <a:gd name="connsiteX14" fmla="*/ 2353190 w 2890684"/>
                <a:gd name="connsiteY14" fmla="*/ 3870539 h 3870539"/>
                <a:gd name="connsiteX15" fmla="*/ 1783447 w 2890684"/>
                <a:gd name="connsiteY15" fmla="*/ 3870539 h 3870539"/>
                <a:gd name="connsiteX16" fmla="*/ 1278203 w 2890684"/>
                <a:gd name="connsiteY16" fmla="*/ 3870539 h 3870539"/>
                <a:gd name="connsiteX17" fmla="*/ 996998 w 2890684"/>
                <a:gd name="connsiteY17" fmla="*/ 3589334 h 3870539"/>
                <a:gd name="connsiteX18" fmla="*/ 651884 w 2890684"/>
                <a:gd name="connsiteY18" fmla="*/ 3244220 h 3870539"/>
                <a:gd name="connsiteX19" fmla="*/ 357897 w 2890684"/>
                <a:gd name="connsiteY19" fmla="*/ 2950233 h 3870539"/>
                <a:gd name="connsiteX20" fmla="*/ 0 w 2890684"/>
                <a:gd name="connsiteY20" fmla="*/ 2592336 h 3870539"/>
                <a:gd name="connsiteX21" fmla="*/ 0 w 2890684"/>
                <a:gd name="connsiteY21" fmla="*/ 2047945 h 3870539"/>
                <a:gd name="connsiteX22" fmla="*/ 0 w 2890684"/>
                <a:gd name="connsiteY22" fmla="*/ 1529478 h 3870539"/>
                <a:gd name="connsiteX23" fmla="*/ 0 w 2890684"/>
                <a:gd name="connsiteY23" fmla="*/ 1011011 h 3870539"/>
                <a:gd name="connsiteX24" fmla="*/ 0 w 2890684"/>
                <a:gd name="connsiteY24" fmla="*/ 544391 h 3870539"/>
                <a:gd name="connsiteX25" fmla="*/ 0 w 2890684"/>
                <a:gd name="connsiteY25" fmla="*/ 0 h 38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90684" h="3870539" fill="none" extrusionOk="0">
                  <a:moveTo>
                    <a:pt x="0" y="0"/>
                  </a:moveTo>
                  <a:cubicBezTo>
                    <a:pt x="137598" y="-36839"/>
                    <a:pt x="424779" y="51131"/>
                    <a:pt x="537494" y="0"/>
                  </a:cubicBezTo>
                  <a:cubicBezTo>
                    <a:pt x="650209" y="-51131"/>
                    <a:pt x="922549" y="29697"/>
                    <a:pt x="1042738" y="0"/>
                  </a:cubicBezTo>
                  <a:cubicBezTo>
                    <a:pt x="1162927" y="-29697"/>
                    <a:pt x="1450229" y="27689"/>
                    <a:pt x="1612481" y="0"/>
                  </a:cubicBezTo>
                  <a:cubicBezTo>
                    <a:pt x="1725738" y="76387"/>
                    <a:pt x="1747702" y="179471"/>
                    <a:pt x="1919250" y="306769"/>
                  </a:cubicBezTo>
                  <a:cubicBezTo>
                    <a:pt x="2090798" y="434067"/>
                    <a:pt x="2037160" y="488530"/>
                    <a:pt x="2213236" y="600755"/>
                  </a:cubicBezTo>
                  <a:cubicBezTo>
                    <a:pt x="2389312" y="712980"/>
                    <a:pt x="2391959" y="849722"/>
                    <a:pt x="2532787" y="920306"/>
                  </a:cubicBezTo>
                  <a:cubicBezTo>
                    <a:pt x="2673615" y="990890"/>
                    <a:pt x="2721134" y="1179712"/>
                    <a:pt x="2890684" y="1278203"/>
                  </a:cubicBezTo>
                  <a:cubicBezTo>
                    <a:pt x="2935114" y="1422202"/>
                    <a:pt x="2872961" y="1614713"/>
                    <a:pt x="2890684" y="1848517"/>
                  </a:cubicBezTo>
                  <a:cubicBezTo>
                    <a:pt x="2908407" y="2082321"/>
                    <a:pt x="2834821" y="2087281"/>
                    <a:pt x="2890684" y="2315137"/>
                  </a:cubicBezTo>
                  <a:cubicBezTo>
                    <a:pt x="2946547" y="2542993"/>
                    <a:pt x="2854337" y="2592499"/>
                    <a:pt x="2890684" y="2833605"/>
                  </a:cubicBezTo>
                  <a:cubicBezTo>
                    <a:pt x="2927031" y="3074711"/>
                    <a:pt x="2838473" y="3067380"/>
                    <a:pt x="2890684" y="3300225"/>
                  </a:cubicBezTo>
                  <a:cubicBezTo>
                    <a:pt x="2942895" y="3533070"/>
                    <a:pt x="2824360" y="3662095"/>
                    <a:pt x="2890684" y="3870539"/>
                  </a:cubicBezTo>
                  <a:lnTo>
                    <a:pt x="2890684" y="3870539"/>
                  </a:lnTo>
                  <a:cubicBezTo>
                    <a:pt x="2742413" y="3897063"/>
                    <a:pt x="2551099" y="3842787"/>
                    <a:pt x="2353190" y="3870539"/>
                  </a:cubicBezTo>
                  <a:cubicBezTo>
                    <a:pt x="2155281" y="3898291"/>
                    <a:pt x="1976457" y="3868956"/>
                    <a:pt x="1783447" y="3870539"/>
                  </a:cubicBezTo>
                  <a:cubicBezTo>
                    <a:pt x="1590437" y="3872122"/>
                    <a:pt x="1462313" y="3852283"/>
                    <a:pt x="1278203" y="3870539"/>
                  </a:cubicBezTo>
                  <a:cubicBezTo>
                    <a:pt x="1161896" y="3767085"/>
                    <a:pt x="1089853" y="3636151"/>
                    <a:pt x="996998" y="3589334"/>
                  </a:cubicBezTo>
                  <a:cubicBezTo>
                    <a:pt x="904143" y="3542517"/>
                    <a:pt x="797995" y="3311951"/>
                    <a:pt x="651884" y="3244220"/>
                  </a:cubicBezTo>
                  <a:cubicBezTo>
                    <a:pt x="505773" y="3176489"/>
                    <a:pt x="470253" y="3020307"/>
                    <a:pt x="357897" y="2950233"/>
                  </a:cubicBezTo>
                  <a:cubicBezTo>
                    <a:pt x="245541" y="2880159"/>
                    <a:pt x="195857" y="2745256"/>
                    <a:pt x="0" y="2592336"/>
                  </a:cubicBezTo>
                  <a:cubicBezTo>
                    <a:pt x="-8782" y="2410128"/>
                    <a:pt x="24581" y="2239014"/>
                    <a:pt x="0" y="2047945"/>
                  </a:cubicBezTo>
                  <a:cubicBezTo>
                    <a:pt x="-24581" y="1856876"/>
                    <a:pt x="57254" y="1680070"/>
                    <a:pt x="0" y="1529478"/>
                  </a:cubicBezTo>
                  <a:cubicBezTo>
                    <a:pt x="-57254" y="1378886"/>
                    <a:pt x="35000" y="1186778"/>
                    <a:pt x="0" y="1011011"/>
                  </a:cubicBezTo>
                  <a:cubicBezTo>
                    <a:pt x="-35000" y="835244"/>
                    <a:pt x="54924" y="770487"/>
                    <a:pt x="0" y="544391"/>
                  </a:cubicBezTo>
                  <a:cubicBezTo>
                    <a:pt x="-54924" y="318295"/>
                    <a:pt x="44507" y="165301"/>
                    <a:pt x="0" y="0"/>
                  </a:cubicBezTo>
                  <a:close/>
                </a:path>
                <a:path w="2890684" h="3870539" stroke="0" extrusionOk="0">
                  <a:moveTo>
                    <a:pt x="0" y="0"/>
                  </a:moveTo>
                  <a:cubicBezTo>
                    <a:pt x="132472" y="-885"/>
                    <a:pt x="375630" y="33778"/>
                    <a:pt x="505244" y="0"/>
                  </a:cubicBezTo>
                  <a:cubicBezTo>
                    <a:pt x="634858" y="-33778"/>
                    <a:pt x="789295" y="23256"/>
                    <a:pt x="1042738" y="0"/>
                  </a:cubicBezTo>
                  <a:cubicBezTo>
                    <a:pt x="1296181" y="-23256"/>
                    <a:pt x="1471730" y="58552"/>
                    <a:pt x="1612481" y="0"/>
                  </a:cubicBezTo>
                  <a:cubicBezTo>
                    <a:pt x="1806335" y="130347"/>
                    <a:pt x="1763462" y="199109"/>
                    <a:pt x="1957596" y="345115"/>
                  </a:cubicBezTo>
                  <a:cubicBezTo>
                    <a:pt x="2151730" y="491121"/>
                    <a:pt x="2126065" y="560984"/>
                    <a:pt x="2251583" y="639102"/>
                  </a:cubicBezTo>
                  <a:cubicBezTo>
                    <a:pt x="2377101" y="717220"/>
                    <a:pt x="2422424" y="846563"/>
                    <a:pt x="2532787" y="920306"/>
                  </a:cubicBezTo>
                  <a:cubicBezTo>
                    <a:pt x="2643150" y="994049"/>
                    <a:pt x="2756651" y="1148325"/>
                    <a:pt x="2890684" y="1278203"/>
                  </a:cubicBezTo>
                  <a:cubicBezTo>
                    <a:pt x="2937128" y="1392433"/>
                    <a:pt x="2838388" y="1559553"/>
                    <a:pt x="2890684" y="1770747"/>
                  </a:cubicBezTo>
                  <a:cubicBezTo>
                    <a:pt x="2942980" y="1981941"/>
                    <a:pt x="2856025" y="2041322"/>
                    <a:pt x="2890684" y="2289214"/>
                  </a:cubicBezTo>
                  <a:cubicBezTo>
                    <a:pt x="2925343" y="2537106"/>
                    <a:pt x="2837022" y="2592933"/>
                    <a:pt x="2890684" y="2755835"/>
                  </a:cubicBezTo>
                  <a:cubicBezTo>
                    <a:pt x="2944346" y="2918737"/>
                    <a:pt x="2883403" y="3057000"/>
                    <a:pt x="2890684" y="3326148"/>
                  </a:cubicBezTo>
                  <a:cubicBezTo>
                    <a:pt x="2897965" y="3595296"/>
                    <a:pt x="2882728" y="3648349"/>
                    <a:pt x="2890684" y="3870539"/>
                  </a:cubicBezTo>
                  <a:lnTo>
                    <a:pt x="2890684" y="3870539"/>
                  </a:lnTo>
                  <a:cubicBezTo>
                    <a:pt x="2609588" y="3920339"/>
                    <a:pt x="2458290" y="3832660"/>
                    <a:pt x="2320941" y="3870539"/>
                  </a:cubicBezTo>
                  <a:cubicBezTo>
                    <a:pt x="2183592" y="3908418"/>
                    <a:pt x="2040935" y="3837550"/>
                    <a:pt x="1799572" y="3870539"/>
                  </a:cubicBezTo>
                  <a:cubicBezTo>
                    <a:pt x="1558209" y="3903528"/>
                    <a:pt x="1396294" y="3859761"/>
                    <a:pt x="1278203" y="3870539"/>
                  </a:cubicBezTo>
                  <a:cubicBezTo>
                    <a:pt x="1167352" y="3775244"/>
                    <a:pt x="1076857" y="3591790"/>
                    <a:pt x="945870" y="3538206"/>
                  </a:cubicBezTo>
                  <a:cubicBezTo>
                    <a:pt x="814883" y="3484622"/>
                    <a:pt x="803553" y="3324915"/>
                    <a:pt x="639102" y="3231438"/>
                  </a:cubicBezTo>
                  <a:cubicBezTo>
                    <a:pt x="474651" y="3137961"/>
                    <a:pt x="461963" y="3035642"/>
                    <a:pt x="293987" y="2886323"/>
                  </a:cubicBezTo>
                  <a:cubicBezTo>
                    <a:pt x="126011" y="2737004"/>
                    <a:pt x="111958" y="2663082"/>
                    <a:pt x="0" y="2592336"/>
                  </a:cubicBezTo>
                  <a:cubicBezTo>
                    <a:pt x="-43854" y="2477230"/>
                    <a:pt x="7412" y="2247598"/>
                    <a:pt x="0" y="2125716"/>
                  </a:cubicBezTo>
                  <a:cubicBezTo>
                    <a:pt x="-7412" y="2003834"/>
                    <a:pt x="2977" y="1860574"/>
                    <a:pt x="0" y="1685018"/>
                  </a:cubicBezTo>
                  <a:cubicBezTo>
                    <a:pt x="-2977" y="1509462"/>
                    <a:pt x="22325" y="1306318"/>
                    <a:pt x="0" y="1192475"/>
                  </a:cubicBezTo>
                  <a:cubicBezTo>
                    <a:pt x="-22325" y="1078632"/>
                    <a:pt x="38643" y="792072"/>
                    <a:pt x="0" y="622161"/>
                  </a:cubicBezTo>
                  <a:cubicBezTo>
                    <a:pt x="-38643" y="452250"/>
                    <a:pt x="57039" y="218334"/>
                    <a:pt x="0" y="0"/>
                  </a:cubicBezTo>
                  <a:close/>
                </a:path>
              </a:pathLst>
            </a:custGeom>
            <a:ln w="76200">
              <a:solidFill>
                <a:srgbClr val="E6B589"/>
              </a:solidFill>
              <a:extLst>
                <a:ext uri="{C807C97D-BFC1-408E-A445-0C87EB9F89A2}">
                  <ask:lineSketchStyleProps xmlns:ask="http://schemas.microsoft.com/office/drawing/2018/sketchyshapes" sd="1144939748">
                    <a:prstGeom prst="snip2DiagRect">
                      <a:avLst>
                        <a:gd name="adj1" fmla="val 0"/>
                        <a:gd name="adj2" fmla="val 44218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F021792-18F0-48CC-BC52-4500D3090A37}"/>
                </a:ext>
              </a:extLst>
            </p:cNvPr>
            <p:cNvSpPr txBox="1"/>
            <p:nvPr/>
          </p:nvSpPr>
          <p:spPr>
            <a:xfrm>
              <a:off x="14509492" y="5769155"/>
              <a:ext cx="1864545" cy="20506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proyeksi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laba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rugi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(lima)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sampai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10 (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sepuluh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tahun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608C17A-C9AD-48FA-A804-9EE4F62AF485}"/>
                </a:ext>
              </a:extLst>
            </p:cNvPr>
            <p:cNvSpPr txBox="1"/>
            <p:nvPr/>
          </p:nvSpPr>
          <p:spPr>
            <a:xfrm>
              <a:off x="13634243" y="7560953"/>
              <a:ext cx="1202168" cy="189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500" dirty="0">
                  <a:solidFill>
                    <a:srgbClr val="E6B589"/>
                  </a:solidFill>
                  <a:effectLst/>
                  <a:latin typeface="Bodoni MT Black" panose="02070A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423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28EB7-79E8-4BA8-ACD2-6AA7AAE260FD}"/>
              </a:ext>
            </a:extLst>
          </p:cNvPr>
          <p:cNvSpPr txBox="1"/>
          <p:nvPr/>
        </p:nvSpPr>
        <p:spPr>
          <a:xfrm>
            <a:off x="3148188" y="558352"/>
            <a:ext cx="10688542" cy="2883658"/>
          </a:xfrm>
          <a:custGeom>
            <a:avLst/>
            <a:gdLst>
              <a:gd name="connsiteX0" fmla="*/ 1441829 w 10688542"/>
              <a:gd name="connsiteY0" fmla="*/ 0 h 2883658"/>
              <a:gd name="connsiteX1" fmla="*/ 1742347 w 10688542"/>
              <a:gd name="connsiteY1" fmla="*/ 0 h 2883658"/>
              <a:gd name="connsiteX2" fmla="*/ 2227800 w 10688542"/>
              <a:gd name="connsiteY2" fmla="*/ 0 h 2883658"/>
              <a:gd name="connsiteX3" fmla="*/ 2620785 w 10688542"/>
              <a:gd name="connsiteY3" fmla="*/ 0 h 2883658"/>
              <a:gd name="connsiteX4" fmla="*/ 3383639 w 10688542"/>
              <a:gd name="connsiteY4" fmla="*/ 0 h 2883658"/>
              <a:gd name="connsiteX5" fmla="*/ 3684157 w 10688542"/>
              <a:gd name="connsiteY5" fmla="*/ 0 h 2883658"/>
              <a:gd name="connsiteX6" fmla="*/ 4447011 w 10688542"/>
              <a:gd name="connsiteY6" fmla="*/ 0 h 2883658"/>
              <a:gd name="connsiteX7" fmla="*/ 5024930 w 10688542"/>
              <a:gd name="connsiteY7" fmla="*/ 0 h 2883658"/>
              <a:gd name="connsiteX8" fmla="*/ 5510383 w 10688542"/>
              <a:gd name="connsiteY8" fmla="*/ 0 h 2883658"/>
              <a:gd name="connsiteX9" fmla="*/ 5903368 w 10688542"/>
              <a:gd name="connsiteY9" fmla="*/ 0 h 2883658"/>
              <a:gd name="connsiteX10" fmla="*/ 6388820 w 10688542"/>
              <a:gd name="connsiteY10" fmla="*/ 0 h 2883658"/>
              <a:gd name="connsiteX11" fmla="*/ 7059207 w 10688542"/>
              <a:gd name="connsiteY11" fmla="*/ 0 h 2883658"/>
              <a:gd name="connsiteX12" fmla="*/ 7452192 w 10688542"/>
              <a:gd name="connsiteY12" fmla="*/ 0 h 2883658"/>
              <a:gd name="connsiteX13" fmla="*/ 8122579 w 10688542"/>
              <a:gd name="connsiteY13" fmla="*/ 0 h 2883658"/>
              <a:gd name="connsiteX14" fmla="*/ 8700499 w 10688542"/>
              <a:gd name="connsiteY14" fmla="*/ 0 h 2883658"/>
              <a:gd name="connsiteX15" fmla="*/ 9001017 w 10688542"/>
              <a:gd name="connsiteY15" fmla="*/ 0 h 2883658"/>
              <a:gd name="connsiteX16" fmla="*/ 9578936 w 10688542"/>
              <a:gd name="connsiteY16" fmla="*/ 0 h 2883658"/>
              <a:gd name="connsiteX17" fmla="*/ 9971922 w 10688542"/>
              <a:gd name="connsiteY17" fmla="*/ 0 h 2883658"/>
              <a:gd name="connsiteX18" fmla="*/ 10688542 w 10688542"/>
              <a:gd name="connsiteY18" fmla="*/ 0 h 2883658"/>
              <a:gd name="connsiteX19" fmla="*/ 10688542 w 10688542"/>
              <a:gd name="connsiteY19" fmla="*/ 0 h 2883658"/>
              <a:gd name="connsiteX20" fmla="*/ 10688542 w 10688542"/>
              <a:gd name="connsiteY20" fmla="*/ 495028 h 2883658"/>
              <a:gd name="connsiteX21" fmla="*/ 10688542 w 10688542"/>
              <a:gd name="connsiteY21" fmla="*/ 1004474 h 2883658"/>
              <a:gd name="connsiteX22" fmla="*/ 10688542 w 10688542"/>
              <a:gd name="connsiteY22" fmla="*/ 1441829 h 2883658"/>
              <a:gd name="connsiteX23" fmla="*/ 9246713 w 10688542"/>
              <a:gd name="connsiteY23" fmla="*/ 2883658 h 2883658"/>
              <a:gd name="connsiteX24" fmla="*/ 8853728 w 10688542"/>
              <a:gd name="connsiteY24" fmla="*/ 2883658 h 2883658"/>
              <a:gd name="connsiteX25" fmla="*/ 8090874 w 10688542"/>
              <a:gd name="connsiteY25" fmla="*/ 2883658 h 2883658"/>
              <a:gd name="connsiteX26" fmla="*/ 7790356 w 10688542"/>
              <a:gd name="connsiteY26" fmla="*/ 2883658 h 2883658"/>
              <a:gd name="connsiteX27" fmla="*/ 7119969 w 10688542"/>
              <a:gd name="connsiteY27" fmla="*/ 2883658 h 2883658"/>
              <a:gd name="connsiteX28" fmla="*/ 6634517 w 10688542"/>
              <a:gd name="connsiteY28" fmla="*/ 2883658 h 2883658"/>
              <a:gd name="connsiteX29" fmla="*/ 6333998 w 10688542"/>
              <a:gd name="connsiteY29" fmla="*/ 2883658 h 2883658"/>
              <a:gd name="connsiteX30" fmla="*/ 5941013 w 10688542"/>
              <a:gd name="connsiteY30" fmla="*/ 2883658 h 2883658"/>
              <a:gd name="connsiteX31" fmla="*/ 5455561 w 10688542"/>
              <a:gd name="connsiteY31" fmla="*/ 2883658 h 2883658"/>
              <a:gd name="connsiteX32" fmla="*/ 5062575 w 10688542"/>
              <a:gd name="connsiteY32" fmla="*/ 2883658 h 2883658"/>
              <a:gd name="connsiteX33" fmla="*/ 4669590 w 10688542"/>
              <a:gd name="connsiteY33" fmla="*/ 2883658 h 2883658"/>
              <a:gd name="connsiteX34" fmla="*/ 4184138 w 10688542"/>
              <a:gd name="connsiteY34" fmla="*/ 2883658 h 2883658"/>
              <a:gd name="connsiteX35" fmla="*/ 3421284 w 10688542"/>
              <a:gd name="connsiteY35" fmla="*/ 2883658 h 2883658"/>
              <a:gd name="connsiteX36" fmla="*/ 2935831 w 10688542"/>
              <a:gd name="connsiteY36" fmla="*/ 2883658 h 2883658"/>
              <a:gd name="connsiteX37" fmla="*/ 2357912 w 10688542"/>
              <a:gd name="connsiteY37" fmla="*/ 2883658 h 2883658"/>
              <a:gd name="connsiteX38" fmla="*/ 1872459 w 10688542"/>
              <a:gd name="connsiteY38" fmla="*/ 2883658 h 2883658"/>
              <a:gd name="connsiteX39" fmla="*/ 1571941 w 10688542"/>
              <a:gd name="connsiteY39" fmla="*/ 2883658 h 2883658"/>
              <a:gd name="connsiteX40" fmla="*/ 1086489 w 10688542"/>
              <a:gd name="connsiteY40" fmla="*/ 2883658 h 2883658"/>
              <a:gd name="connsiteX41" fmla="*/ 693503 w 10688542"/>
              <a:gd name="connsiteY41" fmla="*/ 2883658 h 2883658"/>
              <a:gd name="connsiteX42" fmla="*/ 0 w 10688542"/>
              <a:gd name="connsiteY42" fmla="*/ 2883658 h 2883658"/>
              <a:gd name="connsiteX43" fmla="*/ 0 w 10688542"/>
              <a:gd name="connsiteY43" fmla="*/ 2883658 h 2883658"/>
              <a:gd name="connsiteX44" fmla="*/ 0 w 10688542"/>
              <a:gd name="connsiteY44" fmla="*/ 2446303 h 2883658"/>
              <a:gd name="connsiteX45" fmla="*/ 0 w 10688542"/>
              <a:gd name="connsiteY45" fmla="*/ 1994530 h 2883658"/>
              <a:gd name="connsiteX46" fmla="*/ 0 w 10688542"/>
              <a:gd name="connsiteY46" fmla="*/ 1441829 h 2883658"/>
              <a:gd name="connsiteX47" fmla="*/ 1441829 w 10688542"/>
              <a:gd name="connsiteY47" fmla="*/ 0 h 28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88542" h="2883658" extrusionOk="0">
                <a:moveTo>
                  <a:pt x="1441829" y="0"/>
                </a:moveTo>
                <a:cubicBezTo>
                  <a:pt x="1557953" y="-3725"/>
                  <a:pt x="1619185" y="8051"/>
                  <a:pt x="1742347" y="0"/>
                </a:cubicBezTo>
                <a:cubicBezTo>
                  <a:pt x="1865509" y="-8051"/>
                  <a:pt x="1990240" y="8519"/>
                  <a:pt x="2227800" y="0"/>
                </a:cubicBezTo>
                <a:cubicBezTo>
                  <a:pt x="2465360" y="-8519"/>
                  <a:pt x="2510553" y="21821"/>
                  <a:pt x="2620785" y="0"/>
                </a:cubicBezTo>
                <a:cubicBezTo>
                  <a:pt x="2731018" y="-21821"/>
                  <a:pt x="3066899" y="86223"/>
                  <a:pt x="3383639" y="0"/>
                </a:cubicBezTo>
                <a:cubicBezTo>
                  <a:pt x="3700379" y="-86223"/>
                  <a:pt x="3566715" y="32370"/>
                  <a:pt x="3684157" y="0"/>
                </a:cubicBezTo>
                <a:cubicBezTo>
                  <a:pt x="3801599" y="-32370"/>
                  <a:pt x="4256955" y="23121"/>
                  <a:pt x="4447011" y="0"/>
                </a:cubicBezTo>
                <a:cubicBezTo>
                  <a:pt x="4637067" y="-23121"/>
                  <a:pt x="4802655" y="36176"/>
                  <a:pt x="5024930" y="0"/>
                </a:cubicBezTo>
                <a:cubicBezTo>
                  <a:pt x="5247205" y="-36176"/>
                  <a:pt x="5362713" y="27484"/>
                  <a:pt x="5510383" y="0"/>
                </a:cubicBezTo>
                <a:cubicBezTo>
                  <a:pt x="5658053" y="-27484"/>
                  <a:pt x="5712602" y="46737"/>
                  <a:pt x="5903368" y="0"/>
                </a:cubicBezTo>
                <a:cubicBezTo>
                  <a:pt x="6094134" y="-46737"/>
                  <a:pt x="6146301" y="41233"/>
                  <a:pt x="6388820" y="0"/>
                </a:cubicBezTo>
                <a:cubicBezTo>
                  <a:pt x="6631339" y="-41233"/>
                  <a:pt x="6916967" y="61784"/>
                  <a:pt x="7059207" y="0"/>
                </a:cubicBezTo>
                <a:cubicBezTo>
                  <a:pt x="7201447" y="-61784"/>
                  <a:pt x="7288958" y="18561"/>
                  <a:pt x="7452192" y="0"/>
                </a:cubicBezTo>
                <a:cubicBezTo>
                  <a:pt x="7615427" y="-18561"/>
                  <a:pt x="7805283" y="39818"/>
                  <a:pt x="8122579" y="0"/>
                </a:cubicBezTo>
                <a:cubicBezTo>
                  <a:pt x="8439875" y="-39818"/>
                  <a:pt x="8511759" y="65309"/>
                  <a:pt x="8700499" y="0"/>
                </a:cubicBezTo>
                <a:cubicBezTo>
                  <a:pt x="8889239" y="-65309"/>
                  <a:pt x="8919376" y="35738"/>
                  <a:pt x="9001017" y="0"/>
                </a:cubicBezTo>
                <a:cubicBezTo>
                  <a:pt x="9082658" y="-35738"/>
                  <a:pt x="9367473" y="9786"/>
                  <a:pt x="9578936" y="0"/>
                </a:cubicBezTo>
                <a:cubicBezTo>
                  <a:pt x="9790399" y="-9786"/>
                  <a:pt x="9858817" y="20810"/>
                  <a:pt x="9971922" y="0"/>
                </a:cubicBezTo>
                <a:cubicBezTo>
                  <a:pt x="10085027" y="-20810"/>
                  <a:pt x="10434174" y="14285"/>
                  <a:pt x="10688542" y="0"/>
                </a:cubicBezTo>
                <a:lnTo>
                  <a:pt x="10688542" y="0"/>
                </a:lnTo>
                <a:cubicBezTo>
                  <a:pt x="10697684" y="125156"/>
                  <a:pt x="10664199" y="320397"/>
                  <a:pt x="10688542" y="495028"/>
                </a:cubicBezTo>
                <a:cubicBezTo>
                  <a:pt x="10712885" y="669659"/>
                  <a:pt x="10666320" y="795958"/>
                  <a:pt x="10688542" y="1004474"/>
                </a:cubicBezTo>
                <a:cubicBezTo>
                  <a:pt x="10710764" y="1212990"/>
                  <a:pt x="10656454" y="1229432"/>
                  <a:pt x="10688542" y="1441829"/>
                </a:cubicBezTo>
                <a:cubicBezTo>
                  <a:pt x="10560636" y="2318451"/>
                  <a:pt x="10212740" y="2972833"/>
                  <a:pt x="9246713" y="2883658"/>
                </a:cubicBezTo>
                <a:cubicBezTo>
                  <a:pt x="9080374" y="2928951"/>
                  <a:pt x="8984124" y="2869916"/>
                  <a:pt x="8853728" y="2883658"/>
                </a:cubicBezTo>
                <a:cubicBezTo>
                  <a:pt x="8723333" y="2897400"/>
                  <a:pt x="8452633" y="2869302"/>
                  <a:pt x="8090874" y="2883658"/>
                </a:cubicBezTo>
                <a:cubicBezTo>
                  <a:pt x="7729115" y="2898014"/>
                  <a:pt x="7855197" y="2877446"/>
                  <a:pt x="7790356" y="2883658"/>
                </a:cubicBezTo>
                <a:cubicBezTo>
                  <a:pt x="7725515" y="2889870"/>
                  <a:pt x="7386339" y="2844658"/>
                  <a:pt x="7119969" y="2883658"/>
                </a:cubicBezTo>
                <a:cubicBezTo>
                  <a:pt x="6853599" y="2922658"/>
                  <a:pt x="6806981" y="2850273"/>
                  <a:pt x="6634517" y="2883658"/>
                </a:cubicBezTo>
                <a:cubicBezTo>
                  <a:pt x="6462053" y="2917043"/>
                  <a:pt x="6422628" y="2882364"/>
                  <a:pt x="6333998" y="2883658"/>
                </a:cubicBezTo>
                <a:cubicBezTo>
                  <a:pt x="6245368" y="2884952"/>
                  <a:pt x="6117416" y="2857283"/>
                  <a:pt x="5941013" y="2883658"/>
                </a:cubicBezTo>
                <a:cubicBezTo>
                  <a:pt x="5764610" y="2910033"/>
                  <a:pt x="5692350" y="2840994"/>
                  <a:pt x="5455561" y="2883658"/>
                </a:cubicBezTo>
                <a:cubicBezTo>
                  <a:pt x="5218772" y="2926322"/>
                  <a:pt x="5178587" y="2854338"/>
                  <a:pt x="5062575" y="2883658"/>
                </a:cubicBezTo>
                <a:cubicBezTo>
                  <a:pt x="4946563" y="2912978"/>
                  <a:pt x="4814499" y="2881483"/>
                  <a:pt x="4669590" y="2883658"/>
                </a:cubicBezTo>
                <a:cubicBezTo>
                  <a:pt x="4524681" y="2885833"/>
                  <a:pt x="4407532" y="2863474"/>
                  <a:pt x="4184138" y="2883658"/>
                </a:cubicBezTo>
                <a:cubicBezTo>
                  <a:pt x="3960744" y="2903842"/>
                  <a:pt x="3764446" y="2841050"/>
                  <a:pt x="3421284" y="2883658"/>
                </a:cubicBezTo>
                <a:cubicBezTo>
                  <a:pt x="3078122" y="2926266"/>
                  <a:pt x="3080254" y="2849229"/>
                  <a:pt x="2935831" y="2883658"/>
                </a:cubicBezTo>
                <a:cubicBezTo>
                  <a:pt x="2791408" y="2918087"/>
                  <a:pt x="2507411" y="2875972"/>
                  <a:pt x="2357912" y="2883658"/>
                </a:cubicBezTo>
                <a:cubicBezTo>
                  <a:pt x="2208413" y="2891344"/>
                  <a:pt x="2042778" y="2857737"/>
                  <a:pt x="1872459" y="2883658"/>
                </a:cubicBezTo>
                <a:cubicBezTo>
                  <a:pt x="1702140" y="2909579"/>
                  <a:pt x="1714911" y="2871048"/>
                  <a:pt x="1571941" y="2883658"/>
                </a:cubicBezTo>
                <a:cubicBezTo>
                  <a:pt x="1428971" y="2896268"/>
                  <a:pt x="1327711" y="2840094"/>
                  <a:pt x="1086489" y="2883658"/>
                </a:cubicBezTo>
                <a:cubicBezTo>
                  <a:pt x="845267" y="2927222"/>
                  <a:pt x="889789" y="2838569"/>
                  <a:pt x="693503" y="2883658"/>
                </a:cubicBezTo>
                <a:cubicBezTo>
                  <a:pt x="497217" y="2928747"/>
                  <a:pt x="170381" y="2833017"/>
                  <a:pt x="0" y="2883658"/>
                </a:cubicBezTo>
                <a:lnTo>
                  <a:pt x="0" y="2883658"/>
                </a:lnTo>
                <a:cubicBezTo>
                  <a:pt x="-12072" y="2760906"/>
                  <a:pt x="4796" y="2612303"/>
                  <a:pt x="0" y="2446303"/>
                </a:cubicBezTo>
                <a:cubicBezTo>
                  <a:pt x="-4796" y="2280304"/>
                  <a:pt x="48968" y="2207099"/>
                  <a:pt x="0" y="1994530"/>
                </a:cubicBezTo>
                <a:cubicBezTo>
                  <a:pt x="-48968" y="1781961"/>
                  <a:pt x="62781" y="1643476"/>
                  <a:pt x="0" y="1441829"/>
                </a:cubicBezTo>
                <a:cubicBezTo>
                  <a:pt x="-122246" y="584377"/>
                  <a:pt x="607803" y="5245"/>
                  <a:pt x="1441829" y="0"/>
                </a:cubicBezTo>
                <a:close/>
              </a:path>
            </a:pathLst>
          </a:custGeom>
          <a:noFill/>
          <a:ln w="76200">
            <a:solidFill>
              <a:srgbClr val="DAB497"/>
            </a:solidFill>
            <a:extLst>
              <a:ext uri="{C807C97D-BFC1-408E-A445-0C87EB9F89A2}">
                <ask:lineSketchStyleProps xmlns:ask="http://schemas.microsoft.com/office/drawing/2018/sketchyshapes" sd="3154132760">
                  <a:prstGeom prst="round2DiagRect">
                    <a:avLst>
                      <a:gd name="adj1" fmla="val 50000"/>
                      <a:gd name="adj2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 Engineering Design (DED)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dibangun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arsitektur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mekanika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persyaratan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Detail Engineering Design (DED)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persyaratan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dipenuhi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perizinan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DA8AA-AFE2-4DC0-AF40-260EBB2D971E}"/>
              </a:ext>
            </a:extLst>
          </p:cNvPr>
          <p:cNvSpPr txBox="1"/>
          <p:nvPr/>
        </p:nvSpPr>
        <p:spPr>
          <a:xfrm>
            <a:off x="5768471" y="541481"/>
            <a:ext cx="580349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 Engineering Design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E4941-FC03-463A-A6B0-6A853E1E9978}"/>
              </a:ext>
            </a:extLst>
          </p:cNvPr>
          <p:cNvSpPr txBox="1"/>
          <p:nvPr/>
        </p:nvSpPr>
        <p:spPr>
          <a:xfrm>
            <a:off x="6578856" y="3946786"/>
            <a:ext cx="3768213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Master Plan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9545E-DC7F-484F-8C3E-B37BE0F834B1}"/>
              </a:ext>
            </a:extLst>
          </p:cNvPr>
          <p:cNvSpPr txBox="1"/>
          <p:nvPr/>
        </p:nvSpPr>
        <p:spPr>
          <a:xfrm>
            <a:off x="1831105" y="7795763"/>
            <a:ext cx="13263716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bukti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uji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uji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coba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BF08B-E5E9-4183-BBA4-803530898668}"/>
              </a:ext>
            </a:extLst>
          </p:cNvPr>
          <p:cNvSpPr txBox="1"/>
          <p:nvPr/>
        </p:nvSpPr>
        <p:spPr>
          <a:xfrm>
            <a:off x="1860601" y="8703908"/>
            <a:ext cx="1326371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kalibrasi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kalibrasi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1CC3B-68FD-42CF-80D1-F7EE9FA5CF0F}"/>
              </a:ext>
            </a:extLst>
          </p:cNvPr>
          <p:cNvSpPr txBox="1"/>
          <p:nvPr/>
        </p:nvSpPr>
        <p:spPr>
          <a:xfrm>
            <a:off x="2116550" y="3868001"/>
            <a:ext cx="13263716" cy="3439346"/>
          </a:xfrm>
          <a:custGeom>
            <a:avLst/>
            <a:gdLst>
              <a:gd name="connsiteX0" fmla="*/ 0 w 13263716"/>
              <a:gd name="connsiteY0" fmla="*/ 0 h 3439346"/>
              <a:gd name="connsiteX1" fmla="*/ 909942 w 13263716"/>
              <a:gd name="connsiteY1" fmla="*/ 0 h 3439346"/>
              <a:gd name="connsiteX2" fmla="*/ 1473563 w 13263716"/>
              <a:gd name="connsiteY2" fmla="*/ 0 h 3439346"/>
              <a:gd name="connsiteX3" fmla="*/ 1921744 w 13263716"/>
              <a:gd name="connsiteY3" fmla="*/ 0 h 3439346"/>
              <a:gd name="connsiteX4" fmla="*/ 2831686 w 13263716"/>
              <a:gd name="connsiteY4" fmla="*/ 0 h 3439346"/>
              <a:gd name="connsiteX5" fmla="*/ 3395307 w 13263716"/>
              <a:gd name="connsiteY5" fmla="*/ 0 h 3439346"/>
              <a:gd name="connsiteX6" fmla="*/ 4189809 w 13263716"/>
              <a:gd name="connsiteY6" fmla="*/ 0 h 3439346"/>
              <a:gd name="connsiteX7" fmla="*/ 4868870 w 13263716"/>
              <a:gd name="connsiteY7" fmla="*/ 0 h 3439346"/>
              <a:gd name="connsiteX8" fmla="*/ 5547931 w 13263716"/>
              <a:gd name="connsiteY8" fmla="*/ 0 h 3439346"/>
              <a:gd name="connsiteX9" fmla="*/ 5880671 w 13263716"/>
              <a:gd name="connsiteY9" fmla="*/ 0 h 3439346"/>
              <a:gd name="connsiteX10" fmla="*/ 6328852 w 13263716"/>
              <a:gd name="connsiteY10" fmla="*/ 0 h 3439346"/>
              <a:gd name="connsiteX11" fmla="*/ 6892473 w 13263716"/>
              <a:gd name="connsiteY11" fmla="*/ 0 h 3439346"/>
              <a:gd name="connsiteX12" fmla="*/ 7686975 w 13263716"/>
              <a:gd name="connsiteY12" fmla="*/ 0 h 3439346"/>
              <a:gd name="connsiteX13" fmla="*/ 8135155 w 13263716"/>
              <a:gd name="connsiteY13" fmla="*/ 0 h 3439346"/>
              <a:gd name="connsiteX14" fmla="*/ 8929657 w 13263716"/>
              <a:gd name="connsiteY14" fmla="*/ 0 h 3439346"/>
              <a:gd name="connsiteX15" fmla="*/ 9839599 w 13263716"/>
              <a:gd name="connsiteY15" fmla="*/ 0 h 3439346"/>
              <a:gd name="connsiteX16" fmla="*/ 10749541 w 13263716"/>
              <a:gd name="connsiteY16" fmla="*/ 0 h 3439346"/>
              <a:gd name="connsiteX17" fmla="*/ 11544043 w 13263716"/>
              <a:gd name="connsiteY17" fmla="*/ 0 h 3439346"/>
              <a:gd name="connsiteX18" fmla="*/ 13263716 w 13263716"/>
              <a:gd name="connsiteY18" fmla="*/ 1719673 h 3439346"/>
              <a:gd name="connsiteX19" fmla="*/ 13263716 w 13263716"/>
              <a:gd name="connsiteY19" fmla="*/ 2310094 h 3439346"/>
              <a:gd name="connsiteX20" fmla="*/ 13263716 w 13263716"/>
              <a:gd name="connsiteY20" fmla="*/ 2848925 h 3439346"/>
              <a:gd name="connsiteX21" fmla="*/ 13263716 w 13263716"/>
              <a:gd name="connsiteY21" fmla="*/ 3439346 h 3439346"/>
              <a:gd name="connsiteX22" fmla="*/ 13263716 w 13263716"/>
              <a:gd name="connsiteY22" fmla="*/ 3439346 h 3439346"/>
              <a:gd name="connsiteX23" fmla="*/ 12700095 w 13263716"/>
              <a:gd name="connsiteY23" fmla="*/ 3439346 h 3439346"/>
              <a:gd name="connsiteX24" fmla="*/ 12251915 w 13263716"/>
              <a:gd name="connsiteY24" fmla="*/ 3439346 h 3439346"/>
              <a:gd name="connsiteX25" fmla="*/ 11803734 w 13263716"/>
              <a:gd name="connsiteY25" fmla="*/ 3439346 h 3439346"/>
              <a:gd name="connsiteX26" fmla="*/ 11009232 w 13263716"/>
              <a:gd name="connsiteY26" fmla="*/ 3439346 h 3439346"/>
              <a:gd name="connsiteX27" fmla="*/ 10214731 w 13263716"/>
              <a:gd name="connsiteY27" fmla="*/ 3439346 h 3439346"/>
              <a:gd name="connsiteX28" fmla="*/ 9881990 w 13263716"/>
              <a:gd name="connsiteY28" fmla="*/ 3439346 h 3439346"/>
              <a:gd name="connsiteX29" fmla="*/ 9433810 w 13263716"/>
              <a:gd name="connsiteY29" fmla="*/ 3439346 h 3439346"/>
              <a:gd name="connsiteX30" fmla="*/ 8523868 w 13263716"/>
              <a:gd name="connsiteY30" fmla="*/ 3439346 h 3439346"/>
              <a:gd name="connsiteX31" fmla="*/ 7960247 w 13263716"/>
              <a:gd name="connsiteY31" fmla="*/ 3439346 h 3439346"/>
              <a:gd name="connsiteX32" fmla="*/ 7627507 w 13263716"/>
              <a:gd name="connsiteY32" fmla="*/ 3439346 h 3439346"/>
              <a:gd name="connsiteX33" fmla="*/ 7294767 w 13263716"/>
              <a:gd name="connsiteY33" fmla="*/ 3439346 h 3439346"/>
              <a:gd name="connsiteX34" fmla="*/ 6962027 w 13263716"/>
              <a:gd name="connsiteY34" fmla="*/ 3439346 h 3439346"/>
              <a:gd name="connsiteX35" fmla="*/ 6052084 w 13263716"/>
              <a:gd name="connsiteY35" fmla="*/ 3439346 h 3439346"/>
              <a:gd name="connsiteX36" fmla="*/ 5488464 w 13263716"/>
              <a:gd name="connsiteY36" fmla="*/ 3439346 h 3439346"/>
              <a:gd name="connsiteX37" fmla="*/ 4578521 w 13263716"/>
              <a:gd name="connsiteY37" fmla="*/ 3439346 h 3439346"/>
              <a:gd name="connsiteX38" fmla="*/ 3784020 w 13263716"/>
              <a:gd name="connsiteY38" fmla="*/ 3439346 h 3439346"/>
              <a:gd name="connsiteX39" fmla="*/ 2874077 w 13263716"/>
              <a:gd name="connsiteY39" fmla="*/ 3439346 h 3439346"/>
              <a:gd name="connsiteX40" fmla="*/ 1719673 w 13263716"/>
              <a:gd name="connsiteY40" fmla="*/ 3439346 h 3439346"/>
              <a:gd name="connsiteX41" fmla="*/ 0 w 13263716"/>
              <a:gd name="connsiteY41" fmla="*/ 1719673 h 3439346"/>
              <a:gd name="connsiteX42" fmla="*/ 0 w 13263716"/>
              <a:gd name="connsiteY42" fmla="*/ 1129252 h 3439346"/>
              <a:gd name="connsiteX43" fmla="*/ 0 w 13263716"/>
              <a:gd name="connsiteY43" fmla="*/ 607618 h 3439346"/>
              <a:gd name="connsiteX44" fmla="*/ 0 w 13263716"/>
              <a:gd name="connsiteY44" fmla="*/ 0 h 3439346"/>
              <a:gd name="connsiteX45" fmla="*/ 0 w 13263716"/>
              <a:gd name="connsiteY45" fmla="*/ 0 h 343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3716" h="3439346" extrusionOk="0">
                <a:moveTo>
                  <a:pt x="0" y="0"/>
                </a:moveTo>
                <a:cubicBezTo>
                  <a:pt x="429885" y="21448"/>
                  <a:pt x="509793" y="29686"/>
                  <a:pt x="909942" y="0"/>
                </a:cubicBezTo>
                <a:cubicBezTo>
                  <a:pt x="1310091" y="-29686"/>
                  <a:pt x="1252720" y="-16610"/>
                  <a:pt x="1473563" y="0"/>
                </a:cubicBezTo>
                <a:cubicBezTo>
                  <a:pt x="1694406" y="16610"/>
                  <a:pt x="1771536" y="-413"/>
                  <a:pt x="1921744" y="0"/>
                </a:cubicBezTo>
                <a:cubicBezTo>
                  <a:pt x="2071952" y="413"/>
                  <a:pt x="2526788" y="-22741"/>
                  <a:pt x="2831686" y="0"/>
                </a:cubicBezTo>
                <a:cubicBezTo>
                  <a:pt x="3136584" y="22741"/>
                  <a:pt x="3193059" y="10580"/>
                  <a:pt x="3395307" y="0"/>
                </a:cubicBezTo>
                <a:cubicBezTo>
                  <a:pt x="3597555" y="-10580"/>
                  <a:pt x="3843460" y="4170"/>
                  <a:pt x="4189809" y="0"/>
                </a:cubicBezTo>
                <a:cubicBezTo>
                  <a:pt x="4536158" y="-4170"/>
                  <a:pt x="4703074" y="-33078"/>
                  <a:pt x="4868870" y="0"/>
                </a:cubicBezTo>
                <a:cubicBezTo>
                  <a:pt x="5034666" y="33078"/>
                  <a:pt x="5250626" y="13311"/>
                  <a:pt x="5547931" y="0"/>
                </a:cubicBezTo>
                <a:cubicBezTo>
                  <a:pt x="5845236" y="-13311"/>
                  <a:pt x="5786214" y="8439"/>
                  <a:pt x="5880671" y="0"/>
                </a:cubicBezTo>
                <a:cubicBezTo>
                  <a:pt x="5975128" y="-8439"/>
                  <a:pt x="6237026" y="12541"/>
                  <a:pt x="6328852" y="0"/>
                </a:cubicBezTo>
                <a:cubicBezTo>
                  <a:pt x="6420678" y="-12541"/>
                  <a:pt x="6653029" y="20921"/>
                  <a:pt x="6892473" y="0"/>
                </a:cubicBezTo>
                <a:cubicBezTo>
                  <a:pt x="7131917" y="-20921"/>
                  <a:pt x="7480283" y="25690"/>
                  <a:pt x="7686975" y="0"/>
                </a:cubicBezTo>
                <a:cubicBezTo>
                  <a:pt x="7893667" y="-25690"/>
                  <a:pt x="7996506" y="-1905"/>
                  <a:pt x="8135155" y="0"/>
                </a:cubicBezTo>
                <a:cubicBezTo>
                  <a:pt x="8273804" y="1905"/>
                  <a:pt x="8582696" y="-19742"/>
                  <a:pt x="8929657" y="0"/>
                </a:cubicBezTo>
                <a:cubicBezTo>
                  <a:pt x="9276618" y="19742"/>
                  <a:pt x="9513444" y="-10343"/>
                  <a:pt x="9839599" y="0"/>
                </a:cubicBezTo>
                <a:cubicBezTo>
                  <a:pt x="10165754" y="10343"/>
                  <a:pt x="10445880" y="-19606"/>
                  <a:pt x="10749541" y="0"/>
                </a:cubicBezTo>
                <a:cubicBezTo>
                  <a:pt x="11053202" y="19606"/>
                  <a:pt x="11323328" y="34927"/>
                  <a:pt x="11544043" y="0"/>
                </a:cubicBezTo>
                <a:cubicBezTo>
                  <a:pt x="12704585" y="86988"/>
                  <a:pt x="13350575" y="882477"/>
                  <a:pt x="13263716" y="1719673"/>
                </a:cubicBezTo>
                <a:cubicBezTo>
                  <a:pt x="13252574" y="1916168"/>
                  <a:pt x="13266479" y="2177102"/>
                  <a:pt x="13263716" y="2310094"/>
                </a:cubicBezTo>
                <a:cubicBezTo>
                  <a:pt x="13260953" y="2443086"/>
                  <a:pt x="13239741" y="2658824"/>
                  <a:pt x="13263716" y="2848925"/>
                </a:cubicBezTo>
                <a:cubicBezTo>
                  <a:pt x="13287691" y="3039026"/>
                  <a:pt x="13276221" y="3221777"/>
                  <a:pt x="13263716" y="3439346"/>
                </a:cubicBezTo>
                <a:lnTo>
                  <a:pt x="13263716" y="3439346"/>
                </a:lnTo>
                <a:cubicBezTo>
                  <a:pt x="13144044" y="3426686"/>
                  <a:pt x="12950448" y="3412744"/>
                  <a:pt x="12700095" y="3439346"/>
                </a:cubicBezTo>
                <a:cubicBezTo>
                  <a:pt x="12449742" y="3465948"/>
                  <a:pt x="12438007" y="3457986"/>
                  <a:pt x="12251915" y="3439346"/>
                </a:cubicBezTo>
                <a:cubicBezTo>
                  <a:pt x="12065823" y="3420706"/>
                  <a:pt x="11945543" y="3424497"/>
                  <a:pt x="11803734" y="3439346"/>
                </a:cubicBezTo>
                <a:cubicBezTo>
                  <a:pt x="11661925" y="3454195"/>
                  <a:pt x="11220442" y="3452611"/>
                  <a:pt x="11009232" y="3439346"/>
                </a:cubicBezTo>
                <a:cubicBezTo>
                  <a:pt x="10798022" y="3426081"/>
                  <a:pt x="10531564" y="3431341"/>
                  <a:pt x="10214731" y="3439346"/>
                </a:cubicBezTo>
                <a:cubicBezTo>
                  <a:pt x="9897898" y="3447351"/>
                  <a:pt x="10031137" y="3437077"/>
                  <a:pt x="9881990" y="3439346"/>
                </a:cubicBezTo>
                <a:cubicBezTo>
                  <a:pt x="9732843" y="3441615"/>
                  <a:pt x="9647019" y="3430153"/>
                  <a:pt x="9433810" y="3439346"/>
                </a:cubicBezTo>
                <a:cubicBezTo>
                  <a:pt x="9220601" y="3448539"/>
                  <a:pt x="8910067" y="3478301"/>
                  <a:pt x="8523868" y="3439346"/>
                </a:cubicBezTo>
                <a:cubicBezTo>
                  <a:pt x="8137669" y="3400391"/>
                  <a:pt x="8233437" y="3431402"/>
                  <a:pt x="7960247" y="3439346"/>
                </a:cubicBezTo>
                <a:cubicBezTo>
                  <a:pt x="7687057" y="3447290"/>
                  <a:pt x="7740091" y="3426967"/>
                  <a:pt x="7627507" y="3439346"/>
                </a:cubicBezTo>
                <a:cubicBezTo>
                  <a:pt x="7514923" y="3451725"/>
                  <a:pt x="7377162" y="3430832"/>
                  <a:pt x="7294767" y="3439346"/>
                </a:cubicBezTo>
                <a:cubicBezTo>
                  <a:pt x="7212372" y="3447860"/>
                  <a:pt x="7082113" y="3452560"/>
                  <a:pt x="6962027" y="3439346"/>
                </a:cubicBezTo>
                <a:cubicBezTo>
                  <a:pt x="6841941" y="3426132"/>
                  <a:pt x="6364834" y="3438612"/>
                  <a:pt x="6052084" y="3439346"/>
                </a:cubicBezTo>
                <a:cubicBezTo>
                  <a:pt x="5739334" y="3440080"/>
                  <a:pt x="5753429" y="3431142"/>
                  <a:pt x="5488464" y="3439346"/>
                </a:cubicBezTo>
                <a:cubicBezTo>
                  <a:pt x="5223499" y="3447550"/>
                  <a:pt x="4926680" y="3476236"/>
                  <a:pt x="4578521" y="3439346"/>
                </a:cubicBezTo>
                <a:cubicBezTo>
                  <a:pt x="4230362" y="3402456"/>
                  <a:pt x="4125358" y="3410384"/>
                  <a:pt x="3784020" y="3439346"/>
                </a:cubicBezTo>
                <a:cubicBezTo>
                  <a:pt x="3442682" y="3468308"/>
                  <a:pt x="3056285" y="3410189"/>
                  <a:pt x="2874077" y="3439346"/>
                </a:cubicBezTo>
                <a:cubicBezTo>
                  <a:pt x="2691869" y="3468503"/>
                  <a:pt x="2120052" y="3431904"/>
                  <a:pt x="1719673" y="3439346"/>
                </a:cubicBezTo>
                <a:cubicBezTo>
                  <a:pt x="699797" y="3404181"/>
                  <a:pt x="5946" y="2700504"/>
                  <a:pt x="0" y="1719673"/>
                </a:cubicBezTo>
                <a:cubicBezTo>
                  <a:pt x="-24784" y="1589980"/>
                  <a:pt x="26052" y="1338742"/>
                  <a:pt x="0" y="1129252"/>
                </a:cubicBezTo>
                <a:cubicBezTo>
                  <a:pt x="-26052" y="919762"/>
                  <a:pt x="-4986" y="827013"/>
                  <a:pt x="0" y="607618"/>
                </a:cubicBezTo>
                <a:cubicBezTo>
                  <a:pt x="4986" y="388223"/>
                  <a:pt x="-18573" y="233125"/>
                  <a:pt x="0" y="0"/>
                </a:cubicBez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A7D5D8"/>
            </a:solidFill>
            <a:extLst>
              <a:ext uri="{C807C97D-BFC1-408E-A445-0C87EB9F89A2}">
                <ask:lineSketchStyleProps xmlns:ask="http://schemas.microsoft.com/office/drawing/2018/sketchyshapes" sd="3176088902">
                  <a:prstGeom prst="round2DiagRect">
                    <a:avLst>
                      <a:gd name="adj1" fmla="val 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plan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internal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Master Program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SDM,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unggulan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terintegrasi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Program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fungsional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pengelompokan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sirkulasi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pembiayaan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pentahapan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352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28;p45">
            <a:extLst>
              <a:ext uri="{FF2B5EF4-FFF2-40B4-BE49-F238E27FC236}">
                <a16:creationId xmlns:a16="http://schemas.microsoft.com/office/drawing/2014/main" id="{8515A8D0-15A4-4A4A-8F28-B141085DF2DC}"/>
              </a:ext>
            </a:extLst>
          </p:cNvPr>
          <p:cNvSpPr/>
          <p:nvPr/>
        </p:nvSpPr>
        <p:spPr>
          <a:xfrm>
            <a:off x="2544968" y="1095180"/>
            <a:ext cx="3953029" cy="3067385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18" name="Google Shape;1218;p44"/>
          <p:cNvSpPr txBox="1">
            <a:spLocks noGrp="1"/>
          </p:cNvSpPr>
          <p:nvPr>
            <p:ph type="title"/>
          </p:nvPr>
        </p:nvSpPr>
        <p:spPr>
          <a:xfrm>
            <a:off x="1212580" y="4339655"/>
            <a:ext cx="14838374" cy="200816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nn-NO" sz="7200" b="1" dirty="0">
                <a:latin typeface="+mn-lt"/>
                <a:ea typeface="Black Han Sans" panose="020B0604020202020204" charset="-127"/>
                <a:cs typeface="Microsoft Uighur" panose="02000000000000000000" pitchFamily="2" charset="-78"/>
              </a:rPr>
              <a:t>KREDENSIALING</a:t>
            </a:r>
            <a:endParaRPr lang="en-US" sz="7200" b="1" dirty="0">
              <a:latin typeface="+mn-lt"/>
              <a:ea typeface="Black Han Sans" panose="020B0604020202020204" charset="-127"/>
            </a:endParaRPr>
          </a:p>
        </p:txBody>
      </p:sp>
      <p:sp>
        <p:nvSpPr>
          <p:cNvPr id="1220" name="Google Shape;1220;p44"/>
          <p:cNvSpPr/>
          <p:nvPr/>
        </p:nvSpPr>
        <p:spPr>
          <a:xfrm>
            <a:off x="3799135" y="9463115"/>
            <a:ext cx="69580" cy="52500"/>
          </a:xfrm>
          <a:custGeom>
            <a:avLst/>
            <a:gdLst/>
            <a:ahLst/>
            <a:cxnLst/>
            <a:rect l="l" t="t" r="r" b="b"/>
            <a:pathLst>
              <a:path w="1491" h="1125" extrusionOk="0">
                <a:moveTo>
                  <a:pt x="730" y="0"/>
                </a:moveTo>
                <a:cubicBezTo>
                  <a:pt x="1" y="0"/>
                  <a:pt x="1" y="1125"/>
                  <a:pt x="730" y="1125"/>
                </a:cubicBezTo>
                <a:cubicBezTo>
                  <a:pt x="1490" y="1125"/>
                  <a:pt x="1490" y="0"/>
                  <a:pt x="73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21" name="Google Shape;1221;p44"/>
          <p:cNvSpPr/>
          <p:nvPr/>
        </p:nvSpPr>
        <p:spPr>
          <a:xfrm>
            <a:off x="2877140" y="9630647"/>
            <a:ext cx="195813" cy="113353"/>
          </a:xfrm>
          <a:custGeom>
            <a:avLst/>
            <a:gdLst/>
            <a:ahLst/>
            <a:cxnLst/>
            <a:rect l="l" t="t" r="r" b="b"/>
            <a:pathLst>
              <a:path w="4196" h="2429" extrusionOk="0">
                <a:moveTo>
                  <a:pt x="2811" y="0"/>
                </a:moveTo>
                <a:cubicBezTo>
                  <a:pt x="2630" y="0"/>
                  <a:pt x="2449" y="38"/>
                  <a:pt x="2280" y="118"/>
                </a:cubicBezTo>
                <a:cubicBezTo>
                  <a:pt x="1916" y="270"/>
                  <a:pt x="1490" y="209"/>
                  <a:pt x="1125" y="422"/>
                </a:cubicBezTo>
                <a:cubicBezTo>
                  <a:pt x="487" y="757"/>
                  <a:pt x="305" y="1365"/>
                  <a:pt x="213" y="2033"/>
                </a:cubicBezTo>
                <a:cubicBezTo>
                  <a:pt x="122" y="2155"/>
                  <a:pt x="61" y="2276"/>
                  <a:pt x="1" y="2428"/>
                </a:cubicBezTo>
                <a:lnTo>
                  <a:pt x="3679" y="2428"/>
                </a:lnTo>
                <a:cubicBezTo>
                  <a:pt x="4013" y="1881"/>
                  <a:pt x="4195" y="1273"/>
                  <a:pt x="3891" y="635"/>
                </a:cubicBezTo>
                <a:cubicBezTo>
                  <a:pt x="3676" y="226"/>
                  <a:pt x="3247" y="0"/>
                  <a:pt x="28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22" name="Google Shape;1222;p44"/>
          <p:cNvSpPr/>
          <p:nvPr/>
        </p:nvSpPr>
        <p:spPr>
          <a:xfrm>
            <a:off x="2336696" y="9572173"/>
            <a:ext cx="269593" cy="171827"/>
          </a:xfrm>
          <a:custGeom>
            <a:avLst/>
            <a:gdLst/>
            <a:ahLst/>
            <a:cxnLst/>
            <a:rect l="l" t="t" r="r" b="b"/>
            <a:pathLst>
              <a:path w="5777" h="3682" extrusionOk="0">
                <a:moveTo>
                  <a:pt x="4357" y="0"/>
                </a:moveTo>
                <a:cubicBezTo>
                  <a:pt x="4045" y="0"/>
                  <a:pt x="3730" y="109"/>
                  <a:pt x="3496" y="307"/>
                </a:cubicBezTo>
                <a:cubicBezTo>
                  <a:pt x="3284" y="338"/>
                  <a:pt x="3071" y="429"/>
                  <a:pt x="2858" y="611"/>
                </a:cubicBezTo>
                <a:cubicBezTo>
                  <a:pt x="2037" y="1341"/>
                  <a:pt x="791" y="1523"/>
                  <a:pt x="244" y="2557"/>
                </a:cubicBezTo>
                <a:cubicBezTo>
                  <a:pt x="62" y="2891"/>
                  <a:pt x="1" y="3286"/>
                  <a:pt x="31" y="3681"/>
                </a:cubicBezTo>
                <a:lnTo>
                  <a:pt x="5077" y="3681"/>
                </a:lnTo>
                <a:cubicBezTo>
                  <a:pt x="5654" y="2861"/>
                  <a:pt x="5776" y="1979"/>
                  <a:pt x="5502" y="915"/>
                </a:cubicBezTo>
                <a:cubicBezTo>
                  <a:pt x="5353" y="279"/>
                  <a:pt x="4857" y="0"/>
                  <a:pt x="43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23" name="Google Shape;1223;p44"/>
          <p:cNvSpPr/>
          <p:nvPr/>
        </p:nvSpPr>
        <p:spPr>
          <a:xfrm>
            <a:off x="1918280" y="9651833"/>
            <a:ext cx="219520" cy="92167"/>
          </a:xfrm>
          <a:custGeom>
            <a:avLst/>
            <a:gdLst/>
            <a:ahLst/>
            <a:cxnLst/>
            <a:rect l="l" t="t" r="r" b="b"/>
            <a:pathLst>
              <a:path w="4704" h="1975" extrusionOk="0">
                <a:moveTo>
                  <a:pt x="2949" y="1"/>
                </a:moveTo>
                <a:cubicBezTo>
                  <a:pt x="2639" y="1"/>
                  <a:pt x="2345" y="147"/>
                  <a:pt x="2128" y="485"/>
                </a:cubicBezTo>
                <a:cubicBezTo>
                  <a:pt x="2006" y="546"/>
                  <a:pt x="1885" y="637"/>
                  <a:pt x="1763" y="698"/>
                </a:cubicBezTo>
                <a:cubicBezTo>
                  <a:pt x="1338" y="941"/>
                  <a:pt x="942" y="1184"/>
                  <a:pt x="547" y="1458"/>
                </a:cubicBezTo>
                <a:cubicBezTo>
                  <a:pt x="334" y="1610"/>
                  <a:pt x="152" y="1792"/>
                  <a:pt x="0" y="1974"/>
                </a:cubicBezTo>
                <a:lnTo>
                  <a:pt x="4195" y="1974"/>
                </a:lnTo>
                <a:cubicBezTo>
                  <a:pt x="4256" y="1822"/>
                  <a:pt x="4347" y="1640"/>
                  <a:pt x="4377" y="1518"/>
                </a:cubicBezTo>
                <a:cubicBezTo>
                  <a:pt x="4703" y="628"/>
                  <a:pt x="3987" y="28"/>
                  <a:pt x="3246" y="28"/>
                </a:cubicBezTo>
                <a:cubicBezTo>
                  <a:pt x="3228" y="28"/>
                  <a:pt x="3210" y="28"/>
                  <a:pt x="3192" y="29"/>
                </a:cubicBezTo>
                <a:cubicBezTo>
                  <a:pt x="3111" y="10"/>
                  <a:pt x="3029" y="1"/>
                  <a:pt x="294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0" name="Google Shape;1218;p44">
            <a:extLst>
              <a:ext uri="{FF2B5EF4-FFF2-40B4-BE49-F238E27FC236}">
                <a16:creationId xmlns:a16="http://schemas.microsoft.com/office/drawing/2014/main" id="{9BA18C7B-36DB-42A6-8DE7-78F7351F2536}"/>
              </a:ext>
            </a:extLst>
          </p:cNvPr>
          <p:cNvSpPr txBox="1">
            <a:spLocks/>
          </p:cNvSpPr>
          <p:nvPr/>
        </p:nvSpPr>
        <p:spPr>
          <a:xfrm>
            <a:off x="2336696" y="870734"/>
            <a:ext cx="4369575" cy="282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10266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US" sz="17800" dirty="0"/>
              <a:t>0</a:t>
            </a:r>
            <a:r>
              <a:rPr lang="en-ID" sz="17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97516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46"/>
          <p:cNvSpPr txBox="1">
            <a:spLocks noGrp="1"/>
          </p:cNvSpPr>
          <p:nvPr>
            <p:ph type="title"/>
          </p:nvPr>
        </p:nvSpPr>
        <p:spPr>
          <a:xfrm>
            <a:off x="1331400" y="703140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" sz="3600" dirty="0"/>
              <a:t>PENYEDIAAN FASKES KERJA SAMA</a:t>
            </a:r>
            <a:endParaRPr sz="3600" dirty="0"/>
          </a:p>
        </p:txBody>
      </p:sp>
      <p:sp>
        <p:nvSpPr>
          <p:cNvPr id="1239" name="Google Shape;1239;p46"/>
          <p:cNvSpPr txBox="1">
            <a:spLocks noGrp="1"/>
          </p:cNvSpPr>
          <p:nvPr>
            <p:ph type="subTitle" idx="1"/>
          </p:nvPr>
        </p:nvSpPr>
        <p:spPr>
          <a:xfrm>
            <a:off x="84990" y="2088539"/>
            <a:ext cx="5743771" cy="81480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/>
            <a:r>
              <a:rPr lang="en-ID" sz="4000" dirty="0"/>
              <a:t>PROVIDER JOURNEY</a:t>
            </a:r>
            <a:endParaRPr sz="4000" dirty="0"/>
          </a:p>
        </p:txBody>
      </p:sp>
      <p:sp>
        <p:nvSpPr>
          <p:cNvPr id="1240" name="Google Shape;1240;p46"/>
          <p:cNvSpPr txBox="1">
            <a:spLocks noGrp="1"/>
          </p:cNvSpPr>
          <p:nvPr>
            <p:ph type="subTitle" idx="2"/>
          </p:nvPr>
        </p:nvSpPr>
        <p:spPr>
          <a:xfrm>
            <a:off x="13465382" y="2390814"/>
            <a:ext cx="3212640" cy="81480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/>
            <a:r>
              <a:rPr lang="en-ID" dirty="0"/>
              <a:t>OUTPUT</a:t>
            </a:r>
            <a:endParaRPr dirty="0"/>
          </a:p>
        </p:txBody>
      </p:sp>
      <p:sp>
        <p:nvSpPr>
          <p:cNvPr id="1241" name="Google Shape;1241;p46"/>
          <p:cNvSpPr txBox="1">
            <a:spLocks noGrp="1"/>
          </p:cNvSpPr>
          <p:nvPr>
            <p:ph type="subTitle" idx="3"/>
          </p:nvPr>
        </p:nvSpPr>
        <p:spPr>
          <a:xfrm>
            <a:off x="655972" y="3205614"/>
            <a:ext cx="3492693" cy="13334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 algn="l"/>
            <a:r>
              <a:rPr lang="fi-FI" sz="2000" dirty="0"/>
              <a:t>•Analisa Kebutuhan </a:t>
            </a:r>
          </a:p>
          <a:p>
            <a:pPr marL="0" indent="0" algn="l"/>
            <a:r>
              <a:rPr lang="fi-FI" sz="2000" dirty="0"/>
              <a:t>•Pre Assessment </a:t>
            </a:r>
          </a:p>
          <a:p>
            <a:pPr marL="0" indent="0" algn="l"/>
            <a:r>
              <a:rPr lang="fi-FI" sz="2000" dirty="0"/>
              <a:t>•Digitalisasi kerja sama </a:t>
            </a:r>
          </a:p>
          <a:p>
            <a:pPr marL="0" indent="0" algn="l"/>
            <a:r>
              <a:rPr lang="fi-FI" sz="2000" dirty="0"/>
              <a:t>•Kredensialin</a:t>
            </a:r>
            <a:endParaRPr sz="2000" dirty="0"/>
          </a:p>
        </p:txBody>
      </p:sp>
      <p:sp>
        <p:nvSpPr>
          <p:cNvPr id="1242" name="Google Shape;1242;p46"/>
          <p:cNvSpPr txBox="1">
            <a:spLocks noGrp="1"/>
          </p:cNvSpPr>
          <p:nvPr>
            <p:ph type="subTitle" idx="4"/>
          </p:nvPr>
        </p:nvSpPr>
        <p:spPr>
          <a:xfrm>
            <a:off x="7474691" y="3135883"/>
            <a:ext cx="3793069" cy="16296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 algn="l"/>
            <a:r>
              <a:rPr lang="en-ID" sz="2000" dirty="0"/>
              <a:t>• </a:t>
            </a:r>
            <a:r>
              <a:rPr lang="en-ID" sz="2000" dirty="0" err="1"/>
              <a:t>Reviu</a:t>
            </a:r>
            <a:r>
              <a:rPr lang="en-ID" sz="2000" dirty="0"/>
              <a:t> Kelas RS </a:t>
            </a:r>
            <a:br>
              <a:rPr lang="en-ID" sz="2000" dirty="0"/>
            </a:br>
            <a:r>
              <a:rPr lang="en-ID" sz="2000" dirty="0"/>
              <a:t>• </a:t>
            </a:r>
            <a:r>
              <a:rPr lang="en-ID" sz="2000" dirty="0" err="1"/>
              <a:t>Pengelolaan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&amp; </a:t>
            </a:r>
            <a:r>
              <a:rPr lang="en-ID" sz="2000" dirty="0" err="1"/>
              <a:t>pengaduan</a:t>
            </a:r>
            <a:r>
              <a:rPr lang="en-ID" sz="2000" dirty="0"/>
              <a:t> </a:t>
            </a:r>
            <a:r>
              <a:rPr lang="en-ID" sz="2000" dirty="0" err="1"/>
              <a:t>Faskes</a:t>
            </a:r>
            <a:r>
              <a:rPr lang="en-ID" sz="2000" dirty="0"/>
              <a:t> </a:t>
            </a:r>
            <a:br>
              <a:rPr lang="en-ID" sz="2000" dirty="0"/>
            </a:br>
            <a:r>
              <a:rPr lang="en-ID" sz="2000" dirty="0"/>
              <a:t>• Pre Assessment </a:t>
            </a:r>
            <a:br>
              <a:rPr lang="en-ID" sz="2000" dirty="0"/>
            </a:br>
            <a:r>
              <a:rPr lang="en-ID" sz="2000" dirty="0"/>
              <a:t>• </a:t>
            </a:r>
            <a:r>
              <a:rPr lang="en-ID" sz="2000" dirty="0" err="1"/>
              <a:t>Rekredensialing</a:t>
            </a:r>
            <a:endParaRPr sz="3600" dirty="0"/>
          </a:p>
        </p:txBody>
      </p:sp>
      <p:sp>
        <p:nvSpPr>
          <p:cNvPr id="11" name="Google Shape;1241;p46">
            <a:extLst>
              <a:ext uri="{FF2B5EF4-FFF2-40B4-BE49-F238E27FC236}">
                <a16:creationId xmlns:a16="http://schemas.microsoft.com/office/drawing/2014/main" id="{6DC3FCC0-BD55-4C83-B619-AD37E57BD08B}"/>
              </a:ext>
            </a:extLst>
          </p:cNvPr>
          <p:cNvSpPr txBox="1">
            <a:spLocks/>
          </p:cNvSpPr>
          <p:nvPr/>
        </p:nvSpPr>
        <p:spPr>
          <a:xfrm>
            <a:off x="655972" y="4539035"/>
            <a:ext cx="3492692" cy="7962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0" indent="0" algn="l"/>
            <a:r>
              <a:rPr lang="en-ID" sz="2400" dirty="0"/>
              <a:t>A. NETWOK ANALYSIS </a:t>
            </a:r>
            <a:endParaRPr lang="fi-FI" sz="4000" dirty="0"/>
          </a:p>
        </p:txBody>
      </p:sp>
      <p:sp>
        <p:nvSpPr>
          <p:cNvPr id="12" name="Google Shape;1241;p46">
            <a:extLst>
              <a:ext uri="{FF2B5EF4-FFF2-40B4-BE49-F238E27FC236}">
                <a16:creationId xmlns:a16="http://schemas.microsoft.com/office/drawing/2014/main" id="{7767D147-310E-4DA1-8693-C27888C30A9C}"/>
              </a:ext>
            </a:extLst>
          </p:cNvPr>
          <p:cNvSpPr txBox="1">
            <a:spLocks/>
          </p:cNvSpPr>
          <p:nvPr/>
        </p:nvSpPr>
        <p:spPr>
          <a:xfrm>
            <a:off x="8459031" y="4730869"/>
            <a:ext cx="2840374" cy="842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0" indent="0" algn="l"/>
            <a:r>
              <a:rPr lang="en-ID" sz="2800" dirty="0"/>
              <a:t>C. NETWORK MANAGEMENT</a:t>
            </a:r>
            <a:endParaRPr lang="fi-FI" sz="8800" dirty="0"/>
          </a:p>
        </p:txBody>
      </p:sp>
      <p:sp>
        <p:nvSpPr>
          <p:cNvPr id="13" name="Google Shape;1242;p46">
            <a:extLst>
              <a:ext uri="{FF2B5EF4-FFF2-40B4-BE49-F238E27FC236}">
                <a16:creationId xmlns:a16="http://schemas.microsoft.com/office/drawing/2014/main" id="{2B7C8455-CAC1-4BBD-AC6A-2F539AF3EB08}"/>
              </a:ext>
            </a:extLst>
          </p:cNvPr>
          <p:cNvSpPr txBox="1">
            <a:spLocks/>
          </p:cNvSpPr>
          <p:nvPr/>
        </p:nvSpPr>
        <p:spPr>
          <a:xfrm>
            <a:off x="3664689" y="5799492"/>
            <a:ext cx="3810002" cy="118676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0" indent="0" algn="l"/>
            <a:r>
              <a:rPr lang="en-ID" sz="2000" dirty="0"/>
              <a:t>• </a:t>
            </a:r>
            <a:r>
              <a:rPr lang="en-ID" sz="2000" dirty="0" err="1"/>
              <a:t>Kepatuhan</a:t>
            </a:r>
            <a:r>
              <a:rPr lang="en-ID" sz="2000" dirty="0"/>
              <a:t> </a:t>
            </a:r>
            <a:r>
              <a:rPr lang="en-ID" sz="2000" dirty="0" err="1"/>
              <a:t>thd</a:t>
            </a:r>
            <a:r>
              <a:rPr lang="en-ID" sz="2000" dirty="0"/>
              <a:t> </a:t>
            </a:r>
            <a:r>
              <a:rPr lang="en-ID" sz="2000" dirty="0" err="1"/>
              <a:t>kontrak</a:t>
            </a:r>
            <a:r>
              <a:rPr lang="en-ID" sz="2000" dirty="0"/>
              <a:t> </a:t>
            </a:r>
          </a:p>
          <a:p>
            <a:pPr marL="0" indent="0" algn="l"/>
            <a:r>
              <a:rPr lang="en-ID" sz="2000" dirty="0"/>
              <a:t>• </a:t>
            </a:r>
            <a:r>
              <a:rPr lang="en-ID" sz="2000" dirty="0" err="1"/>
              <a:t>Komitmen</a:t>
            </a:r>
            <a:r>
              <a:rPr lang="en-ID" sz="2000" dirty="0"/>
              <a:t> </a:t>
            </a:r>
            <a:r>
              <a:rPr lang="en-ID" sz="2000" dirty="0" err="1"/>
              <a:t>Mutu</a:t>
            </a:r>
            <a:r>
              <a:rPr lang="en-ID" sz="2000" dirty="0"/>
              <a:t> </a:t>
            </a:r>
            <a:r>
              <a:rPr lang="en-ID" sz="2000" dirty="0" err="1"/>
              <a:t>Layanan</a:t>
            </a:r>
            <a:r>
              <a:rPr lang="en-ID" sz="2000" dirty="0"/>
              <a:t>*) </a:t>
            </a:r>
          </a:p>
          <a:p>
            <a:pPr marL="0" indent="0" algn="l"/>
            <a:r>
              <a:rPr lang="en-ID" sz="2000" dirty="0"/>
              <a:t>• Walk Through Audit</a:t>
            </a:r>
          </a:p>
        </p:txBody>
      </p:sp>
      <p:sp>
        <p:nvSpPr>
          <p:cNvPr id="14" name="Google Shape;1241;p46">
            <a:extLst>
              <a:ext uri="{FF2B5EF4-FFF2-40B4-BE49-F238E27FC236}">
                <a16:creationId xmlns:a16="http://schemas.microsoft.com/office/drawing/2014/main" id="{0EB7BC71-6324-4D8E-BD3B-536E605A9B4C}"/>
              </a:ext>
            </a:extLst>
          </p:cNvPr>
          <p:cNvSpPr txBox="1">
            <a:spLocks/>
          </p:cNvSpPr>
          <p:nvPr/>
        </p:nvSpPr>
        <p:spPr>
          <a:xfrm>
            <a:off x="4634317" y="4972462"/>
            <a:ext cx="2840374" cy="84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0" indent="0" algn="l"/>
            <a:r>
              <a:rPr lang="en-ID" sz="3200" dirty="0"/>
              <a:t>B. CONTRACT</a:t>
            </a:r>
            <a:endParaRPr lang="fi-FI" sz="7200" dirty="0"/>
          </a:p>
        </p:txBody>
      </p:sp>
      <p:sp>
        <p:nvSpPr>
          <p:cNvPr id="15" name="Google Shape;1242;p46">
            <a:extLst>
              <a:ext uri="{FF2B5EF4-FFF2-40B4-BE49-F238E27FC236}">
                <a16:creationId xmlns:a16="http://schemas.microsoft.com/office/drawing/2014/main" id="{E2053CF0-5382-4CA1-B40B-3CE74B17B880}"/>
              </a:ext>
            </a:extLst>
          </p:cNvPr>
          <p:cNvSpPr txBox="1">
            <a:spLocks/>
          </p:cNvSpPr>
          <p:nvPr/>
        </p:nvSpPr>
        <p:spPr>
          <a:xfrm>
            <a:off x="10699517" y="6049649"/>
            <a:ext cx="2840374" cy="118676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0" indent="0" algn="l"/>
            <a:r>
              <a:rPr lang="en-ID" sz="2400" dirty="0"/>
              <a:t>• Profiling </a:t>
            </a:r>
            <a:r>
              <a:rPr lang="en-ID" sz="2400" dirty="0" err="1"/>
              <a:t>Kompetensi</a:t>
            </a:r>
            <a:r>
              <a:rPr lang="en-ID" sz="2400" dirty="0"/>
              <a:t> RS </a:t>
            </a:r>
          </a:p>
          <a:p>
            <a:pPr marL="0" indent="0" algn="l"/>
            <a:r>
              <a:rPr lang="en-ID" sz="2400" dirty="0"/>
              <a:t>• HFIS, UR</a:t>
            </a:r>
            <a:endParaRPr lang="en-ID" sz="4000" dirty="0"/>
          </a:p>
        </p:txBody>
      </p:sp>
      <p:sp>
        <p:nvSpPr>
          <p:cNvPr id="16" name="Google Shape;1241;p46">
            <a:extLst>
              <a:ext uri="{FF2B5EF4-FFF2-40B4-BE49-F238E27FC236}">
                <a16:creationId xmlns:a16="http://schemas.microsoft.com/office/drawing/2014/main" id="{B815A8C7-DE8D-4936-AD46-D6043450ED83}"/>
              </a:ext>
            </a:extLst>
          </p:cNvPr>
          <p:cNvSpPr txBox="1">
            <a:spLocks/>
          </p:cNvSpPr>
          <p:nvPr/>
        </p:nvSpPr>
        <p:spPr>
          <a:xfrm>
            <a:off x="10327251" y="7236413"/>
            <a:ext cx="3212640" cy="14224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0" indent="0" algn="l"/>
            <a:r>
              <a:rPr lang="en-ID" sz="2800" dirty="0"/>
              <a:t>D.INFLUENCING PROVIDER BEHAVIOR</a:t>
            </a:r>
            <a:endParaRPr lang="fi-FI" sz="8800" dirty="0"/>
          </a:p>
        </p:txBody>
      </p:sp>
      <p:sp>
        <p:nvSpPr>
          <p:cNvPr id="17" name="Google Shape;1242;p46">
            <a:extLst>
              <a:ext uri="{FF2B5EF4-FFF2-40B4-BE49-F238E27FC236}">
                <a16:creationId xmlns:a16="http://schemas.microsoft.com/office/drawing/2014/main" id="{9992C114-40FB-4061-93F3-07DEFDFB46EB}"/>
              </a:ext>
            </a:extLst>
          </p:cNvPr>
          <p:cNvSpPr txBox="1">
            <a:spLocks/>
          </p:cNvSpPr>
          <p:nvPr/>
        </p:nvSpPr>
        <p:spPr>
          <a:xfrm>
            <a:off x="13912157" y="3137699"/>
            <a:ext cx="2404528" cy="287737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0" indent="0" algn="l"/>
            <a:r>
              <a:rPr lang="en-ID" sz="2400" dirty="0"/>
              <a:t>❖ </a:t>
            </a:r>
            <a:r>
              <a:rPr lang="en-ID" sz="2400" dirty="0" err="1"/>
              <a:t>Kepuasan</a:t>
            </a:r>
            <a:r>
              <a:rPr lang="en-ID" sz="2400" dirty="0"/>
              <a:t> </a:t>
            </a:r>
            <a:r>
              <a:rPr lang="en-ID" sz="2400" dirty="0" err="1"/>
              <a:t>Peserta</a:t>
            </a:r>
            <a:r>
              <a:rPr lang="en-ID" sz="2400" dirty="0"/>
              <a:t> </a:t>
            </a:r>
            <a:r>
              <a:rPr lang="en-ID" sz="2400" dirty="0" err="1"/>
              <a:t>Dimensi</a:t>
            </a:r>
            <a:r>
              <a:rPr lang="en-ID" sz="2400" dirty="0"/>
              <a:t> </a:t>
            </a:r>
            <a:r>
              <a:rPr lang="en-ID" sz="2400" dirty="0" err="1"/>
              <a:t>Layanan</a:t>
            </a:r>
            <a:r>
              <a:rPr lang="en-ID" sz="2400" dirty="0"/>
              <a:t> FKRTL </a:t>
            </a:r>
          </a:p>
          <a:p>
            <a:pPr marL="0" indent="0" algn="l"/>
            <a:r>
              <a:rPr lang="en-ID" sz="2400" dirty="0"/>
              <a:t>❖ </a:t>
            </a:r>
            <a:r>
              <a:rPr lang="en-ID" sz="2400" dirty="0" err="1"/>
              <a:t>Kepuasan</a:t>
            </a:r>
            <a:r>
              <a:rPr lang="en-ID" sz="2400" dirty="0"/>
              <a:t> FKRT</a:t>
            </a:r>
            <a:endParaRPr lang="en-ID" sz="6000" dirty="0"/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ECCE9BBE-3A14-49D0-A186-E24A60042697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13539891" y="4576388"/>
            <a:ext cx="372266" cy="206664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2E3D9E4A-1B75-4985-9D88-C0A5FD47D8B6}"/>
              </a:ext>
            </a:extLst>
          </p:cNvPr>
          <p:cNvSpPr/>
          <p:nvPr/>
        </p:nvSpPr>
        <p:spPr>
          <a:xfrm rot="1845053">
            <a:off x="1272908" y="6562774"/>
            <a:ext cx="3212640" cy="825600"/>
          </a:xfrm>
          <a:prstGeom prst="curvedUpArrow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5FBFAF05-C7F7-449D-92AB-6199F3E5BB85}"/>
              </a:ext>
            </a:extLst>
          </p:cNvPr>
          <p:cNvSpPr/>
          <p:nvPr/>
        </p:nvSpPr>
        <p:spPr>
          <a:xfrm rot="2539475">
            <a:off x="8346475" y="6346932"/>
            <a:ext cx="2269983" cy="825600"/>
          </a:xfrm>
          <a:prstGeom prst="curvedUpArrow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9E919E69-B374-40C7-8BCB-D916529809EF}"/>
              </a:ext>
            </a:extLst>
          </p:cNvPr>
          <p:cNvSpPr/>
          <p:nvPr/>
        </p:nvSpPr>
        <p:spPr>
          <a:xfrm rot="19962927" flipV="1">
            <a:off x="5021158" y="2600358"/>
            <a:ext cx="3862993" cy="1213386"/>
          </a:xfrm>
          <a:prstGeom prst="curvedUpArrow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86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7"/>
          <p:cNvSpPr txBox="1">
            <a:spLocks noGrp="1"/>
          </p:cNvSpPr>
          <p:nvPr>
            <p:ph type="title"/>
          </p:nvPr>
        </p:nvSpPr>
        <p:spPr>
          <a:xfrm>
            <a:off x="1932820" y="208502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sz="4000" dirty="0"/>
              <a:t>KETERSEDIAAN FASKES CUKUP</a:t>
            </a:r>
            <a:br>
              <a:rPr lang="en-ID" dirty="0"/>
            </a:br>
            <a:r>
              <a:rPr lang="en-ID" sz="2800" dirty="0">
                <a:solidFill>
                  <a:schemeClr val="tx2">
                    <a:lumMod val="50000"/>
                  </a:schemeClr>
                </a:solidFill>
              </a:rPr>
              <a:t>(AKSES FKRTL TELAH TERPENUHI)</a:t>
            </a:r>
            <a:endParaRPr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9EE8C0-A396-4CE0-AC68-16A984B7E693}"/>
              </a:ext>
            </a:extLst>
          </p:cNvPr>
          <p:cNvSpPr txBox="1"/>
          <p:nvPr/>
        </p:nvSpPr>
        <p:spPr>
          <a:xfrm>
            <a:off x="459620" y="2473478"/>
            <a:ext cx="2946400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FKRTL KERJA SAMA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B9D0FE0-B0E3-4CB7-9FFF-BB7657824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59748"/>
              </p:ext>
            </p:extLst>
          </p:nvPr>
        </p:nvGraphicFramePr>
        <p:xfrm>
          <a:off x="575734" y="3477321"/>
          <a:ext cx="4780037" cy="256032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3725333">
                  <a:extLst>
                    <a:ext uri="{9D8B030D-6E8A-4147-A177-3AD203B41FA5}">
                      <a16:colId xmlns:a16="http://schemas.microsoft.com/office/drawing/2014/main" val="4244306227"/>
                    </a:ext>
                  </a:extLst>
                </a:gridCol>
                <a:gridCol w="1054704">
                  <a:extLst>
                    <a:ext uri="{9D8B030D-6E8A-4147-A177-3AD203B41FA5}">
                      <a16:colId xmlns:a16="http://schemas.microsoft.com/office/drawing/2014/main" val="2151614284"/>
                    </a:ext>
                  </a:extLst>
                </a:gridCol>
              </a:tblGrid>
              <a:tr h="358641">
                <a:tc>
                  <a:txBody>
                    <a:bodyPr/>
                    <a:lstStyle/>
                    <a:p>
                      <a:r>
                        <a:rPr lang="en-US" sz="1800" dirty="0"/>
                        <a:t>Kelas RS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Jumlah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34596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lang="en-US" sz="1800" dirty="0"/>
                        <a:t>RS Kelas A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06973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Kelas B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9596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Kelas C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00114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Kelas D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33171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lang="en-US" sz="1800" dirty="0" err="1"/>
                        <a:t>Klinik</a:t>
                      </a:r>
                      <a:r>
                        <a:rPr lang="en-US" sz="1800" dirty="0"/>
                        <a:t> HD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80286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1827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6D0E312-C8A0-4806-A7E4-A84FAD5EB4A4}"/>
              </a:ext>
            </a:extLst>
          </p:cNvPr>
          <p:cNvSpPr txBox="1"/>
          <p:nvPr/>
        </p:nvSpPr>
        <p:spPr>
          <a:xfrm>
            <a:off x="459620" y="2992335"/>
            <a:ext cx="294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Kab</a:t>
            </a:r>
            <a:r>
              <a:rPr lang="en-ID" sz="2000" dirty="0"/>
              <a:t>. </a:t>
            </a:r>
            <a:r>
              <a:rPr lang="en-ID" sz="2000" dirty="0" err="1"/>
              <a:t>Kulon</a:t>
            </a:r>
            <a:r>
              <a:rPr lang="en-ID" sz="2000" dirty="0"/>
              <a:t> </a:t>
            </a:r>
            <a:r>
              <a:rPr lang="en-ID" sz="2000" dirty="0" err="1"/>
              <a:t>Progo</a:t>
            </a:r>
            <a:endParaRPr lang="en-ID" sz="2000" dirty="0"/>
          </a:p>
        </p:txBody>
      </p:sp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2C2E4F02-977B-442D-9999-85EA62D67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57008"/>
              </p:ext>
            </p:extLst>
          </p:nvPr>
        </p:nvGraphicFramePr>
        <p:xfrm>
          <a:off x="575734" y="6832378"/>
          <a:ext cx="4852609" cy="256032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3725333">
                  <a:extLst>
                    <a:ext uri="{9D8B030D-6E8A-4147-A177-3AD203B41FA5}">
                      <a16:colId xmlns:a16="http://schemas.microsoft.com/office/drawing/2014/main" val="4244306227"/>
                    </a:ext>
                  </a:extLst>
                </a:gridCol>
                <a:gridCol w="1127276">
                  <a:extLst>
                    <a:ext uri="{9D8B030D-6E8A-4147-A177-3AD203B41FA5}">
                      <a16:colId xmlns:a16="http://schemas.microsoft.com/office/drawing/2014/main" val="2151614284"/>
                    </a:ext>
                  </a:extLst>
                </a:gridCol>
              </a:tblGrid>
              <a:tr h="358641">
                <a:tc>
                  <a:txBody>
                    <a:bodyPr/>
                    <a:lstStyle/>
                    <a:p>
                      <a:r>
                        <a:rPr lang="en-US" sz="1800" dirty="0"/>
                        <a:t>Kelas RS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Jumlah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34596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lang="en-US" sz="1800" dirty="0"/>
                        <a:t>RS Kelas A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06973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Kelas B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9596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Kelas C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00114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Kelas D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33171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lang="en-US" sz="1800" dirty="0" err="1"/>
                        <a:t>Klinik</a:t>
                      </a:r>
                      <a:r>
                        <a:rPr lang="en-US" sz="1800" dirty="0"/>
                        <a:t> HD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80286"/>
                  </a:ext>
                </a:extLst>
              </a:tr>
              <a:tr h="358641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1827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83B9BA9-DFDE-452E-A11E-59E137C4B42E}"/>
              </a:ext>
            </a:extLst>
          </p:cNvPr>
          <p:cNvSpPr txBox="1"/>
          <p:nvPr/>
        </p:nvSpPr>
        <p:spPr>
          <a:xfrm>
            <a:off x="459620" y="6347392"/>
            <a:ext cx="294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Kab</a:t>
            </a:r>
            <a:r>
              <a:rPr lang="en-ID" sz="2000" dirty="0"/>
              <a:t>. </a:t>
            </a:r>
            <a:r>
              <a:rPr lang="en-ID" sz="2000" dirty="0" err="1"/>
              <a:t>Sleman</a:t>
            </a:r>
            <a:endParaRPr lang="en-ID" sz="2000" dirty="0"/>
          </a:p>
        </p:txBody>
      </p:sp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83561BAE-005A-469F-9E16-3E9DD852C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72134"/>
              </p:ext>
            </p:extLst>
          </p:nvPr>
        </p:nvGraphicFramePr>
        <p:xfrm>
          <a:off x="8150476" y="1806639"/>
          <a:ext cx="7125109" cy="2771502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1391966">
                  <a:extLst>
                    <a:ext uri="{9D8B030D-6E8A-4147-A177-3AD203B41FA5}">
                      <a16:colId xmlns:a16="http://schemas.microsoft.com/office/drawing/2014/main" val="4244306227"/>
                    </a:ext>
                  </a:extLst>
                </a:gridCol>
                <a:gridCol w="1799772">
                  <a:extLst>
                    <a:ext uri="{9D8B030D-6E8A-4147-A177-3AD203B41FA5}">
                      <a16:colId xmlns:a16="http://schemas.microsoft.com/office/drawing/2014/main" val="2151614284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59347196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399567836"/>
                    </a:ext>
                  </a:extLst>
                </a:gridCol>
              </a:tblGrid>
              <a:tr h="2789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Jenis</a:t>
                      </a:r>
                      <a:r>
                        <a:rPr lang="en-US" sz="1200" dirty="0"/>
                        <a:t> RS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Wilayah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Nama RS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Kelas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34596"/>
                  </a:ext>
                </a:extLst>
              </a:tr>
              <a:tr h="278916">
                <a:tc rowSpan="6">
                  <a:txBody>
                    <a:bodyPr/>
                    <a:lstStyle/>
                    <a:p>
                      <a:r>
                        <a:rPr lang="en-US" sz="1200" dirty="0"/>
                        <a:t>RS </a:t>
                      </a:r>
                      <a:r>
                        <a:rPr lang="en-US" sz="1200" dirty="0" err="1"/>
                        <a:t>Pemerintah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dirty="0"/>
                        <a:t>KAB. SLEMAN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RSUD PRAMBANAN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706973"/>
                  </a:ext>
                </a:extLst>
              </a:tr>
              <a:tr h="293430"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RSUD SLEMAN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69596"/>
                  </a:ext>
                </a:extLst>
              </a:tr>
              <a:tr h="235373"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RSJ GRHASIA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800114"/>
                  </a:ext>
                </a:extLst>
              </a:tr>
              <a:tr h="119258"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RSUP DR. SARDJITO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331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KAB. KULON PROGO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RSUD NYI AGENG SERANG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280286"/>
                  </a:ext>
                </a:extLst>
              </a:tr>
              <a:tr h="162801"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RSUD WATES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18272"/>
                  </a:ext>
                </a:extLst>
              </a:tr>
              <a:tr h="162801">
                <a:tc>
                  <a:txBody>
                    <a:bodyPr/>
                    <a:lstStyle/>
                    <a:p>
                      <a:r>
                        <a:rPr lang="en-US" sz="1200" dirty="0"/>
                        <a:t>RS POLRI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KAB. SLEMAN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RSU BHAYANGKARA POLDA D.I.Y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921505"/>
                  </a:ext>
                </a:extLst>
              </a:tr>
              <a:tr h="162801">
                <a:tc rowSpan="2">
                  <a:txBody>
                    <a:bodyPr/>
                    <a:lstStyle/>
                    <a:p>
                      <a:r>
                        <a:rPr lang="en-US" sz="1200" dirty="0" err="1"/>
                        <a:t>Klinik</a:t>
                      </a:r>
                      <a:r>
                        <a:rPr lang="en-US" sz="1200" dirty="0"/>
                        <a:t> Utama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KAB. SLEMAN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DIALISIS DAMAI SEJAHTER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KU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385062"/>
                  </a:ext>
                </a:extLst>
              </a:tr>
              <a:tr h="162801"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KLINIK HEMODIALISIS PMI DIY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KU</a:t>
                      </a:r>
                      <a:endParaRPr lang="en-ID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5138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AF052C2-9FEC-4182-B5E2-AA9860FEA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7" t="34212" r="54053" b="15291"/>
          <a:stretch/>
        </p:blipFill>
        <p:spPr>
          <a:xfrm>
            <a:off x="8150476" y="4752203"/>
            <a:ext cx="5984114" cy="4790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28;p45">
            <a:extLst>
              <a:ext uri="{FF2B5EF4-FFF2-40B4-BE49-F238E27FC236}">
                <a16:creationId xmlns:a16="http://schemas.microsoft.com/office/drawing/2014/main" id="{8515A8D0-15A4-4A4A-8F28-B141085DF2DC}"/>
              </a:ext>
            </a:extLst>
          </p:cNvPr>
          <p:cNvSpPr/>
          <p:nvPr/>
        </p:nvSpPr>
        <p:spPr>
          <a:xfrm>
            <a:off x="2544968" y="1095180"/>
            <a:ext cx="3953029" cy="3067385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18" name="Google Shape;1218;p44"/>
          <p:cNvSpPr txBox="1">
            <a:spLocks noGrp="1"/>
          </p:cNvSpPr>
          <p:nvPr>
            <p:ph type="title"/>
          </p:nvPr>
        </p:nvSpPr>
        <p:spPr>
          <a:xfrm>
            <a:off x="2877140" y="4339655"/>
            <a:ext cx="12209120" cy="200816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dirty="0"/>
              <a:t>PENDAHULUAN</a:t>
            </a:r>
            <a:endParaRPr dirty="0"/>
          </a:p>
        </p:txBody>
      </p:sp>
      <p:sp>
        <p:nvSpPr>
          <p:cNvPr id="1220" name="Google Shape;1220;p44"/>
          <p:cNvSpPr/>
          <p:nvPr/>
        </p:nvSpPr>
        <p:spPr>
          <a:xfrm>
            <a:off x="3799135" y="9463115"/>
            <a:ext cx="69580" cy="52500"/>
          </a:xfrm>
          <a:custGeom>
            <a:avLst/>
            <a:gdLst/>
            <a:ahLst/>
            <a:cxnLst/>
            <a:rect l="l" t="t" r="r" b="b"/>
            <a:pathLst>
              <a:path w="1491" h="1125" extrusionOk="0">
                <a:moveTo>
                  <a:pt x="730" y="0"/>
                </a:moveTo>
                <a:cubicBezTo>
                  <a:pt x="1" y="0"/>
                  <a:pt x="1" y="1125"/>
                  <a:pt x="730" y="1125"/>
                </a:cubicBezTo>
                <a:cubicBezTo>
                  <a:pt x="1490" y="1125"/>
                  <a:pt x="1490" y="0"/>
                  <a:pt x="73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21" name="Google Shape;1221;p44"/>
          <p:cNvSpPr/>
          <p:nvPr/>
        </p:nvSpPr>
        <p:spPr>
          <a:xfrm>
            <a:off x="2877140" y="9630647"/>
            <a:ext cx="195813" cy="113353"/>
          </a:xfrm>
          <a:custGeom>
            <a:avLst/>
            <a:gdLst/>
            <a:ahLst/>
            <a:cxnLst/>
            <a:rect l="l" t="t" r="r" b="b"/>
            <a:pathLst>
              <a:path w="4196" h="2429" extrusionOk="0">
                <a:moveTo>
                  <a:pt x="2811" y="0"/>
                </a:moveTo>
                <a:cubicBezTo>
                  <a:pt x="2630" y="0"/>
                  <a:pt x="2449" y="38"/>
                  <a:pt x="2280" y="118"/>
                </a:cubicBezTo>
                <a:cubicBezTo>
                  <a:pt x="1916" y="270"/>
                  <a:pt x="1490" y="209"/>
                  <a:pt x="1125" y="422"/>
                </a:cubicBezTo>
                <a:cubicBezTo>
                  <a:pt x="487" y="757"/>
                  <a:pt x="305" y="1365"/>
                  <a:pt x="213" y="2033"/>
                </a:cubicBezTo>
                <a:cubicBezTo>
                  <a:pt x="122" y="2155"/>
                  <a:pt x="61" y="2276"/>
                  <a:pt x="1" y="2428"/>
                </a:cubicBezTo>
                <a:lnTo>
                  <a:pt x="3679" y="2428"/>
                </a:lnTo>
                <a:cubicBezTo>
                  <a:pt x="4013" y="1881"/>
                  <a:pt x="4195" y="1273"/>
                  <a:pt x="3891" y="635"/>
                </a:cubicBezTo>
                <a:cubicBezTo>
                  <a:pt x="3676" y="226"/>
                  <a:pt x="3247" y="0"/>
                  <a:pt x="28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22" name="Google Shape;1222;p44"/>
          <p:cNvSpPr/>
          <p:nvPr/>
        </p:nvSpPr>
        <p:spPr>
          <a:xfrm>
            <a:off x="2336696" y="9572173"/>
            <a:ext cx="269593" cy="171827"/>
          </a:xfrm>
          <a:custGeom>
            <a:avLst/>
            <a:gdLst/>
            <a:ahLst/>
            <a:cxnLst/>
            <a:rect l="l" t="t" r="r" b="b"/>
            <a:pathLst>
              <a:path w="5777" h="3682" extrusionOk="0">
                <a:moveTo>
                  <a:pt x="4357" y="0"/>
                </a:moveTo>
                <a:cubicBezTo>
                  <a:pt x="4045" y="0"/>
                  <a:pt x="3730" y="109"/>
                  <a:pt x="3496" y="307"/>
                </a:cubicBezTo>
                <a:cubicBezTo>
                  <a:pt x="3284" y="338"/>
                  <a:pt x="3071" y="429"/>
                  <a:pt x="2858" y="611"/>
                </a:cubicBezTo>
                <a:cubicBezTo>
                  <a:pt x="2037" y="1341"/>
                  <a:pt x="791" y="1523"/>
                  <a:pt x="244" y="2557"/>
                </a:cubicBezTo>
                <a:cubicBezTo>
                  <a:pt x="62" y="2891"/>
                  <a:pt x="1" y="3286"/>
                  <a:pt x="31" y="3681"/>
                </a:cubicBezTo>
                <a:lnTo>
                  <a:pt x="5077" y="3681"/>
                </a:lnTo>
                <a:cubicBezTo>
                  <a:pt x="5654" y="2861"/>
                  <a:pt x="5776" y="1979"/>
                  <a:pt x="5502" y="915"/>
                </a:cubicBezTo>
                <a:cubicBezTo>
                  <a:pt x="5353" y="279"/>
                  <a:pt x="4857" y="0"/>
                  <a:pt x="43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23" name="Google Shape;1223;p44"/>
          <p:cNvSpPr/>
          <p:nvPr/>
        </p:nvSpPr>
        <p:spPr>
          <a:xfrm>
            <a:off x="1918280" y="9651833"/>
            <a:ext cx="219520" cy="92167"/>
          </a:xfrm>
          <a:custGeom>
            <a:avLst/>
            <a:gdLst/>
            <a:ahLst/>
            <a:cxnLst/>
            <a:rect l="l" t="t" r="r" b="b"/>
            <a:pathLst>
              <a:path w="4704" h="1975" extrusionOk="0">
                <a:moveTo>
                  <a:pt x="2949" y="1"/>
                </a:moveTo>
                <a:cubicBezTo>
                  <a:pt x="2639" y="1"/>
                  <a:pt x="2345" y="147"/>
                  <a:pt x="2128" y="485"/>
                </a:cubicBezTo>
                <a:cubicBezTo>
                  <a:pt x="2006" y="546"/>
                  <a:pt x="1885" y="637"/>
                  <a:pt x="1763" y="698"/>
                </a:cubicBezTo>
                <a:cubicBezTo>
                  <a:pt x="1338" y="941"/>
                  <a:pt x="942" y="1184"/>
                  <a:pt x="547" y="1458"/>
                </a:cubicBezTo>
                <a:cubicBezTo>
                  <a:pt x="334" y="1610"/>
                  <a:pt x="152" y="1792"/>
                  <a:pt x="0" y="1974"/>
                </a:cubicBezTo>
                <a:lnTo>
                  <a:pt x="4195" y="1974"/>
                </a:lnTo>
                <a:cubicBezTo>
                  <a:pt x="4256" y="1822"/>
                  <a:pt x="4347" y="1640"/>
                  <a:pt x="4377" y="1518"/>
                </a:cubicBezTo>
                <a:cubicBezTo>
                  <a:pt x="4703" y="628"/>
                  <a:pt x="3987" y="28"/>
                  <a:pt x="3246" y="28"/>
                </a:cubicBezTo>
                <a:cubicBezTo>
                  <a:pt x="3228" y="28"/>
                  <a:pt x="3210" y="28"/>
                  <a:pt x="3192" y="29"/>
                </a:cubicBezTo>
                <a:cubicBezTo>
                  <a:pt x="3111" y="10"/>
                  <a:pt x="3029" y="1"/>
                  <a:pt x="294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0" name="Google Shape;1218;p44">
            <a:extLst>
              <a:ext uri="{FF2B5EF4-FFF2-40B4-BE49-F238E27FC236}">
                <a16:creationId xmlns:a16="http://schemas.microsoft.com/office/drawing/2014/main" id="{9BA18C7B-36DB-42A6-8DE7-78F7351F2536}"/>
              </a:ext>
            </a:extLst>
          </p:cNvPr>
          <p:cNvSpPr txBox="1">
            <a:spLocks/>
          </p:cNvSpPr>
          <p:nvPr/>
        </p:nvSpPr>
        <p:spPr>
          <a:xfrm>
            <a:off x="2336696" y="870734"/>
            <a:ext cx="4369575" cy="282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10266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US" sz="17800" dirty="0"/>
              <a:t>0</a:t>
            </a:r>
            <a:r>
              <a:rPr lang="en-ID" sz="17800" dirty="0"/>
              <a:t>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8"/>
          <p:cNvSpPr txBox="1">
            <a:spLocks noGrp="1"/>
          </p:cNvSpPr>
          <p:nvPr>
            <p:ph type="title" idx="6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sz="4000" dirty="0"/>
              <a:t>KETERSEDIAAN FASKES CUKUP</a:t>
            </a:r>
            <a:br>
              <a:rPr lang="en-ID" dirty="0"/>
            </a:br>
            <a:r>
              <a:rPr lang="en-ID" dirty="0">
                <a:solidFill>
                  <a:schemeClr val="tx2">
                    <a:lumMod val="50000"/>
                  </a:schemeClr>
                </a:solidFill>
              </a:rPr>
              <a:t>(AKSES FKRTL TELAH TERPENUHI)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2DB589-6458-4080-BCC9-6F3477BE9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05" t="34375" r="14903" b="8367"/>
          <a:stretch/>
        </p:blipFill>
        <p:spPr>
          <a:xfrm>
            <a:off x="1514120" y="2808856"/>
            <a:ext cx="14040465" cy="642108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EE85BC-AD65-4554-93A4-A189D970F1F3}"/>
              </a:ext>
            </a:extLst>
          </p:cNvPr>
          <p:cNvSpPr txBox="1"/>
          <p:nvPr/>
        </p:nvSpPr>
        <p:spPr>
          <a:xfrm>
            <a:off x="626805" y="2344871"/>
            <a:ext cx="9158748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Peta </a:t>
            </a:r>
            <a:r>
              <a:rPr lang="en-ID" dirty="0" err="1"/>
              <a:t>Sebaran</a:t>
            </a:r>
            <a:r>
              <a:rPr lang="en-ID" dirty="0"/>
              <a:t> FKRTL : </a:t>
            </a:r>
            <a:r>
              <a:rPr lang="en-ID" dirty="0" err="1"/>
              <a:t>terkumpul</a:t>
            </a:r>
            <a:r>
              <a:rPr lang="en-ID" dirty="0"/>
              <a:t> di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tertentu</a:t>
            </a:r>
            <a:endParaRPr lang="en-ID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55"/>
          <p:cNvSpPr txBox="1">
            <a:spLocks noGrp="1"/>
          </p:cNvSpPr>
          <p:nvPr>
            <p:ph type="title"/>
          </p:nvPr>
        </p:nvSpPr>
        <p:spPr>
          <a:xfrm>
            <a:off x="1331400" y="422881"/>
            <a:ext cx="14406000" cy="1342716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sz="4000" dirty="0"/>
              <a:t>KETERSEDIAAN FASKES CUKUP</a:t>
            </a:r>
            <a:br>
              <a:rPr lang="en-ID" dirty="0"/>
            </a:br>
            <a:r>
              <a:rPr lang="en-ID" dirty="0">
                <a:solidFill>
                  <a:schemeClr val="tx2">
                    <a:lumMod val="50000"/>
                  </a:schemeClr>
                </a:solidFill>
              </a:rPr>
              <a:t>(AKSES FKRTL TELAH TERPENUHI)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BC46BC-85C8-43D5-BD81-2364BDF70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37480"/>
              </p:ext>
            </p:extLst>
          </p:nvPr>
        </p:nvGraphicFramePr>
        <p:xfrm>
          <a:off x="380129" y="2623055"/>
          <a:ext cx="6472084" cy="111252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1816316">
                  <a:extLst>
                    <a:ext uri="{9D8B030D-6E8A-4147-A177-3AD203B41FA5}">
                      <a16:colId xmlns:a16="http://schemas.microsoft.com/office/drawing/2014/main" val="2408607287"/>
                    </a:ext>
                  </a:extLst>
                </a:gridCol>
                <a:gridCol w="976163">
                  <a:extLst>
                    <a:ext uri="{9D8B030D-6E8A-4147-A177-3AD203B41FA5}">
                      <a16:colId xmlns:a16="http://schemas.microsoft.com/office/drawing/2014/main" val="1664931195"/>
                    </a:ext>
                  </a:extLst>
                </a:gridCol>
                <a:gridCol w="879147">
                  <a:extLst>
                    <a:ext uri="{9D8B030D-6E8A-4147-A177-3AD203B41FA5}">
                      <a16:colId xmlns:a16="http://schemas.microsoft.com/office/drawing/2014/main" val="3345726197"/>
                    </a:ext>
                  </a:extLst>
                </a:gridCol>
                <a:gridCol w="920358">
                  <a:extLst>
                    <a:ext uri="{9D8B030D-6E8A-4147-A177-3AD203B41FA5}">
                      <a16:colId xmlns:a16="http://schemas.microsoft.com/office/drawing/2014/main" val="1092493559"/>
                    </a:ext>
                  </a:extLst>
                </a:gridCol>
                <a:gridCol w="974447">
                  <a:extLst>
                    <a:ext uri="{9D8B030D-6E8A-4147-A177-3AD203B41FA5}">
                      <a16:colId xmlns:a16="http://schemas.microsoft.com/office/drawing/2014/main" val="3463533888"/>
                    </a:ext>
                  </a:extLst>
                </a:gridCol>
                <a:gridCol w="905653">
                  <a:extLst>
                    <a:ext uri="{9D8B030D-6E8A-4147-A177-3AD203B41FA5}">
                      <a16:colId xmlns:a16="http://schemas.microsoft.com/office/drawing/2014/main" val="13524308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JUMLAH TEMPAT TIDUR RAWAT INAP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8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DATI II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VIP/VIP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Kelas 1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Kelas 2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Kelas 3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4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Kab</a:t>
                      </a:r>
                      <a:r>
                        <a:rPr lang="en-US" sz="1600" dirty="0"/>
                        <a:t>. </a:t>
                      </a:r>
                      <a:r>
                        <a:rPr lang="en-ID" sz="1600" dirty="0" err="1"/>
                        <a:t>Kulon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Progo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64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111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269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466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0812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E93505A-B4BF-410E-8878-E71DE8FD2349}"/>
              </a:ext>
            </a:extLst>
          </p:cNvPr>
          <p:cNvSpPr txBox="1"/>
          <p:nvPr/>
        </p:nvSpPr>
        <p:spPr>
          <a:xfrm>
            <a:off x="303929" y="2179292"/>
            <a:ext cx="2131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Kulon</a:t>
            </a:r>
            <a:r>
              <a:rPr lang="en-ID" sz="2000" dirty="0"/>
              <a:t> </a:t>
            </a:r>
            <a:r>
              <a:rPr lang="en-ID" sz="2000" dirty="0" err="1"/>
              <a:t>Progo</a:t>
            </a:r>
            <a:endParaRPr lang="en-ID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60EB4-9A58-4C31-A1FE-6B87B3CCAEDB}"/>
              </a:ext>
            </a:extLst>
          </p:cNvPr>
          <p:cNvSpPr txBox="1"/>
          <p:nvPr/>
        </p:nvSpPr>
        <p:spPr>
          <a:xfrm>
            <a:off x="303929" y="3885147"/>
            <a:ext cx="356322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ID" sz="1800" dirty="0" err="1"/>
              <a:t>Kebutuhan</a:t>
            </a:r>
            <a:r>
              <a:rPr lang="en-ID" sz="1800" dirty="0"/>
              <a:t> TT FKRTL : 443 TT </a:t>
            </a:r>
          </a:p>
          <a:p>
            <a:r>
              <a:rPr lang="en-ID" sz="1800" dirty="0"/>
              <a:t>(WHO 1 TT per 1000 </a:t>
            </a:r>
            <a:r>
              <a:rPr lang="en-ID" sz="1800" dirty="0" err="1"/>
              <a:t>penduduk</a:t>
            </a:r>
            <a:r>
              <a:rPr lang="en-ID" sz="18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A22D3-E90F-4F0F-BFF2-D91EE07377B8}"/>
              </a:ext>
            </a:extLst>
          </p:cNvPr>
          <p:cNvSpPr txBox="1"/>
          <p:nvPr/>
        </p:nvSpPr>
        <p:spPr>
          <a:xfrm>
            <a:off x="4228230" y="3885146"/>
            <a:ext cx="2901914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ID" sz="1400" dirty="0" err="1"/>
              <a:t>Ketersediaan</a:t>
            </a:r>
            <a:r>
              <a:rPr lang="en-ID" sz="1400" dirty="0"/>
              <a:t> 466 TT </a:t>
            </a:r>
            <a:br>
              <a:rPr lang="en-ID" sz="1400" dirty="0"/>
            </a:br>
            <a:r>
              <a:rPr lang="en-ID" sz="1400" dirty="0"/>
              <a:t>• 105% % </a:t>
            </a:r>
            <a:r>
              <a:rPr lang="en-ID" sz="1400" dirty="0" err="1"/>
              <a:t>dr</a:t>
            </a:r>
            <a:r>
              <a:rPr lang="en-ID" sz="1400" dirty="0"/>
              <a:t> </a:t>
            </a:r>
            <a:r>
              <a:rPr lang="en-ID" sz="1400" dirty="0" err="1"/>
              <a:t>kebutuhan</a:t>
            </a:r>
            <a:r>
              <a:rPr lang="en-ID" sz="1400" dirty="0"/>
              <a:t> pada </a:t>
            </a:r>
            <a:r>
              <a:rPr lang="en-ID" sz="1400" dirty="0" err="1"/>
              <a:t>kelas</a:t>
            </a:r>
            <a:r>
              <a:rPr lang="en-ID" sz="1400" dirty="0"/>
              <a:t> 1,2,3 </a:t>
            </a:r>
            <a:br>
              <a:rPr lang="en-ID" sz="1400" dirty="0"/>
            </a:br>
            <a:r>
              <a:rPr lang="en-ID" sz="1400" dirty="0"/>
              <a:t>• </a:t>
            </a:r>
            <a:r>
              <a:rPr lang="en-ID" sz="1400" dirty="0" err="1"/>
              <a:t>Terdapat</a:t>
            </a:r>
            <a:r>
              <a:rPr lang="en-ID" sz="1400" dirty="0"/>
              <a:t> TT VIP 22</a:t>
            </a:r>
            <a:endParaRPr lang="en-ID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881DD-0DF1-4CCC-94D8-AA405B801F58}"/>
              </a:ext>
            </a:extLst>
          </p:cNvPr>
          <p:cNvSpPr txBox="1"/>
          <p:nvPr/>
        </p:nvSpPr>
        <p:spPr>
          <a:xfrm>
            <a:off x="303929" y="5221683"/>
            <a:ext cx="6134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BOR : Jan – Des 2019 dan Jan – Des 2020</a:t>
            </a:r>
            <a:endParaRPr lang="en-ID" sz="2000" dirty="0"/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19E7B89A-CA92-4ECE-8FEC-1A46AAF2E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56288"/>
              </p:ext>
            </p:extLst>
          </p:nvPr>
        </p:nvGraphicFramePr>
        <p:xfrm>
          <a:off x="380129" y="5899930"/>
          <a:ext cx="6750014" cy="169164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858121">
                  <a:extLst>
                    <a:ext uri="{9D8B030D-6E8A-4147-A177-3AD203B41FA5}">
                      <a16:colId xmlns:a16="http://schemas.microsoft.com/office/drawing/2014/main" val="2408607287"/>
                    </a:ext>
                  </a:extLst>
                </a:gridCol>
                <a:gridCol w="924379">
                  <a:extLst>
                    <a:ext uri="{9D8B030D-6E8A-4147-A177-3AD203B41FA5}">
                      <a16:colId xmlns:a16="http://schemas.microsoft.com/office/drawing/2014/main" val="1664931195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3345726197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1092493559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3463533888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352430839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2186583231"/>
                    </a:ext>
                  </a:extLst>
                </a:gridCol>
                <a:gridCol w="700314">
                  <a:extLst>
                    <a:ext uri="{9D8B030D-6E8A-4147-A177-3AD203B41FA5}">
                      <a16:colId xmlns:a16="http://schemas.microsoft.com/office/drawing/2014/main" val="1950738373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BOR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8713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dirty="0"/>
                        <a:t>VIP/VIP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dirty="0"/>
                        <a:t>Kelas 1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dirty="0"/>
                        <a:t>Kelas 2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4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Kelas I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III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Total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III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Total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0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56.76%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33,52%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62,01%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51,58%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39,87%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28,08%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47,85%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39,78%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01182"/>
                  </a:ext>
                </a:extLst>
              </a:tr>
            </a:tbl>
          </a:graphicData>
        </a:graphic>
      </p:graphicFrame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F17A5271-C2FD-454C-BEDC-E0EB7EBE9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34614"/>
              </p:ext>
            </p:extLst>
          </p:nvPr>
        </p:nvGraphicFramePr>
        <p:xfrm>
          <a:off x="8997985" y="2623055"/>
          <a:ext cx="6472084" cy="111252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1816316">
                  <a:extLst>
                    <a:ext uri="{9D8B030D-6E8A-4147-A177-3AD203B41FA5}">
                      <a16:colId xmlns:a16="http://schemas.microsoft.com/office/drawing/2014/main" val="2408607287"/>
                    </a:ext>
                  </a:extLst>
                </a:gridCol>
                <a:gridCol w="976163">
                  <a:extLst>
                    <a:ext uri="{9D8B030D-6E8A-4147-A177-3AD203B41FA5}">
                      <a16:colId xmlns:a16="http://schemas.microsoft.com/office/drawing/2014/main" val="1664931195"/>
                    </a:ext>
                  </a:extLst>
                </a:gridCol>
                <a:gridCol w="879147">
                  <a:extLst>
                    <a:ext uri="{9D8B030D-6E8A-4147-A177-3AD203B41FA5}">
                      <a16:colId xmlns:a16="http://schemas.microsoft.com/office/drawing/2014/main" val="3345726197"/>
                    </a:ext>
                  </a:extLst>
                </a:gridCol>
                <a:gridCol w="920358">
                  <a:extLst>
                    <a:ext uri="{9D8B030D-6E8A-4147-A177-3AD203B41FA5}">
                      <a16:colId xmlns:a16="http://schemas.microsoft.com/office/drawing/2014/main" val="1092493559"/>
                    </a:ext>
                  </a:extLst>
                </a:gridCol>
                <a:gridCol w="974447">
                  <a:extLst>
                    <a:ext uri="{9D8B030D-6E8A-4147-A177-3AD203B41FA5}">
                      <a16:colId xmlns:a16="http://schemas.microsoft.com/office/drawing/2014/main" val="3463533888"/>
                    </a:ext>
                  </a:extLst>
                </a:gridCol>
                <a:gridCol w="905653">
                  <a:extLst>
                    <a:ext uri="{9D8B030D-6E8A-4147-A177-3AD203B41FA5}">
                      <a16:colId xmlns:a16="http://schemas.microsoft.com/office/drawing/2014/main" val="13524308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JUMLAH TEMPAT TIDUR RAWAT INAP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8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DATI II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VIP/VIP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Kelas 1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Kelas 2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Kelas 3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4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Kab</a:t>
                      </a:r>
                      <a:r>
                        <a:rPr lang="en-US" sz="1600" dirty="0"/>
                        <a:t>. </a:t>
                      </a:r>
                      <a:r>
                        <a:rPr lang="en-ID" sz="1600" dirty="0" err="1"/>
                        <a:t>Sleman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270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298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585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1084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2237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0812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A4C5AF4-A1F9-4E81-9386-B1BAAEDD81F0}"/>
              </a:ext>
            </a:extLst>
          </p:cNvPr>
          <p:cNvSpPr txBox="1"/>
          <p:nvPr/>
        </p:nvSpPr>
        <p:spPr>
          <a:xfrm>
            <a:off x="8921785" y="2179292"/>
            <a:ext cx="2131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Sleman</a:t>
            </a:r>
            <a:endParaRPr lang="en-ID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D559E-7525-4C62-A437-5974A93DAFA2}"/>
              </a:ext>
            </a:extLst>
          </p:cNvPr>
          <p:cNvSpPr txBox="1"/>
          <p:nvPr/>
        </p:nvSpPr>
        <p:spPr>
          <a:xfrm>
            <a:off x="8921785" y="3885147"/>
            <a:ext cx="356322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ID" sz="1800" dirty="0" err="1"/>
              <a:t>Kebutuhan</a:t>
            </a:r>
            <a:r>
              <a:rPr lang="en-ID" sz="1800" dirty="0"/>
              <a:t> TT FKRTL : 1082 TT (WHO 1 TT per 1000 </a:t>
            </a:r>
            <a:r>
              <a:rPr lang="en-ID" sz="1800" dirty="0" err="1"/>
              <a:t>penduduk</a:t>
            </a:r>
            <a:endParaRPr lang="en-ID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2ADFD3-9133-4FAF-8D06-325D7CCBE0DB}"/>
              </a:ext>
            </a:extLst>
          </p:cNvPr>
          <p:cNvSpPr txBox="1"/>
          <p:nvPr/>
        </p:nvSpPr>
        <p:spPr>
          <a:xfrm>
            <a:off x="12846086" y="3885146"/>
            <a:ext cx="2901914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ID" sz="1600" dirty="0" err="1"/>
              <a:t>Ketersediaan</a:t>
            </a:r>
            <a:r>
              <a:rPr lang="en-ID" sz="1600" dirty="0"/>
              <a:t> 2237 TT </a:t>
            </a:r>
            <a:br>
              <a:rPr lang="en-ID" sz="1600" dirty="0"/>
            </a:br>
            <a:r>
              <a:rPr lang="en-ID" sz="1600" dirty="0"/>
              <a:t>• 207% % </a:t>
            </a:r>
            <a:r>
              <a:rPr lang="en-ID" sz="1600" dirty="0" err="1"/>
              <a:t>dr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pada </a:t>
            </a:r>
            <a:r>
              <a:rPr lang="en-ID" sz="1600" dirty="0" err="1"/>
              <a:t>kelas</a:t>
            </a:r>
            <a:r>
              <a:rPr lang="en-ID" sz="1600" dirty="0"/>
              <a:t> 1,2,3 </a:t>
            </a:r>
            <a:br>
              <a:rPr lang="en-ID" sz="1600" dirty="0"/>
            </a:br>
            <a:r>
              <a:rPr lang="en-ID" sz="1600" dirty="0"/>
              <a:t>• </a:t>
            </a:r>
            <a:r>
              <a:rPr lang="en-ID" sz="1600" dirty="0" err="1"/>
              <a:t>Terdapat</a:t>
            </a:r>
            <a:r>
              <a:rPr lang="en-ID" sz="1600" dirty="0"/>
              <a:t> TT VIP 270</a:t>
            </a:r>
            <a:endParaRPr lang="en-ID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16F4D0-A55C-4DD6-87DA-19F3A1BA3336}"/>
              </a:ext>
            </a:extLst>
          </p:cNvPr>
          <p:cNvSpPr txBox="1"/>
          <p:nvPr/>
        </p:nvSpPr>
        <p:spPr>
          <a:xfrm>
            <a:off x="8921785" y="5221683"/>
            <a:ext cx="6134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BOR : Jan – Des 2019 dan Jan – Des 2020</a:t>
            </a:r>
            <a:endParaRPr lang="en-ID" sz="2800" dirty="0"/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F59FA344-B886-434B-A0A6-97AD234C0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16824"/>
              </p:ext>
            </p:extLst>
          </p:nvPr>
        </p:nvGraphicFramePr>
        <p:xfrm>
          <a:off x="8997985" y="5899930"/>
          <a:ext cx="6750014" cy="169164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858121">
                  <a:extLst>
                    <a:ext uri="{9D8B030D-6E8A-4147-A177-3AD203B41FA5}">
                      <a16:colId xmlns:a16="http://schemas.microsoft.com/office/drawing/2014/main" val="2408607287"/>
                    </a:ext>
                  </a:extLst>
                </a:gridCol>
                <a:gridCol w="924379">
                  <a:extLst>
                    <a:ext uri="{9D8B030D-6E8A-4147-A177-3AD203B41FA5}">
                      <a16:colId xmlns:a16="http://schemas.microsoft.com/office/drawing/2014/main" val="1664931195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3345726197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1092493559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3463533888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352430839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2186583231"/>
                    </a:ext>
                  </a:extLst>
                </a:gridCol>
                <a:gridCol w="700314">
                  <a:extLst>
                    <a:ext uri="{9D8B030D-6E8A-4147-A177-3AD203B41FA5}">
                      <a16:colId xmlns:a16="http://schemas.microsoft.com/office/drawing/2014/main" val="1950738373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BOR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8713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dirty="0"/>
                        <a:t>VIP/VIP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dirty="0"/>
                        <a:t>Kelas 1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dirty="0"/>
                        <a:t>Kelas 2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4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Kelas I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III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Total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Kelas III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Total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0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94,53%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53,13%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73,82%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60,75%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69,68%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40,32%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61,28%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47,41%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011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52"/>
          <p:cNvSpPr txBox="1">
            <a:spLocks noGrp="1"/>
          </p:cNvSpPr>
          <p:nvPr>
            <p:ph type="title" idx="2"/>
          </p:nvPr>
        </p:nvSpPr>
        <p:spPr>
          <a:xfrm>
            <a:off x="1103383" y="672361"/>
            <a:ext cx="10879905" cy="582559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algn="l">
              <a:buSzPts val="1100"/>
            </a:pPr>
            <a:r>
              <a:rPr lang="da-DK" sz="2000" dirty="0"/>
              <a:t>KETERSEDIAAN RUANG INTENSIF FASKES </a:t>
            </a:r>
            <a:endParaRPr sz="2000" dirty="0"/>
          </a:p>
        </p:txBody>
      </p:sp>
      <p:sp>
        <p:nvSpPr>
          <p:cNvPr id="1404" name="Google Shape;1404;p52"/>
          <p:cNvSpPr txBox="1">
            <a:spLocks noGrp="1"/>
          </p:cNvSpPr>
          <p:nvPr>
            <p:ph type="subTitle" idx="1"/>
          </p:nvPr>
        </p:nvSpPr>
        <p:spPr>
          <a:xfrm>
            <a:off x="12735307" y="1786929"/>
            <a:ext cx="2881010" cy="1500369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/>
            <a:r>
              <a:rPr lang="en-ID" sz="2000" dirty="0" err="1"/>
              <a:t>Pemenuhan</a:t>
            </a:r>
            <a:r>
              <a:rPr lang="en-ID" sz="2000" dirty="0"/>
              <a:t> </a:t>
            </a:r>
            <a:r>
              <a:rPr lang="en-ID" sz="2000" dirty="0" err="1"/>
              <a:t>atas</a:t>
            </a:r>
            <a:r>
              <a:rPr lang="en-ID" sz="2000" dirty="0"/>
              <a:t> PP 47 </a:t>
            </a:r>
            <a:r>
              <a:rPr lang="en-ID" sz="2000" dirty="0" err="1"/>
              <a:t>tahun</a:t>
            </a:r>
            <a:r>
              <a:rPr lang="en-ID" sz="2000" dirty="0"/>
              <a:t> 2021 </a:t>
            </a:r>
            <a:r>
              <a:rPr lang="en-ID" sz="2000" dirty="0" err="1"/>
              <a:t>terkait</a:t>
            </a:r>
            <a:r>
              <a:rPr lang="en-ID" sz="2000" dirty="0"/>
              <a:t> ICU dan HCU → </a:t>
            </a:r>
            <a:r>
              <a:rPr lang="en-ID" sz="2000" dirty="0" err="1"/>
              <a:t>masih</a:t>
            </a:r>
            <a:r>
              <a:rPr lang="en-ID" sz="2000" dirty="0"/>
              <a:t> </a:t>
            </a:r>
            <a:r>
              <a:rPr lang="en-ID" sz="2000" dirty="0" err="1"/>
              <a:t>perlu</a:t>
            </a:r>
            <a:r>
              <a:rPr lang="en-ID" sz="2000" dirty="0"/>
              <a:t> </a:t>
            </a:r>
            <a:r>
              <a:rPr lang="en-ID" sz="2000" dirty="0" err="1"/>
              <a:t>ditingkatkan</a:t>
            </a:r>
            <a:endParaRPr sz="20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E01685-A99D-422D-976A-DE0D8C33C909}"/>
              </a:ext>
            </a:extLst>
          </p:cNvPr>
          <p:cNvGraphicFramePr>
            <a:graphicFrameLocks noGrp="1"/>
          </p:cNvGraphicFramePr>
          <p:nvPr/>
        </p:nvGraphicFramePr>
        <p:xfrm>
          <a:off x="1280537" y="1158822"/>
          <a:ext cx="11188700" cy="249428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79481168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91361058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73371109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645708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0053641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588172309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773958484"/>
                    </a:ext>
                  </a:extLst>
                </a:gridCol>
              </a:tblGrid>
              <a:tr h="370840">
                <a:tc gridSpan="11">
                  <a:txBody>
                    <a:bodyPr/>
                    <a:lstStyle/>
                    <a:p>
                      <a:r>
                        <a:rPr lang="en-US" sz="1800" dirty="0" err="1"/>
                        <a:t>Persebaran</a:t>
                      </a:r>
                      <a:r>
                        <a:rPr lang="en-US" sz="1800" dirty="0"/>
                        <a:t> Intensive care di FKRTL di ….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2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FKRTL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TT Total dg VIP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Ventilator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CPAP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Bed 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% Bed 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Bed NICU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Bed </a:t>
                      </a:r>
                      <a:r>
                        <a:rPr lang="en-US" sz="1800" dirty="0" err="1"/>
                        <a:t>Intensif</a:t>
                      </a:r>
                      <a:r>
                        <a:rPr lang="en-US" sz="1800" dirty="0"/>
                        <a:t> lain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Bed ICCU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Bed HCU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87472"/>
                  </a:ext>
                </a:extLst>
              </a:tr>
            </a:tbl>
          </a:graphicData>
        </a:graphic>
      </p:graphicFrame>
      <p:sp>
        <p:nvSpPr>
          <p:cNvPr id="14" name="Title 6">
            <a:extLst>
              <a:ext uri="{FF2B5EF4-FFF2-40B4-BE49-F238E27FC236}">
                <a16:creationId xmlns:a16="http://schemas.microsoft.com/office/drawing/2014/main" id="{0BF6DEE1-0011-492F-963C-F3670C83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37" y="4065788"/>
            <a:ext cx="6692630" cy="524714"/>
          </a:xfrm>
        </p:spPr>
        <p:txBody>
          <a:bodyPr/>
          <a:lstStyle/>
          <a:p>
            <a:pPr algn="l"/>
            <a:r>
              <a:rPr lang="da-DK" sz="2000" dirty="0"/>
              <a:t>KETERSEDIAAN POLI FASKES </a:t>
            </a:r>
            <a:endParaRPr lang="en-ID" sz="2000" dirty="0"/>
          </a:p>
        </p:txBody>
      </p:sp>
      <p:sp>
        <p:nvSpPr>
          <p:cNvPr id="15" name="Subtitle 7">
            <a:extLst>
              <a:ext uri="{FF2B5EF4-FFF2-40B4-BE49-F238E27FC236}">
                <a16:creationId xmlns:a16="http://schemas.microsoft.com/office/drawing/2014/main" id="{CF2A5AB4-9787-4887-84D1-0B220CEAC64C}"/>
              </a:ext>
            </a:extLst>
          </p:cNvPr>
          <p:cNvSpPr txBox="1">
            <a:spLocks/>
          </p:cNvSpPr>
          <p:nvPr/>
        </p:nvSpPr>
        <p:spPr>
          <a:xfrm>
            <a:off x="12159575" y="4800600"/>
            <a:ext cx="4741476" cy="428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r>
              <a:rPr lang="en-ID" sz="1800" dirty="0">
                <a:latin typeface="+mj-lt"/>
              </a:rPr>
              <a:t>Dari </a:t>
            </a:r>
            <a:r>
              <a:rPr lang="en-ID" sz="1800" dirty="0" err="1">
                <a:latin typeface="+mj-lt"/>
              </a:rPr>
              <a:t>jumlah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waktu</a:t>
            </a:r>
            <a:r>
              <a:rPr lang="en-ID" sz="1800" dirty="0">
                <a:latin typeface="+mj-lt"/>
              </a:rPr>
              <a:t> yang </a:t>
            </a:r>
            <a:r>
              <a:rPr lang="en-ID" sz="1800" dirty="0" err="1">
                <a:latin typeface="+mj-lt"/>
              </a:rPr>
              <a:t>ada</a:t>
            </a:r>
            <a:r>
              <a:rPr lang="en-ID" sz="1800" dirty="0">
                <a:latin typeface="+mj-lt"/>
              </a:rPr>
              <a:t> pada </a:t>
            </a:r>
            <a:r>
              <a:rPr lang="en-ID" sz="1800" dirty="0" err="1">
                <a:latin typeface="+mj-lt"/>
              </a:rPr>
              <a:t>tabel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dibapatkan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bahwa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seluruh</a:t>
            </a:r>
            <a:r>
              <a:rPr lang="en-ID" sz="1800" dirty="0">
                <a:latin typeface="+mj-lt"/>
              </a:rPr>
              <a:t> poli 10 </a:t>
            </a:r>
            <a:r>
              <a:rPr lang="en-ID" sz="1800" dirty="0" err="1">
                <a:latin typeface="+mj-lt"/>
              </a:rPr>
              <a:t>besar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terbanyak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kasus</a:t>
            </a:r>
            <a:r>
              <a:rPr lang="en-ID" sz="1800" dirty="0">
                <a:latin typeface="+mj-lt"/>
              </a:rPr>
              <a:t> di  </a:t>
            </a:r>
            <a:r>
              <a:rPr lang="en-ID" sz="1800" dirty="0" err="1">
                <a:latin typeface="+mj-lt"/>
              </a:rPr>
              <a:t>Kabupaten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Sleman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kapasitasnya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masih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sisa</a:t>
            </a:r>
            <a:r>
              <a:rPr lang="en-ID" sz="1800" dirty="0">
                <a:latin typeface="+mj-lt"/>
              </a:rPr>
              <a:t>, </a:t>
            </a:r>
            <a:r>
              <a:rPr lang="en-ID" sz="1800" dirty="0" err="1">
                <a:latin typeface="+mj-lt"/>
              </a:rPr>
              <a:t>sehingga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ketersediaan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saat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ini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masih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cukup</a:t>
            </a:r>
            <a:r>
              <a:rPr lang="en-ID" sz="1800" dirty="0">
                <a:latin typeface="+mj-lt"/>
              </a:rPr>
              <a:t>. </a:t>
            </a:r>
            <a:r>
              <a:rPr lang="en-ID" sz="1800" dirty="0" err="1">
                <a:latin typeface="+mj-lt"/>
              </a:rPr>
              <a:t>Terkait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adanya</a:t>
            </a:r>
            <a:r>
              <a:rPr lang="en-ID" sz="1800" dirty="0">
                <a:latin typeface="+mj-lt"/>
              </a:rPr>
              <a:t>  poli yang </a:t>
            </a:r>
            <a:r>
              <a:rPr lang="en-ID" sz="1800" dirty="0" err="1">
                <a:latin typeface="+mj-lt"/>
              </a:rPr>
              <a:t>ramai</a:t>
            </a:r>
            <a:r>
              <a:rPr lang="en-ID" sz="1800" dirty="0">
                <a:latin typeface="+mj-lt"/>
              </a:rPr>
              <a:t> di RS pada </a:t>
            </a:r>
            <a:r>
              <a:rPr lang="en-ID" sz="1800" dirty="0" err="1">
                <a:latin typeface="+mj-lt"/>
              </a:rPr>
              <a:t>waktu</a:t>
            </a:r>
            <a:r>
              <a:rPr lang="en-ID" sz="1800" dirty="0">
                <a:latin typeface="+mj-lt"/>
              </a:rPr>
              <a:t> dan RS </a:t>
            </a:r>
            <a:r>
              <a:rPr lang="en-ID" sz="1800" dirty="0" err="1">
                <a:latin typeface="+mj-lt"/>
              </a:rPr>
              <a:t>tertentu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maka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rs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telah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mengupayakan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dalam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memecah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antrian</a:t>
            </a:r>
            <a:r>
              <a:rPr lang="en-ID" sz="1800" dirty="0">
                <a:latin typeface="+mj-lt"/>
              </a:rPr>
              <a:t>  </a:t>
            </a:r>
            <a:r>
              <a:rPr lang="en-ID" sz="1800" dirty="0" err="1">
                <a:latin typeface="+mj-lt"/>
              </a:rPr>
              <a:t>dengan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pendaftarn</a:t>
            </a:r>
            <a:r>
              <a:rPr lang="en-ID" sz="1800" dirty="0">
                <a:latin typeface="+mj-lt"/>
              </a:rPr>
              <a:t> online </a:t>
            </a:r>
            <a:r>
              <a:rPr lang="en-ID" sz="1800" dirty="0" err="1">
                <a:latin typeface="+mj-lt"/>
              </a:rPr>
              <a:t>sehingga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waktu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antrian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telah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lebih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pandek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dari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tahun</a:t>
            </a:r>
            <a:r>
              <a:rPr lang="en-ID" sz="1800" dirty="0">
                <a:latin typeface="+mj-lt"/>
              </a:rPr>
              <a:t> 2019 </a:t>
            </a:r>
            <a:r>
              <a:rPr lang="en-ID" sz="1800" dirty="0" err="1">
                <a:latin typeface="+mj-lt"/>
              </a:rPr>
              <a:t>sebelum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ada</a:t>
            </a:r>
            <a:r>
              <a:rPr lang="en-ID" sz="1800" dirty="0">
                <a:latin typeface="+mj-lt"/>
              </a:rPr>
              <a:t>  </a:t>
            </a:r>
            <a:r>
              <a:rPr lang="en-ID" sz="1800" dirty="0" err="1">
                <a:latin typeface="+mj-lt"/>
              </a:rPr>
              <a:t>inovasi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tersebut</a:t>
            </a:r>
            <a:r>
              <a:rPr lang="en-ID" sz="1800" dirty="0">
                <a:latin typeface="+mj-lt"/>
              </a:rPr>
              <a:t> (</a:t>
            </a:r>
            <a:r>
              <a:rPr lang="en-ID" sz="1800" dirty="0" err="1">
                <a:latin typeface="+mj-lt"/>
              </a:rPr>
              <a:t>misalnya</a:t>
            </a:r>
            <a:r>
              <a:rPr lang="en-ID" sz="1800" dirty="0">
                <a:latin typeface="+mj-lt"/>
              </a:rPr>
              <a:t> di RS PKU </a:t>
            </a:r>
            <a:r>
              <a:rPr lang="en-ID" sz="1800" dirty="0" err="1">
                <a:latin typeface="+mj-lt"/>
              </a:rPr>
              <a:t>Gamping</a:t>
            </a:r>
            <a:r>
              <a:rPr lang="en-ID" sz="1800" dirty="0">
                <a:latin typeface="+mj-lt"/>
              </a:rPr>
              <a:t> dan RSA UGM).  Dari data </a:t>
            </a:r>
            <a:r>
              <a:rPr lang="en-ID" sz="1800" dirty="0" err="1">
                <a:latin typeface="+mj-lt"/>
              </a:rPr>
              <a:t>tersebut</a:t>
            </a:r>
            <a:r>
              <a:rPr lang="en-ID" sz="1800" dirty="0">
                <a:latin typeface="+mj-lt"/>
              </a:rPr>
              <a:t> poli yang </a:t>
            </a:r>
            <a:r>
              <a:rPr lang="en-ID" sz="1800" dirty="0" err="1">
                <a:latin typeface="+mj-lt"/>
              </a:rPr>
              <a:t>ada</a:t>
            </a:r>
            <a:r>
              <a:rPr lang="en-ID" sz="1800" dirty="0">
                <a:latin typeface="+mj-lt"/>
              </a:rPr>
              <a:t> di </a:t>
            </a:r>
            <a:r>
              <a:rPr lang="en-ID" sz="1800" dirty="0" err="1">
                <a:latin typeface="+mj-lt"/>
              </a:rPr>
              <a:t>kab</a:t>
            </a:r>
            <a:r>
              <a:rPr lang="en-ID" sz="1800" dirty="0">
                <a:latin typeface="+mj-lt"/>
              </a:rPr>
              <a:t>  </a:t>
            </a:r>
            <a:r>
              <a:rPr lang="en-ID" sz="1800" dirty="0" err="1">
                <a:latin typeface="+mj-lt"/>
              </a:rPr>
              <a:t>Sleman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saat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ini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dalam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kondisi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cukup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tidak</a:t>
            </a:r>
            <a:r>
              <a:rPr lang="en-ID" sz="1800" dirty="0">
                <a:latin typeface="+mj-lt"/>
              </a:rPr>
              <a:t>  </a:t>
            </a:r>
            <a:r>
              <a:rPr lang="en-ID" sz="1800" dirty="0" err="1">
                <a:latin typeface="+mj-lt"/>
              </a:rPr>
              <a:t>memerlukan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penambahan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kapasitas</a:t>
            </a:r>
            <a:r>
              <a:rPr lang="en-ID" sz="1800" dirty="0">
                <a:latin typeface="+mj-lt"/>
              </a:rPr>
              <a:t>. </a:t>
            </a:r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EBB95F98-958B-4B37-AA72-A8C79CFB3A5F}"/>
              </a:ext>
            </a:extLst>
          </p:cNvPr>
          <p:cNvGraphicFramePr>
            <a:graphicFrameLocks noGrp="1"/>
          </p:cNvGraphicFramePr>
          <p:nvPr/>
        </p:nvGraphicFramePr>
        <p:xfrm>
          <a:off x="1280537" y="4505367"/>
          <a:ext cx="11188700" cy="4598156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1538863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794811683"/>
                    </a:ext>
                  </a:extLst>
                </a:gridCol>
                <a:gridCol w="810637">
                  <a:extLst>
                    <a:ext uri="{9D8B030D-6E8A-4147-A177-3AD203B41FA5}">
                      <a16:colId xmlns:a16="http://schemas.microsoft.com/office/drawing/2014/main" val="91361058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73371109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645708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0053641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588172309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773958484"/>
                    </a:ext>
                  </a:extLst>
                </a:gridCol>
              </a:tblGrid>
              <a:tr h="518916">
                <a:tc gridSpan="11">
                  <a:txBody>
                    <a:bodyPr/>
                    <a:lstStyle/>
                    <a:p>
                      <a:r>
                        <a:rPr lang="en-US" sz="1800" dirty="0" err="1"/>
                        <a:t>Persebaran</a:t>
                      </a:r>
                      <a:r>
                        <a:rPr lang="en-US" sz="1800" dirty="0"/>
                        <a:t> Intensive care di FKRTL di ….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2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POLI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JAN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SAR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IRM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29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BED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JIW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74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BED</a:t>
                      </a:r>
                      <a:r>
                        <a:rPr lang="en-ID" sz="1800" dirty="0"/>
                        <a:t>. ONKC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8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PAR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6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OBG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270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81511C-8DEB-4EE6-8CB4-24E8FC74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400" y="559779"/>
            <a:ext cx="14406000" cy="1069040"/>
          </a:xfrm>
        </p:spPr>
        <p:txBody>
          <a:bodyPr/>
          <a:lstStyle/>
          <a:p>
            <a:r>
              <a:rPr lang="en-ID" sz="4000" dirty="0"/>
              <a:t>KETERSEDIAAN FASKES CUKUP</a:t>
            </a:r>
            <a:br>
              <a:rPr lang="en-ID" dirty="0"/>
            </a:br>
            <a:r>
              <a:rPr lang="en-ID" dirty="0">
                <a:solidFill>
                  <a:srgbClr val="FF0000"/>
                </a:solidFill>
              </a:rPr>
              <a:t>(AKSES FKRTL TELAH TERPENUHI)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2D328-407F-4A0F-98CB-067C945B5B48}"/>
              </a:ext>
            </a:extLst>
          </p:cNvPr>
          <p:cNvSpPr txBox="1"/>
          <p:nvPr/>
        </p:nvSpPr>
        <p:spPr>
          <a:xfrm>
            <a:off x="383133" y="2020583"/>
            <a:ext cx="15737400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KETERSEDIAAN FASKES HD (PERHITUNGAN BERDASARKAN MESIN HD DAN PASIEN YANG ADA SAAT INI) </a:t>
            </a:r>
            <a:endParaRPr lang="en-ID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85863-D9FD-4109-BD06-440AF62DDB80}"/>
              </a:ext>
            </a:extLst>
          </p:cNvPr>
          <p:cNvSpPr txBox="1"/>
          <p:nvPr/>
        </p:nvSpPr>
        <p:spPr>
          <a:xfrm>
            <a:off x="833066" y="6580377"/>
            <a:ext cx="115175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/>
              <a:t>Akan </a:t>
            </a:r>
            <a:r>
              <a:rPr lang="en-ID" sz="2800" dirty="0" err="1"/>
              <a:t>menambah</a:t>
            </a:r>
            <a:r>
              <a:rPr lang="en-ID" sz="2800" dirty="0"/>
              <a:t> </a:t>
            </a:r>
            <a:r>
              <a:rPr lang="en-ID" sz="2800" dirty="0" err="1"/>
              <a:t>mesin</a:t>
            </a:r>
            <a:r>
              <a:rPr lang="en-ID" sz="2800" dirty="0"/>
              <a:t> di </a:t>
            </a:r>
            <a:r>
              <a:rPr lang="en-ID" sz="2800" dirty="0" err="1"/>
              <a:t>bulan</a:t>
            </a:r>
            <a:r>
              <a:rPr lang="en-ID" sz="2800" dirty="0"/>
              <a:t> </a:t>
            </a:r>
            <a:r>
              <a:rPr lang="en-ID" sz="2800" dirty="0" err="1"/>
              <a:t>Juli</a:t>
            </a:r>
            <a:r>
              <a:rPr lang="en-ID" sz="2800" dirty="0"/>
              <a:t>: </a:t>
            </a:r>
            <a:br>
              <a:rPr lang="en-ID" sz="2800" dirty="0"/>
            </a:br>
            <a:r>
              <a:rPr lang="en-ID" sz="2800" dirty="0"/>
              <a:t>1. 6 </a:t>
            </a:r>
            <a:r>
              <a:rPr lang="en-ID" sz="2800" dirty="0" err="1"/>
              <a:t>mesin</a:t>
            </a:r>
            <a:r>
              <a:rPr lang="en-ID" sz="2800" dirty="0"/>
              <a:t> HD di </a:t>
            </a:r>
            <a:r>
              <a:rPr lang="en-ID" sz="2800" dirty="0" err="1"/>
              <a:t>Klinik</a:t>
            </a:r>
            <a:r>
              <a:rPr lang="en-ID" sz="2800" dirty="0"/>
              <a:t> </a:t>
            </a:r>
            <a:r>
              <a:rPr lang="en-ID" sz="2800" dirty="0" err="1"/>
              <a:t>Damai</a:t>
            </a:r>
            <a:r>
              <a:rPr lang="en-ID" sz="2800" dirty="0"/>
              <a:t> </a:t>
            </a:r>
            <a:br>
              <a:rPr lang="en-ID" sz="2800" dirty="0"/>
            </a:br>
            <a:r>
              <a:rPr lang="en-ID" sz="2800" dirty="0"/>
              <a:t>2. 22 </a:t>
            </a:r>
            <a:r>
              <a:rPr lang="en-ID" sz="2800" dirty="0" err="1"/>
              <a:t>mesin</a:t>
            </a:r>
            <a:r>
              <a:rPr lang="en-ID" sz="2800" dirty="0"/>
              <a:t> HD di RSUD Wates --&gt; </a:t>
            </a:r>
            <a:r>
              <a:rPr lang="en-ID" sz="2800" dirty="0" err="1"/>
              <a:t>masih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persiapan</a:t>
            </a:r>
            <a:r>
              <a:rPr lang="en-ID" sz="2800" dirty="0"/>
              <a:t>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1BFD70FC-4E6D-4983-BD4B-70645A7B0FEF}"/>
              </a:ext>
            </a:extLst>
          </p:cNvPr>
          <p:cNvGraphicFramePr>
            <a:graphicFrameLocks noGrp="1"/>
          </p:cNvGraphicFramePr>
          <p:nvPr/>
        </p:nvGraphicFramePr>
        <p:xfrm>
          <a:off x="833066" y="2994079"/>
          <a:ext cx="14904334" cy="304292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828958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1097308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1302966">
                  <a:extLst>
                    <a:ext uri="{9D8B030D-6E8A-4147-A177-3AD203B41FA5}">
                      <a16:colId xmlns:a16="http://schemas.microsoft.com/office/drawing/2014/main" val="2794811683"/>
                    </a:ext>
                  </a:extLst>
                </a:gridCol>
                <a:gridCol w="1153445">
                  <a:extLst>
                    <a:ext uri="{9D8B030D-6E8A-4147-A177-3AD203B41FA5}">
                      <a16:colId xmlns:a16="http://schemas.microsoft.com/office/drawing/2014/main" val="913610580"/>
                    </a:ext>
                  </a:extLst>
                </a:gridCol>
                <a:gridCol w="939844">
                  <a:extLst>
                    <a:ext uri="{9D8B030D-6E8A-4147-A177-3AD203B41FA5}">
                      <a16:colId xmlns:a16="http://schemas.microsoft.com/office/drawing/2014/main" val="3733711093"/>
                    </a:ext>
                  </a:extLst>
                </a:gridCol>
                <a:gridCol w="1068005">
                  <a:extLst>
                    <a:ext uri="{9D8B030D-6E8A-4147-A177-3AD203B41FA5}">
                      <a16:colId xmlns:a16="http://schemas.microsoft.com/office/drawing/2014/main" val="3264570802"/>
                    </a:ext>
                  </a:extLst>
                </a:gridCol>
                <a:gridCol w="1495206">
                  <a:extLst>
                    <a:ext uri="{9D8B030D-6E8A-4147-A177-3AD203B41FA5}">
                      <a16:colId xmlns:a16="http://schemas.microsoft.com/office/drawing/2014/main" val="1300536415"/>
                    </a:ext>
                  </a:extLst>
                </a:gridCol>
                <a:gridCol w="1153446">
                  <a:extLst>
                    <a:ext uri="{9D8B030D-6E8A-4147-A177-3AD203B41FA5}">
                      <a16:colId xmlns:a16="http://schemas.microsoft.com/office/drawing/2014/main" val="3588172309"/>
                    </a:ext>
                  </a:extLst>
                </a:gridCol>
                <a:gridCol w="2264170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2162997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  <a:gridCol w="1437989">
                  <a:extLst>
                    <a:ext uri="{9D8B030D-6E8A-4147-A177-3AD203B41FA5}">
                      <a16:colId xmlns:a16="http://schemas.microsoft.com/office/drawing/2014/main" val="1773958484"/>
                    </a:ext>
                  </a:extLst>
                </a:gridCol>
              </a:tblGrid>
              <a:tr h="370840">
                <a:tc gridSpan="11">
                  <a:txBody>
                    <a:bodyPr/>
                    <a:lstStyle/>
                    <a:p>
                      <a:r>
                        <a:rPr lang="sv-SE" sz="1800" b="1" dirty="0">
                          <a:solidFill>
                            <a:schemeClr val="bg1"/>
                          </a:solidFill>
                        </a:rPr>
                        <a:t>KETERSEDIAAN FASKES HD 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2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NAMA RS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Kab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/Kota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Mesin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HBS Ag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Pasien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Asumsi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Tindakan/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minggu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SHIFT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Tindakan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berdasarkan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mampu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dilakukan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seminggu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Tindakan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berdasarkan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paseien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perminggu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Selisih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Tindakan</a:t>
                      </a:r>
                      <a:endParaRPr lang="en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8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668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64D5A10-2A4A-44D1-AF06-9403751A874D}"/>
              </a:ext>
            </a:extLst>
          </p:cNvPr>
          <p:cNvSpPr txBox="1"/>
          <p:nvPr/>
        </p:nvSpPr>
        <p:spPr>
          <a:xfrm>
            <a:off x="2827945" y="1138885"/>
            <a:ext cx="11270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 err="1">
                <a:solidFill>
                  <a:schemeClr val="tx1"/>
                </a:solidFill>
              </a:rPr>
              <a:t>Izin</a:t>
            </a:r>
            <a:r>
              <a:rPr lang="es-ES" sz="4400" b="1" dirty="0">
                <a:solidFill>
                  <a:schemeClr val="tx1"/>
                </a:solidFill>
              </a:rPr>
              <a:t> </a:t>
            </a:r>
            <a:r>
              <a:rPr lang="es-ES" sz="4400" b="1" dirty="0" err="1">
                <a:solidFill>
                  <a:schemeClr val="tx1"/>
                </a:solidFill>
              </a:rPr>
              <a:t>Operasional</a:t>
            </a:r>
            <a:r>
              <a:rPr lang="es-ES" sz="4400" b="1" dirty="0">
                <a:solidFill>
                  <a:schemeClr val="tx1"/>
                </a:solidFill>
              </a:rPr>
              <a:t> dan </a:t>
            </a:r>
            <a:r>
              <a:rPr lang="es-ES" sz="4400" b="1" dirty="0" err="1">
                <a:solidFill>
                  <a:schemeClr val="tx1"/>
                </a:solidFill>
              </a:rPr>
              <a:t>Akreditasi</a:t>
            </a:r>
            <a:r>
              <a:rPr lang="es-ES" sz="4400" b="1" dirty="0">
                <a:solidFill>
                  <a:schemeClr val="tx1"/>
                </a:solidFill>
              </a:rPr>
              <a:t> RS 2021</a:t>
            </a:r>
            <a:endParaRPr lang="en-ID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7A99BF5F-0D28-4A64-9B40-4FFEF88EABB4}"/>
              </a:ext>
            </a:extLst>
          </p:cNvPr>
          <p:cNvGraphicFramePr>
            <a:graphicFrameLocks noGrp="1"/>
          </p:cNvGraphicFramePr>
          <p:nvPr/>
        </p:nvGraphicFramePr>
        <p:xfrm>
          <a:off x="1183261" y="2533090"/>
          <a:ext cx="5820654" cy="630428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1100943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1457340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1453026">
                  <a:extLst>
                    <a:ext uri="{9D8B030D-6E8A-4147-A177-3AD203B41FA5}">
                      <a16:colId xmlns:a16="http://schemas.microsoft.com/office/drawing/2014/main" val="2794811683"/>
                    </a:ext>
                  </a:extLst>
                </a:gridCol>
                <a:gridCol w="1809345">
                  <a:extLst>
                    <a:ext uri="{9D8B030D-6E8A-4147-A177-3AD203B41FA5}">
                      <a16:colId xmlns:a16="http://schemas.microsoft.com/office/drawing/2014/main" val="91361058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1800" dirty="0" err="1"/>
                        <a:t>Sertifikat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Akreditasi</a:t>
                      </a:r>
                      <a:r>
                        <a:rPr lang="en-US" sz="1800" dirty="0"/>
                        <a:t> FKRTL Kc. …. </a:t>
                      </a:r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….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2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RS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Kelulusan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Masa </a:t>
                      </a:r>
                      <a:r>
                        <a:rPr lang="en-US" sz="1800" dirty="0" err="1"/>
                        <a:t>berlaku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8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0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2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94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17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2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6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9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434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2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1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89421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3F5D52B9-73C4-4F18-B170-AB5B1AE4D89F}"/>
              </a:ext>
            </a:extLst>
          </p:cNvPr>
          <p:cNvGraphicFramePr>
            <a:graphicFrameLocks noGrp="1"/>
          </p:cNvGraphicFramePr>
          <p:nvPr/>
        </p:nvGraphicFramePr>
        <p:xfrm>
          <a:off x="8462963" y="2571190"/>
          <a:ext cx="7831039" cy="6669337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656812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1465583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1205455">
                  <a:extLst>
                    <a:ext uri="{9D8B030D-6E8A-4147-A177-3AD203B41FA5}">
                      <a16:colId xmlns:a16="http://schemas.microsoft.com/office/drawing/2014/main" val="2794811683"/>
                    </a:ext>
                  </a:extLst>
                </a:gridCol>
                <a:gridCol w="1244150">
                  <a:extLst>
                    <a:ext uri="{9D8B030D-6E8A-4147-A177-3AD203B41FA5}">
                      <a16:colId xmlns:a16="http://schemas.microsoft.com/office/drawing/2014/main" val="913610580"/>
                    </a:ext>
                  </a:extLst>
                </a:gridCol>
                <a:gridCol w="1498060">
                  <a:extLst>
                    <a:ext uri="{9D8B030D-6E8A-4147-A177-3AD203B41FA5}">
                      <a16:colId xmlns:a16="http://schemas.microsoft.com/office/drawing/2014/main" val="2492173463"/>
                    </a:ext>
                  </a:extLst>
                </a:gridCol>
                <a:gridCol w="1760979">
                  <a:extLst>
                    <a:ext uri="{9D8B030D-6E8A-4147-A177-3AD203B41FA5}">
                      <a16:colId xmlns:a16="http://schemas.microsoft.com/office/drawing/2014/main" val="226936108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800" dirty="0" err="1"/>
                        <a:t>Izin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Operasional</a:t>
                      </a:r>
                      <a:r>
                        <a:rPr lang="en-US" sz="1800" dirty="0"/>
                        <a:t> FKRTL </a:t>
                      </a:r>
                      <a:r>
                        <a:rPr lang="en-US" sz="1800" dirty="0" err="1"/>
                        <a:t>Pelayanan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…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215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</a:t>
                      </a:r>
                      <a:r>
                        <a:rPr lang="en-US" sz="1800" dirty="0" err="1"/>
                        <a:t>Kab</a:t>
                      </a:r>
                      <a:r>
                        <a:rPr lang="en-US" sz="1800" dirty="0"/>
                        <a:t>/Kota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PPK Tk II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Surat </a:t>
                      </a:r>
                      <a:r>
                        <a:rPr lang="en-US" sz="1800" dirty="0" err="1"/>
                        <a:t>Izin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Operasional</a:t>
                      </a:r>
                      <a:r>
                        <a:rPr lang="en-US" sz="1800" dirty="0"/>
                        <a:t> 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224817"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Nomor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Tanggal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Masa </a:t>
                      </a:r>
                      <a:r>
                        <a:rPr lang="en-US" sz="1800" dirty="0" err="1"/>
                        <a:t>berlaku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3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1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8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0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2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94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17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2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6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9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434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2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1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8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468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1901;p76">
            <a:extLst>
              <a:ext uri="{FF2B5EF4-FFF2-40B4-BE49-F238E27FC236}">
                <a16:creationId xmlns:a16="http://schemas.microsoft.com/office/drawing/2014/main" id="{2E76E9DC-DDCE-45B5-ABE6-24379AE4A35B}"/>
              </a:ext>
            </a:extLst>
          </p:cNvPr>
          <p:cNvSpPr/>
          <p:nvPr/>
        </p:nvSpPr>
        <p:spPr>
          <a:xfrm>
            <a:off x="4907011" y="5262997"/>
            <a:ext cx="1356179" cy="1397456"/>
          </a:xfrm>
          <a:custGeom>
            <a:avLst/>
            <a:gdLst/>
            <a:ahLst/>
            <a:cxnLst/>
            <a:rect l="l" t="t" r="r" b="b"/>
            <a:pathLst>
              <a:path w="36141" h="37241" extrusionOk="0">
                <a:moveTo>
                  <a:pt x="30898" y="1"/>
                </a:moveTo>
                <a:cubicBezTo>
                  <a:pt x="25455" y="1"/>
                  <a:pt x="20507" y="6895"/>
                  <a:pt x="17235" y="10087"/>
                </a:cubicBezTo>
                <a:cubicBezTo>
                  <a:pt x="13557" y="13704"/>
                  <a:pt x="9879" y="17291"/>
                  <a:pt x="6201" y="20878"/>
                </a:cubicBezTo>
                <a:cubicBezTo>
                  <a:pt x="4347" y="22701"/>
                  <a:pt x="2432" y="24586"/>
                  <a:pt x="1307" y="26957"/>
                </a:cubicBezTo>
                <a:cubicBezTo>
                  <a:pt x="183" y="29328"/>
                  <a:pt x="0" y="32306"/>
                  <a:pt x="1520" y="34434"/>
                </a:cubicBezTo>
                <a:cubicBezTo>
                  <a:pt x="2797" y="36228"/>
                  <a:pt x="5076" y="37109"/>
                  <a:pt x="7295" y="37231"/>
                </a:cubicBezTo>
                <a:cubicBezTo>
                  <a:pt x="7460" y="37237"/>
                  <a:pt x="7624" y="37241"/>
                  <a:pt x="7789" y="37241"/>
                </a:cubicBezTo>
                <a:cubicBezTo>
                  <a:pt x="9839" y="37241"/>
                  <a:pt x="11860" y="36734"/>
                  <a:pt x="13830" y="36228"/>
                </a:cubicBezTo>
                <a:cubicBezTo>
                  <a:pt x="17934" y="35194"/>
                  <a:pt x="22007" y="34161"/>
                  <a:pt x="26110" y="33127"/>
                </a:cubicBezTo>
                <a:cubicBezTo>
                  <a:pt x="28815" y="32428"/>
                  <a:pt x="31703" y="31638"/>
                  <a:pt x="33557" y="29571"/>
                </a:cubicBezTo>
                <a:cubicBezTo>
                  <a:pt x="35806" y="27018"/>
                  <a:pt x="35958" y="23309"/>
                  <a:pt x="35989" y="19935"/>
                </a:cubicBezTo>
                <a:cubicBezTo>
                  <a:pt x="36050" y="15559"/>
                  <a:pt x="36080" y="11182"/>
                  <a:pt x="36110" y="6805"/>
                </a:cubicBezTo>
                <a:cubicBezTo>
                  <a:pt x="36141" y="4160"/>
                  <a:pt x="36080" y="1546"/>
                  <a:pt x="33253" y="452"/>
                </a:cubicBezTo>
                <a:cubicBezTo>
                  <a:pt x="32460" y="141"/>
                  <a:pt x="31674" y="1"/>
                  <a:pt x="308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grpSp>
        <p:nvGrpSpPr>
          <p:cNvPr id="44" name="Google Shape;1928;p76">
            <a:extLst>
              <a:ext uri="{FF2B5EF4-FFF2-40B4-BE49-F238E27FC236}">
                <a16:creationId xmlns:a16="http://schemas.microsoft.com/office/drawing/2014/main" id="{C83906C5-E158-4964-9B5F-1E1D5E63D8DE}"/>
              </a:ext>
            </a:extLst>
          </p:cNvPr>
          <p:cNvGrpSpPr/>
          <p:nvPr/>
        </p:nvGrpSpPr>
        <p:grpSpPr>
          <a:xfrm>
            <a:off x="13912272" y="5085880"/>
            <a:ext cx="2461714" cy="1206575"/>
            <a:chOff x="2160650" y="2827125"/>
            <a:chExt cx="953675" cy="409625"/>
          </a:xfrm>
        </p:grpSpPr>
        <p:sp>
          <p:nvSpPr>
            <p:cNvPr id="45" name="Google Shape;1929;p76">
              <a:extLst>
                <a:ext uri="{FF2B5EF4-FFF2-40B4-BE49-F238E27FC236}">
                  <a16:creationId xmlns:a16="http://schemas.microsoft.com/office/drawing/2014/main" id="{E96441C5-FB8C-4E7B-91A0-378EA7E5FD89}"/>
                </a:ext>
              </a:extLst>
            </p:cNvPr>
            <p:cNvSpPr/>
            <p:nvPr/>
          </p:nvSpPr>
          <p:spPr>
            <a:xfrm>
              <a:off x="2160650" y="2827125"/>
              <a:ext cx="953675" cy="409625"/>
            </a:xfrm>
            <a:custGeom>
              <a:avLst/>
              <a:gdLst/>
              <a:ahLst/>
              <a:cxnLst/>
              <a:rect l="l" t="t" r="r" b="b"/>
              <a:pathLst>
                <a:path w="38147" h="16385" extrusionOk="0">
                  <a:moveTo>
                    <a:pt x="22976" y="0"/>
                  </a:moveTo>
                  <a:cubicBezTo>
                    <a:pt x="21023" y="0"/>
                    <a:pt x="19074" y="212"/>
                    <a:pt x="17143" y="424"/>
                  </a:cubicBezTo>
                  <a:cubicBezTo>
                    <a:pt x="13739" y="789"/>
                    <a:pt x="10243" y="1215"/>
                    <a:pt x="7234" y="2825"/>
                  </a:cubicBezTo>
                  <a:cubicBezTo>
                    <a:pt x="3040" y="5044"/>
                    <a:pt x="91" y="9604"/>
                    <a:pt x="0" y="14345"/>
                  </a:cubicBezTo>
                  <a:cubicBezTo>
                    <a:pt x="1307" y="14406"/>
                    <a:pt x="2645" y="14467"/>
                    <a:pt x="3982" y="14558"/>
                  </a:cubicBezTo>
                  <a:cubicBezTo>
                    <a:pt x="4164" y="10880"/>
                    <a:pt x="6049" y="7567"/>
                    <a:pt x="9180" y="5683"/>
                  </a:cubicBezTo>
                  <a:cubicBezTo>
                    <a:pt x="12432" y="3737"/>
                    <a:pt x="16383" y="3525"/>
                    <a:pt x="20183" y="3403"/>
                  </a:cubicBezTo>
                  <a:cubicBezTo>
                    <a:pt x="20855" y="3376"/>
                    <a:pt x="21539" y="3353"/>
                    <a:pt x="22225" y="3353"/>
                  </a:cubicBezTo>
                  <a:cubicBezTo>
                    <a:pt x="24580" y="3353"/>
                    <a:pt x="26953" y="3621"/>
                    <a:pt x="28906" y="4892"/>
                  </a:cubicBezTo>
                  <a:cubicBezTo>
                    <a:pt x="30700" y="6047"/>
                    <a:pt x="31885" y="7962"/>
                    <a:pt x="32615" y="9968"/>
                  </a:cubicBezTo>
                  <a:cubicBezTo>
                    <a:pt x="33314" y="11975"/>
                    <a:pt x="33557" y="14102"/>
                    <a:pt x="33831" y="16230"/>
                  </a:cubicBezTo>
                  <a:cubicBezTo>
                    <a:pt x="33831" y="16228"/>
                    <a:pt x="33831" y="16227"/>
                    <a:pt x="33832" y="16227"/>
                  </a:cubicBezTo>
                  <a:cubicBezTo>
                    <a:pt x="33842" y="16227"/>
                    <a:pt x="33911" y="16385"/>
                    <a:pt x="33921" y="16385"/>
                  </a:cubicBezTo>
                  <a:cubicBezTo>
                    <a:pt x="33921" y="16385"/>
                    <a:pt x="33922" y="16384"/>
                    <a:pt x="33922" y="16382"/>
                  </a:cubicBezTo>
                  <a:lnTo>
                    <a:pt x="38147" y="16382"/>
                  </a:lnTo>
                  <a:cubicBezTo>
                    <a:pt x="37752" y="13798"/>
                    <a:pt x="37113" y="11184"/>
                    <a:pt x="36232" y="8753"/>
                  </a:cubicBezTo>
                  <a:cubicBezTo>
                    <a:pt x="35320" y="6291"/>
                    <a:pt x="33861" y="3981"/>
                    <a:pt x="31764" y="2461"/>
                  </a:cubicBezTo>
                  <a:cubicBezTo>
                    <a:pt x="29727" y="971"/>
                    <a:pt x="27204" y="272"/>
                    <a:pt x="24681" y="59"/>
                  </a:cubicBezTo>
                  <a:cubicBezTo>
                    <a:pt x="24113" y="18"/>
                    <a:pt x="23544" y="0"/>
                    <a:pt x="22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46" name="Google Shape;1930;p76">
              <a:extLst>
                <a:ext uri="{FF2B5EF4-FFF2-40B4-BE49-F238E27FC236}">
                  <a16:creationId xmlns:a16="http://schemas.microsoft.com/office/drawing/2014/main" id="{D6BE1979-9002-4EDF-900E-C92FE62513D7}"/>
                </a:ext>
              </a:extLst>
            </p:cNvPr>
            <p:cNvSpPr/>
            <p:nvPr/>
          </p:nvSpPr>
          <p:spPr>
            <a:xfrm>
              <a:off x="2365050" y="2982525"/>
              <a:ext cx="592750" cy="254150"/>
            </a:xfrm>
            <a:custGeom>
              <a:avLst/>
              <a:gdLst/>
              <a:ahLst/>
              <a:cxnLst/>
              <a:rect l="l" t="t" r="r" b="b"/>
              <a:pathLst>
                <a:path w="23710" h="10166" extrusionOk="0">
                  <a:moveTo>
                    <a:pt x="14170" y="0"/>
                  </a:moveTo>
                  <a:cubicBezTo>
                    <a:pt x="12993" y="0"/>
                    <a:pt x="11825" y="120"/>
                    <a:pt x="10639" y="257"/>
                  </a:cubicBezTo>
                  <a:cubicBezTo>
                    <a:pt x="8542" y="500"/>
                    <a:pt x="6384" y="743"/>
                    <a:pt x="4499" y="1746"/>
                  </a:cubicBezTo>
                  <a:cubicBezTo>
                    <a:pt x="1916" y="3114"/>
                    <a:pt x="61" y="5941"/>
                    <a:pt x="1" y="8889"/>
                  </a:cubicBezTo>
                  <a:cubicBezTo>
                    <a:pt x="821" y="8950"/>
                    <a:pt x="1672" y="8980"/>
                    <a:pt x="2493" y="9011"/>
                  </a:cubicBezTo>
                  <a:cubicBezTo>
                    <a:pt x="2615" y="6762"/>
                    <a:pt x="3770" y="4664"/>
                    <a:pt x="5715" y="3509"/>
                  </a:cubicBezTo>
                  <a:cubicBezTo>
                    <a:pt x="7721" y="2293"/>
                    <a:pt x="10183" y="2172"/>
                    <a:pt x="12554" y="2111"/>
                  </a:cubicBezTo>
                  <a:cubicBezTo>
                    <a:pt x="13012" y="2089"/>
                    <a:pt x="13479" y="2070"/>
                    <a:pt x="13946" y="2070"/>
                  </a:cubicBezTo>
                  <a:cubicBezTo>
                    <a:pt x="15371" y="2070"/>
                    <a:pt x="16797" y="2245"/>
                    <a:pt x="17964" y="3023"/>
                  </a:cubicBezTo>
                  <a:cubicBezTo>
                    <a:pt x="19089" y="3752"/>
                    <a:pt x="19819" y="4938"/>
                    <a:pt x="20275" y="6184"/>
                  </a:cubicBezTo>
                  <a:cubicBezTo>
                    <a:pt x="20700" y="7430"/>
                    <a:pt x="20852" y="8768"/>
                    <a:pt x="21034" y="10075"/>
                  </a:cubicBezTo>
                  <a:cubicBezTo>
                    <a:pt x="21034" y="10071"/>
                    <a:pt x="21035" y="10070"/>
                    <a:pt x="21036" y="10070"/>
                  </a:cubicBezTo>
                  <a:cubicBezTo>
                    <a:pt x="21047" y="10070"/>
                    <a:pt x="21095" y="10166"/>
                    <a:pt x="21095" y="10166"/>
                  </a:cubicBezTo>
                  <a:lnTo>
                    <a:pt x="23709" y="10166"/>
                  </a:lnTo>
                  <a:cubicBezTo>
                    <a:pt x="23466" y="8555"/>
                    <a:pt x="23071" y="6944"/>
                    <a:pt x="22493" y="5424"/>
                  </a:cubicBezTo>
                  <a:cubicBezTo>
                    <a:pt x="21946" y="3904"/>
                    <a:pt x="21034" y="2476"/>
                    <a:pt x="19727" y="1503"/>
                  </a:cubicBezTo>
                  <a:cubicBezTo>
                    <a:pt x="18481" y="591"/>
                    <a:pt x="16901" y="166"/>
                    <a:pt x="15350" y="44"/>
                  </a:cubicBezTo>
                  <a:cubicBezTo>
                    <a:pt x="14955" y="14"/>
                    <a:pt x="14562" y="0"/>
                    <a:pt x="14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47" name="Google Shape;1931;p76">
              <a:extLst>
                <a:ext uri="{FF2B5EF4-FFF2-40B4-BE49-F238E27FC236}">
                  <a16:creationId xmlns:a16="http://schemas.microsoft.com/office/drawing/2014/main" id="{135A8B60-2726-43B3-AEE0-FB5FFCFE2B78}"/>
                </a:ext>
              </a:extLst>
            </p:cNvPr>
            <p:cNvSpPr/>
            <p:nvPr/>
          </p:nvSpPr>
          <p:spPr>
            <a:xfrm>
              <a:off x="2497275" y="3112800"/>
              <a:ext cx="318425" cy="116275"/>
            </a:xfrm>
            <a:custGeom>
              <a:avLst/>
              <a:gdLst/>
              <a:ahLst/>
              <a:cxnLst/>
              <a:rect l="l" t="t" r="r" b="b"/>
              <a:pathLst>
                <a:path w="12737" h="4651" extrusionOk="0">
                  <a:moveTo>
                    <a:pt x="6706" y="0"/>
                  </a:moveTo>
                  <a:cubicBezTo>
                    <a:pt x="4027" y="0"/>
                    <a:pt x="1476" y="1662"/>
                    <a:pt x="0" y="3921"/>
                  </a:cubicBezTo>
                  <a:cubicBezTo>
                    <a:pt x="4286" y="4225"/>
                    <a:pt x="8450" y="4377"/>
                    <a:pt x="12736" y="4651"/>
                  </a:cubicBezTo>
                  <a:cubicBezTo>
                    <a:pt x="12220" y="1976"/>
                    <a:pt x="9514" y="31"/>
                    <a:pt x="6779" y="0"/>
                  </a:cubicBezTo>
                  <a:cubicBezTo>
                    <a:pt x="6754" y="0"/>
                    <a:pt x="6730" y="0"/>
                    <a:pt x="6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  <p:sp>
        <p:nvSpPr>
          <p:cNvPr id="39" name="Google Shape;1905;p76">
            <a:extLst>
              <a:ext uri="{FF2B5EF4-FFF2-40B4-BE49-F238E27FC236}">
                <a16:creationId xmlns:a16="http://schemas.microsoft.com/office/drawing/2014/main" id="{4E39CF2F-F4C7-4C98-AF92-BFB797C15CD0}"/>
              </a:ext>
            </a:extLst>
          </p:cNvPr>
          <p:cNvSpPr/>
          <p:nvPr/>
        </p:nvSpPr>
        <p:spPr>
          <a:xfrm>
            <a:off x="13126060" y="1386260"/>
            <a:ext cx="1673673" cy="1800588"/>
          </a:xfrm>
          <a:custGeom>
            <a:avLst/>
            <a:gdLst/>
            <a:ahLst/>
            <a:cxnLst/>
            <a:rect l="l" t="t" r="r" b="b"/>
            <a:pathLst>
              <a:path w="29607" h="29489" extrusionOk="0">
                <a:moveTo>
                  <a:pt x="20013" y="0"/>
                </a:moveTo>
                <a:cubicBezTo>
                  <a:pt x="15991" y="0"/>
                  <a:pt x="10754" y="1926"/>
                  <a:pt x="7296" y="3625"/>
                </a:cubicBezTo>
                <a:cubicBezTo>
                  <a:pt x="4378" y="5084"/>
                  <a:pt x="1764" y="7546"/>
                  <a:pt x="913" y="10708"/>
                </a:cubicBezTo>
                <a:cubicBezTo>
                  <a:pt x="1" y="14051"/>
                  <a:pt x="1156" y="17607"/>
                  <a:pt x="2706" y="20708"/>
                </a:cubicBezTo>
                <a:cubicBezTo>
                  <a:pt x="4834" y="24933"/>
                  <a:pt x="8329" y="29067"/>
                  <a:pt x="13010" y="29462"/>
                </a:cubicBezTo>
                <a:cubicBezTo>
                  <a:pt x="13234" y="29479"/>
                  <a:pt x="13458" y="29488"/>
                  <a:pt x="13682" y="29488"/>
                </a:cubicBezTo>
                <a:cubicBezTo>
                  <a:pt x="16520" y="29488"/>
                  <a:pt x="19282" y="28090"/>
                  <a:pt x="21339" y="26118"/>
                </a:cubicBezTo>
                <a:cubicBezTo>
                  <a:pt x="23557" y="23960"/>
                  <a:pt x="25077" y="21224"/>
                  <a:pt x="26415" y="18458"/>
                </a:cubicBezTo>
                <a:cubicBezTo>
                  <a:pt x="27722" y="15784"/>
                  <a:pt x="28907" y="13018"/>
                  <a:pt x="29120" y="10069"/>
                </a:cubicBezTo>
                <a:cubicBezTo>
                  <a:pt x="29606" y="4355"/>
                  <a:pt x="26202" y="252"/>
                  <a:pt x="20457" y="8"/>
                </a:cubicBezTo>
                <a:cubicBezTo>
                  <a:pt x="20311" y="3"/>
                  <a:pt x="20162" y="0"/>
                  <a:pt x="200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grpSp>
        <p:nvGrpSpPr>
          <p:cNvPr id="40" name="Google Shape;1912;p76">
            <a:extLst>
              <a:ext uri="{FF2B5EF4-FFF2-40B4-BE49-F238E27FC236}">
                <a16:creationId xmlns:a16="http://schemas.microsoft.com/office/drawing/2014/main" id="{423E1EC9-5F79-472F-81FE-097F19672D57}"/>
              </a:ext>
            </a:extLst>
          </p:cNvPr>
          <p:cNvGrpSpPr/>
          <p:nvPr/>
        </p:nvGrpSpPr>
        <p:grpSpPr>
          <a:xfrm>
            <a:off x="4364390" y="1984667"/>
            <a:ext cx="1285200" cy="1202180"/>
            <a:chOff x="2434050" y="3452125"/>
            <a:chExt cx="688500" cy="644025"/>
          </a:xfrm>
        </p:grpSpPr>
        <p:sp>
          <p:nvSpPr>
            <p:cNvPr id="41" name="Google Shape;1913;p76">
              <a:extLst>
                <a:ext uri="{FF2B5EF4-FFF2-40B4-BE49-F238E27FC236}">
                  <a16:creationId xmlns:a16="http://schemas.microsoft.com/office/drawing/2014/main" id="{EC4A35E8-7B16-4510-9086-D441B33735EA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42" name="Google Shape;1914;p76">
              <a:extLst>
                <a:ext uri="{FF2B5EF4-FFF2-40B4-BE49-F238E27FC236}">
                  <a16:creationId xmlns:a16="http://schemas.microsoft.com/office/drawing/2014/main" id="{B81A693A-C164-4C9F-9E54-A0B573DFF4BB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43" name="Google Shape;1915;p76">
              <a:extLst>
                <a:ext uri="{FF2B5EF4-FFF2-40B4-BE49-F238E27FC236}">
                  <a16:creationId xmlns:a16="http://schemas.microsoft.com/office/drawing/2014/main" id="{2EFD6343-1DA4-4217-B0F0-010554F82F4F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  <p:sp>
        <p:nvSpPr>
          <p:cNvPr id="1380" name="Google Shape;1380;p51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dirty="0"/>
              <a:t>REVIU KEPATUHAN FASKES TERHADAP KONTRAK</a:t>
            </a:r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2FD12F-5682-4A47-9DEE-1284B9C6275E}"/>
              </a:ext>
            </a:extLst>
          </p:cNvPr>
          <p:cNvSpPr txBox="1"/>
          <p:nvPr/>
        </p:nvSpPr>
        <p:spPr>
          <a:xfrm>
            <a:off x="552419" y="3077820"/>
            <a:ext cx="2413000" cy="4301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D" b="1" dirty="0"/>
              <a:t>CAPAIAN : 96,0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60AE92-0560-41D7-85FE-D88DC37D1924}"/>
              </a:ext>
            </a:extLst>
          </p:cNvPr>
          <p:cNvSpPr txBox="1"/>
          <p:nvPr/>
        </p:nvSpPr>
        <p:spPr>
          <a:xfrm>
            <a:off x="552419" y="3507938"/>
            <a:ext cx="58483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/>
              <a:t>1. </a:t>
            </a:r>
            <a:r>
              <a:rPr lang="en-ID" sz="1800" dirty="0" err="1"/>
              <a:t>Jumlah</a:t>
            </a:r>
            <a:r>
              <a:rPr lang="en-ID" sz="1800" dirty="0"/>
              <a:t> RS yang </a:t>
            </a:r>
            <a:r>
              <a:rPr lang="en-ID" sz="1800" dirty="0" err="1"/>
              <a:t>sudah</a:t>
            </a:r>
            <a:r>
              <a:rPr lang="en-ID" sz="1800" dirty="0"/>
              <a:t> </a:t>
            </a:r>
            <a:r>
              <a:rPr lang="en-ID" sz="1800" dirty="0" err="1"/>
              <a:t>menggunakan</a:t>
            </a:r>
            <a:r>
              <a:rPr lang="en-ID" sz="1800" dirty="0"/>
              <a:t> </a:t>
            </a:r>
            <a:r>
              <a:rPr lang="en-ID" sz="1800" dirty="0" err="1"/>
              <a:t>sistem</a:t>
            </a:r>
            <a:r>
              <a:rPr lang="en-ID" sz="1800" dirty="0"/>
              <a:t> </a:t>
            </a:r>
            <a:r>
              <a:rPr lang="en-ID" sz="1800" dirty="0" err="1"/>
              <a:t>antrian</a:t>
            </a:r>
            <a:r>
              <a:rPr lang="en-ID" sz="1800" dirty="0"/>
              <a:t> </a:t>
            </a:r>
            <a:r>
              <a:rPr lang="en-ID" sz="1800" dirty="0" err="1"/>
              <a:t>Elektronik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2. </a:t>
            </a:r>
            <a:r>
              <a:rPr lang="en-ID" sz="1800" dirty="0" err="1"/>
              <a:t>Jumlah</a:t>
            </a:r>
            <a:r>
              <a:rPr lang="en-ID" sz="1800" dirty="0"/>
              <a:t> RS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sistem</a:t>
            </a:r>
            <a:r>
              <a:rPr lang="en-ID" sz="1800" dirty="0"/>
              <a:t> </a:t>
            </a:r>
            <a:r>
              <a:rPr lang="en-ID" sz="1800" dirty="0" err="1"/>
              <a:t>informasi</a:t>
            </a:r>
            <a:r>
              <a:rPr lang="en-ID" sz="1800" dirty="0"/>
              <a:t> </a:t>
            </a:r>
            <a:r>
              <a:rPr lang="en-ID" sz="1800" dirty="0" err="1"/>
              <a:t>ketersediaan</a:t>
            </a:r>
            <a:r>
              <a:rPr lang="en-ID" sz="1800" dirty="0"/>
              <a:t> TT </a:t>
            </a:r>
            <a:r>
              <a:rPr lang="en-ID" sz="1800" dirty="0" err="1"/>
              <a:t>terintegrasi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aplicares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3. </a:t>
            </a:r>
            <a:r>
              <a:rPr lang="en-ID" sz="1800" dirty="0" err="1"/>
              <a:t>Kepatuhan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Walk Through Audit (WTA)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Nilai ≥ 85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82EC24-89D6-4E0A-B341-4FD552E08763}"/>
              </a:ext>
            </a:extLst>
          </p:cNvPr>
          <p:cNvSpPr txBox="1"/>
          <p:nvPr/>
        </p:nvSpPr>
        <p:spPr>
          <a:xfrm>
            <a:off x="8780927" y="2389856"/>
            <a:ext cx="2413000" cy="4301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D" b="1" dirty="0"/>
              <a:t>CAPAIAN : 96,9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7ED3CF-697E-44F5-B4A3-3E3232101736}"/>
              </a:ext>
            </a:extLst>
          </p:cNvPr>
          <p:cNvSpPr txBox="1"/>
          <p:nvPr/>
        </p:nvSpPr>
        <p:spPr>
          <a:xfrm>
            <a:off x="8780927" y="3077820"/>
            <a:ext cx="69564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/>
              <a:t>1. Display </a:t>
            </a:r>
            <a:r>
              <a:rPr lang="en-ID" sz="1800" dirty="0" err="1"/>
              <a:t>tempat</a:t>
            </a:r>
            <a:r>
              <a:rPr lang="en-ID" sz="1800" dirty="0"/>
              <a:t> </a:t>
            </a:r>
            <a:r>
              <a:rPr lang="en-ID" sz="1800" dirty="0" err="1"/>
              <a:t>tidur</a:t>
            </a:r>
            <a:r>
              <a:rPr lang="en-ID" sz="1800" dirty="0"/>
              <a:t> yang </a:t>
            </a:r>
            <a:r>
              <a:rPr lang="en-ID" sz="1800" dirty="0" err="1"/>
              <a:t>terhubung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Aplicares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2.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adanya</a:t>
            </a:r>
            <a:r>
              <a:rPr lang="en-ID" sz="1800" dirty="0"/>
              <a:t> </a:t>
            </a:r>
            <a:r>
              <a:rPr lang="en-ID" sz="1800" dirty="0" err="1"/>
              <a:t>keluhan</a:t>
            </a:r>
            <a:r>
              <a:rPr lang="en-ID" sz="1800" dirty="0"/>
              <a:t> </a:t>
            </a:r>
            <a:r>
              <a:rPr lang="en-ID" sz="1800" dirty="0" err="1"/>
              <a:t>peserta</a:t>
            </a:r>
            <a:r>
              <a:rPr lang="en-ID" sz="1800" dirty="0"/>
              <a:t> </a:t>
            </a:r>
            <a:r>
              <a:rPr lang="en-ID" sz="1800" dirty="0" err="1"/>
              <a:t>terkait</a:t>
            </a:r>
            <a:r>
              <a:rPr lang="en-ID" sz="1800" dirty="0"/>
              <a:t> </a:t>
            </a:r>
            <a:r>
              <a:rPr lang="en-ID" sz="1800" dirty="0" err="1"/>
              <a:t>Iur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3.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adanya</a:t>
            </a:r>
            <a:r>
              <a:rPr lang="en-ID" sz="1800" dirty="0"/>
              <a:t> </a:t>
            </a:r>
            <a:r>
              <a:rPr lang="en-ID" sz="1800" dirty="0" err="1"/>
              <a:t>keluhan</a:t>
            </a:r>
            <a:r>
              <a:rPr lang="en-ID" sz="1800" dirty="0"/>
              <a:t> </a:t>
            </a:r>
            <a:r>
              <a:rPr lang="en-ID" sz="1800" dirty="0" err="1"/>
              <a:t>peserta</a:t>
            </a:r>
            <a:r>
              <a:rPr lang="en-ID" sz="1800" dirty="0"/>
              <a:t> </a:t>
            </a:r>
            <a:r>
              <a:rPr lang="en-ID" sz="1800" dirty="0" err="1"/>
              <a:t>terkait</a:t>
            </a:r>
            <a:r>
              <a:rPr lang="en-ID" sz="1800" dirty="0"/>
              <a:t> </a:t>
            </a:r>
            <a:r>
              <a:rPr lang="en-ID" sz="1800" dirty="0" err="1"/>
              <a:t>diskriminasi</a:t>
            </a:r>
            <a:r>
              <a:rPr lang="en-ID" sz="1800" dirty="0"/>
              <a:t> </a:t>
            </a:r>
            <a:r>
              <a:rPr lang="en-ID" sz="1800" dirty="0" err="1"/>
              <a:t>pelayanan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4.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adanya</a:t>
            </a:r>
            <a:r>
              <a:rPr lang="en-ID" sz="1800" dirty="0"/>
              <a:t> </a:t>
            </a:r>
            <a:r>
              <a:rPr lang="en-ID" sz="1800" dirty="0" err="1"/>
              <a:t>keluhan</a:t>
            </a:r>
            <a:r>
              <a:rPr lang="en-ID" sz="1800" dirty="0"/>
              <a:t> </a:t>
            </a:r>
            <a:r>
              <a:rPr lang="en-ID" sz="1800" dirty="0" err="1"/>
              <a:t>peserta</a:t>
            </a:r>
            <a:r>
              <a:rPr lang="en-ID" sz="1800" dirty="0"/>
              <a:t> </a:t>
            </a:r>
            <a:r>
              <a:rPr lang="en-ID" sz="1800" dirty="0" err="1"/>
              <a:t>terkait</a:t>
            </a:r>
            <a:r>
              <a:rPr lang="en-ID" sz="1800" dirty="0"/>
              <a:t> </a:t>
            </a:r>
            <a:r>
              <a:rPr lang="en-ID" sz="1800" dirty="0" err="1"/>
              <a:t>kuota</a:t>
            </a:r>
            <a:r>
              <a:rPr lang="en-ID" sz="1800" dirty="0"/>
              <a:t> </a:t>
            </a:r>
            <a:r>
              <a:rPr lang="en-ID" sz="1800" dirty="0" err="1"/>
              <a:t>kamar</a:t>
            </a:r>
            <a:r>
              <a:rPr lang="en-ID" sz="1800" dirty="0"/>
              <a:t> </a:t>
            </a:r>
            <a:r>
              <a:rPr lang="en-ID" sz="1800" dirty="0" err="1"/>
              <a:t>perawatan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5. Updating </a:t>
            </a:r>
            <a:r>
              <a:rPr lang="en-ID" sz="1800" dirty="0" err="1"/>
              <a:t>rutin</a:t>
            </a:r>
            <a:r>
              <a:rPr lang="en-ID" sz="1800" dirty="0"/>
              <a:t> </a:t>
            </a:r>
            <a:r>
              <a:rPr lang="en-ID" sz="1800" dirty="0" err="1"/>
              <a:t>ketersediaan</a:t>
            </a:r>
            <a:r>
              <a:rPr lang="en-ID" sz="1800" dirty="0"/>
              <a:t> </a:t>
            </a:r>
            <a:r>
              <a:rPr lang="en-ID" sz="1800" dirty="0" err="1"/>
              <a:t>tempat</a:t>
            </a:r>
            <a:r>
              <a:rPr lang="en-ID" sz="1800" dirty="0"/>
              <a:t> </a:t>
            </a:r>
            <a:r>
              <a:rPr lang="en-ID" sz="1800" dirty="0" err="1"/>
              <a:t>tidur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6. </a:t>
            </a:r>
            <a:r>
              <a:rPr lang="en-ID" sz="1800" dirty="0" err="1"/>
              <a:t>Capaian</a:t>
            </a:r>
            <a:r>
              <a:rPr lang="en-ID" sz="1800" dirty="0"/>
              <a:t> PRB 100% </a:t>
            </a:r>
            <a:r>
              <a:rPr lang="en-ID" sz="1800" dirty="0" err="1"/>
              <a:t>dari</a:t>
            </a:r>
            <a:r>
              <a:rPr lang="en-ID" sz="1800" dirty="0"/>
              <a:t> target Kantor Cabang </a:t>
            </a:r>
            <a:br>
              <a:rPr lang="en-ID" sz="1800" dirty="0"/>
            </a:br>
            <a:r>
              <a:rPr lang="en-ID" sz="1800" dirty="0"/>
              <a:t>7. PIC 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B9FDB6-0904-4F6F-A215-486A22616D77}"/>
              </a:ext>
            </a:extLst>
          </p:cNvPr>
          <p:cNvSpPr txBox="1"/>
          <p:nvPr/>
        </p:nvSpPr>
        <p:spPr>
          <a:xfrm>
            <a:off x="545327" y="6660453"/>
            <a:ext cx="64616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/>
              <a:t>1. Display </a:t>
            </a:r>
            <a:r>
              <a:rPr lang="en-ID" sz="1800" dirty="0" err="1"/>
              <a:t>tempat</a:t>
            </a:r>
            <a:r>
              <a:rPr lang="en-ID" sz="1800" dirty="0"/>
              <a:t> </a:t>
            </a:r>
            <a:r>
              <a:rPr lang="en-ID" sz="1800" dirty="0" err="1"/>
              <a:t>tidur</a:t>
            </a:r>
            <a:r>
              <a:rPr lang="en-ID" sz="1800" dirty="0"/>
              <a:t> yang </a:t>
            </a:r>
            <a:r>
              <a:rPr lang="en-ID" sz="1800" dirty="0" err="1"/>
              <a:t>terhubung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Aplicares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2.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adanya</a:t>
            </a:r>
            <a:r>
              <a:rPr lang="en-ID" sz="1800" dirty="0"/>
              <a:t> </a:t>
            </a:r>
            <a:r>
              <a:rPr lang="en-ID" sz="1800" dirty="0" err="1"/>
              <a:t>keluhan</a:t>
            </a:r>
            <a:r>
              <a:rPr lang="en-ID" sz="1800" dirty="0"/>
              <a:t> </a:t>
            </a:r>
            <a:r>
              <a:rPr lang="en-ID" sz="1800" dirty="0" err="1"/>
              <a:t>peserta</a:t>
            </a:r>
            <a:r>
              <a:rPr lang="en-ID" sz="1800" dirty="0"/>
              <a:t> </a:t>
            </a:r>
            <a:r>
              <a:rPr lang="en-ID" sz="1800" dirty="0" err="1"/>
              <a:t>terkait</a:t>
            </a:r>
            <a:r>
              <a:rPr lang="en-ID" sz="1800" dirty="0"/>
              <a:t> </a:t>
            </a:r>
            <a:r>
              <a:rPr lang="en-ID" sz="1800" dirty="0" err="1"/>
              <a:t>Iur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3.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adanya</a:t>
            </a:r>
            <a:r>
              <a:rPr lang="en-ID" sz="1800" dirty="0"/>
              <a:t> </a:t>
            </a:r>
            <a:r>
              <a:rPr lang="en-ID" sz="1800" dirty="0" err="1"/>
              <a:t>keluhan</a:t>
            </a:r>
            <a:r>
              <a:rPr lang="en-ID" sz="1800" dirty="0"/>
              <a:t> </a:t>
            </a:r>
            <a:r>
              <a:rPr lang="en-ID" sz="1800" dirty="0" err="1"/>
              <a:t>peserta</a:t>
            </a:r>
            <a:r>
              <a:rPr lang="en-ID" sz="1800" dirty="0"/>
              <a:t> </a:t>
            </a:r>
            <a:r>
              <a:rPr lang="en-ID" sz="1800" dirty="0" err="1"/>
              <a:t>terkait</a:t>
            </a:r>
            <a:r>
              <a:rPr lang="en-ID" sz="1800" dirty="0"/>
              <a:t> </a:t>
            </a:r>
            <a:r>
              <a:rPr lang="en-ID" sz="1800" dirty="0" err="1"/>
              <a:t>diskriminasi</a:t>
            </a:r>
            <a:r>
              <a:rPr lang="en-ID" sz="1800" dirty="0"/>
              <a:t> </a:t>
            </a:r>
            <a:r>
              <a:rPr lang="en-ID" sz="1800" dirty="0" err="1"/>
              <a:t>pelayanan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4.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adanya</a:t>
            </a:r>
            <a:r>
              <a:rPr lang="en-ID" sz="1800" dirty="0"/>
              <a:t> </a:t>
            </a:r>
            <a:r>
              <a:rPr lang="en-ID" sz="1800" dirty="0" err="1"/>
              <a:t>keluhan</a:t>
            </a:r>
            <a:r>
              <a:rPr lang="en-ID" sz="1800" dirty="0"/>
              <a:t> </a:t>
            </a:r>
            <a:r>
              <a:rPr lang="en-ID" sz="1800" dirty="0" err="1"/>
              <a:t>peserta</a:t>
            </a:r>
            <a:r>
              <a:rPr lang="en-ID" sz="1800" dirty="0"/>
              <a:t> </a:t>
            </a:r>
            <a:r>
              <a:rPr lang="en-ID" sz="1800" dirty="0" err="1"/>
              <a:t>terkait</a:t>
            </a:r>
            <a:r>
              <a:rPr lang="en-ID" sz="1800" dirty="0"/>
              <a:t> </a:t>
            </a:r>
            <a:r>
              <a:rPr lang="en-ID" sz="1800" dirty="0" err="1"/>
              <a:t>kuota</a:t>
            </a:r>
            <a:r>
              <a:rPr lang="en-ID" sz="1800" dirty="0"/>
              <a:t> </a:t>
            </a:r>
            <a:r>
              <a:rPr lang="en-ID" sz="1800" dirty="0" err="1"/>
              <a:t>kamar</a:t>
            </a:r>
            <a:r>
              <a:rPr lang="en-ID" sz="1800" dirty="0"/>
              <a:t> </a:t>
            </a:r>
            <a:r>
              <a:rPr lang="en-ID" sz="1800" dirty="0" err="1"/>
              <a:t>perawatan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5. Updating </a:t>
            </a:r>
            <a:r>
              <a:rPr lang="en-ID" sz="1800" dirty="0" err="1"/>
              <a:t>rutin</a:t>
            </a:r>
            <a:r>
              <a:rPr lang="en-ID" sz="1800" dirty="0"/>
              <a:t> </a:t>
            </a:r>
            <a:r>
              <a:rPr lang="en-ID" sz="1800" dirty="0" err="1"/>
              <a:t>ketersediaan</a:t>
            </a:r>
            <a:r>
              <a:rPr lang="en-ID" sz="1800" dirty="0"/>
              <a:t> </a:t>
            </a:r>
            <a:r>
              <a:rPr lang="en-ID" sz="1800" dirty="0" err="1"/>
              <a:t>tempat</a:t>
            </a:r>
            <a:r>
              <a:rPr lang="en-ID" sz="1800" dirty="0"/>
              <a:t> </a:t>
            </a:r>
            <a:r>
              <a:rPr lang="en-ID" sz="1800" dirty="0" err="1"/>
              <a:t>tidur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6. </a:t>
            </a:r>
            <a:r>
              <a:rPr lang="en-ID" sz="1800" dirty="0" err="1"/>
              <a:t>Capaian</a:t>
            </a:r>
            <a:r>
              <a:rPr lang="en-ID" sz="1800" dirty="0"/>
              <a:t> PRB 100% </a:t>
            </a:r>
            <a:r>
              <a:rPr lang="en-ID" sz="1800" dirty="0" err="1"/>
              <a:t>dari</a:t>
            </a:r>
            <a:r>
              <a:rPr lang="en-ID" sz="1800" dirty="0"/>
              <a:t> target Kantor Cabang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8ED007-13A5-47A4-A383-C8133E0545EC}"/>
              </a:ext>
            </a:extLst>
          </p:cNvPr>
          <p:cNvSpPr txBox="1"/>
          <p:nvPr/>
        </p:nvSpPr>
        <p:spPr>
          <a:xfrm>
            <a:off x="8939147" y="6383454"/>
            <a:ext cx="62039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/>
              <a:t>1. Updating display </a:t>
            </a:r>
            <a:r>
              <a:rPr lang="en-ID" sz="1800" dirty="0" err="1"/>
              <a:t>tempat</a:t>
            </a:r>
            <a:r>
              <a:rPr lang="en-ID" sz="1800" dirty="0"/>
              <a:t> </a:t>
            </a:r>
            <a:r>
              <a:rPr lang="en-ID" sz="1800" dirty="0" err="1"/>
              <a:t>tidur</a:t>
            </a:r>
            <a:r>
              <a:rPr lang="en-ID" sz="1800" dirty="0"/>
              <a:t> </a:t>
            </a:r>
            <a:r>
              <a:rPr lang="en-ID" sz="1800" dirty="0" err="1"/>
              <a:t>terhubung</a:t>
            </a:r>
            <a:r>
              <a:rPr lang="en-ID" sz="1800" dirty="0"/>
              <a:t> </a:t>
            </a:r>
            <a:r>
              <a:rPr lang="en-ID" sz="1800" dirty="0" err="1"/>
              <a:t>Aplikasi</a:t>
            </a:r>
            <a:r>
              <a:rPr lang="en-ID" sz="1800" dirty="0"/>
              <a:t> Mobile JKN </a:t>
            </a:r>
            <a:br>
              <a:rPr lang="en-ID" sz="1800" dirty="0"/>
            </a:br>
            <a:r>
              <a:rPr lang="en-ID" sz="1800" dirty="0"/>
              <a:t>2. Display </a:t>
            </a:r>
            <a:r>
              <a:rPr lang="en-ID" sz="1800" dirty="0" err="1"/>
              <a:t>tindakan</a:t>
            </a:r>
            <a:r>
              <a:rPr lang="en-ID" sz="1800" dirty="0"/>
              <a:t> </a:t>
            </a:r>
            <a:r>
              <a:rPr lang="en-ID" sz="1800" dirty="0" err="1"/>
              <a:t>operasi</a:t>
            </a:r>
            <a:r>
              <a:rPr lang="en-ID" sz="1800" dirty="0"/>
              <a:t> </a:t>
            </a:r>
            <a:r>
              <a:rPr lang="en-ID" sz="1800" dirty="0" err="1"/>
              <a:t>terhubung</a:t>
            </a:r>
            <a:r>
              <a:rPr lang="en-ID" sz="1800" dirty="0"/>
              <a:t> </a:t>
            </a:r>
            <a:r>
              <a:rPr lang="en-ID" sz="1800" dirty="0" err="1"/>
              <a:t>Aplikasi</a:t>
            </a:r>
            <a:r>
              <a:rPr lang="en-ID" sz="1800" dirty="0"/>
              <a:t> Mobile JKN </a:t>
            </a:r>
            <a:br>
              <a:rPr lang="en-ID" sz="1800" dirty="0"/>
            </a:br>
            <a:r>
              <a:rPr lang="en-ID" sz="1800" dirty="0"/>
              <a:t>3. </a:t>
            </a:r>
            <a:r>
              <a:rPr lang="en-ID" sz="1800" dirty="0" err="1"/>
              <a:t>Sistem</a:t>
            </a:r>
            <a:r>
              <a:rPr lang="en-ID" sz="1800" dirty="0"/>
              <a:t> </a:t>
            </a:r>
            <a:r>
              <a:rPr lang="en-ID" sz="1800" dirty="0" err="1"/>
              <a:t>Antrean</a:t>
            </a:r>
            <a:r>
              <a:rPr lang="en-ID" sz="1800" dirty="0"/>
              <a:t> </a:t>
            </a:r>
            <a:r>
              <a:rPr lang="en-ID" sz="1800" dirty="0" err="1"/>
              <a:t>terhubung</a:t>
            </a:r>
            <a:r>
              <a:rPr lang="en-ID" sz="1800" dirty="0"/>
              <a:t> </a:t>
            </a:r>
            <a:r>
              <a:rPr lang="en-ID" sz="1800" dirty="0" err="1"/>
              <a:t>Aplikasi</a:t>
            </a:r>
            <a:r>
              <a:rPr lang="en-ID" sz="1800" dirty="0"/>
              <a:t> Mobile JKN </a:t>
            </a:r>
            <a:br>
              <a:rPr lang="en-ID" sz="1800" dirty="0"/>
            </a:br>
            <a:r>
              <a:rPr lang="en-ID" sz="1800" dirty="0"/>
              <a:t>4. </a:t>
            </a:r>
            <a:r>
              <a:rPr lang="en-ID" sz="1800" dirty="0" err="1"/>
              <a:t>Tindak</a:t>
            </a:r>
            <a:r>
              <a:rPr lang="en-ID" sz="1800" dirty="0"/>
              <a:t> </a:t>
            </a:r>
            <a:r>
              <a:rPr lang="en-ID" sz="1800" dirty="0" err="1"/>
              <a:t>Lanjut</a:t>
            </a:r>
            <a:r>
              <a:rPr lang="en-ID" sz="1800" dirty="0"/>
              <a:t> dan </a:t>
            </a:r>
            <a:r>
              <a:rPr lang="en-ID" sz="1800" dirty="0" err="1"/>
              <a:t>penyelesaian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keluhan</a:t>
            </a:r>
            <a:r>
              <a:rPr lang="en-ID" sz="1800" dirty="0"/>
              <a:t> </a:t>
            </a:r>
            <a:r>
              <a:rPr lang="en-ID" sz="1800" dirty="0" err="1"/>
              <a:t>peserta</a:t>
            </a:r>
            <a:r>
              <a:rPr lang="en-ID" sz="1800" dirty="0"/>
              <a:t> </a:t>
            </a:r>
            <a:r>
              <a:rPr lang="en-ID" sz="1800" dirty="0" err="1"/>
              <a:t>terkait</a:t>
            </a:r>
            <a:r>
              <a:rPr lang="en-ID" sz="1800" dirty="0"/>
              <a:t> </a:t>
            </a:r>
            <a:r>
              <a:rPr lang="en-ID" sz="1800" dirty="0" err="1"/>
              <a:t>layanan</a:t>
            </a:r>
            <a:r>
              <a:rPr lang="en-ID" sz="1800" dirty="0"/>
              <a:t> </a:t>
            </a:r>
            <a:r>
              <a:rPr lang="en-ID" sz="1800" dirty="0" err="1"/>
              <a:t>kesehatan</a:t>
            </a:r>
            <a:r>
              <a:rPr lang="en-ID" sz="1800" dirty="0"/>
              <a:t> di FKRTL </a:t>
            </a:r>
            <a:br>
              <a:rPr lang="en-ID" sz="1800" dirty="0"/>
            </a:br>
            <a:r>
              <a:rPr lang="en-ID" sz="1800" dirty="0"/>
              <a:t>5. </a:t>
            </a:r>
            <a:r>
              <a:rPr lang="en-ID" sz="1800" dirty="0" err="1"/>
              <a:t>Indeks</a:t>
            </a:r>
            <a:r>
              <a:rPr lang="en-ID" sz="1800" dirty="0"/>
              <a:t> </a:t>
            </a:r>
            <a:r>
              <a:rPr lang="en-ID" sz="1800" dirty="0" err="1"/>
              <a:t>Pemahaman</a:t>
            </a:r>
            <a:r>
              <a:rPr lang="en-ID" sz="1800" dirty="0"/>
              <a:t> </a:t>
            </a:r>
            <a:r>
              <a:rPr lang="en-ID" sz="1800" dirty="0" err="1"/>
              <a:t>Faskes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/>
              <a:t>6. Nilai </a:t>
            </a:r>
            <a:r>
              <a:rPr lang="en-ID" sz="1800" dirty="0" err="1"/>
              <a:t>Kepuasan</a:t>
            </a:r>
            <a:r>
              <a:rPr lang="en-ID" sz="1800" dirty="0"/>
              <a:t> </a:t>
            </a:r>
            <a:r>
              <a:rPr lang="en-ID" sz="1800" dirty="0" err="1"/>
              <a:t>Peserta</a:t>
            </a:r>
            <a:r>
              <a:rPr lang="en-ID" sz="1800" dirty="0"/>
              <a:t> di FKRTL </a:t>
            </a:r>
            <a:br>
              <a:rPr lang="en-ID" sz="1800" dirty="0"/>
            </a:br>
            <a:r>
              <a:rPr lang="en-ID" sz="1800" dirty="0"/>
              <a:t>7. </a:t>
            </a:r>
            <a:r>
              <a:rPr lang="en-ID" sz="1800" dirty="0" err="1"/>
              <a:t>Tercapainya</a:t>
            </a:r>
            <a:r>
              <a:rPr lang="en-ID" sz="1800" dirty="0"/>
              <a:t> target </a:t>
            </a:r>
            <a:r>
              <a:rPr lang="en-ID" sz="1800" dirty="0" err="1"/>
              <a:t>rekrutmen</a:t>
            </a:r>
            <a:r>
              <a:rPr lang="en-ID" sz="1800" dirty="0"/>
              <a:t> </a:t>
            </a:r>
            <a:r>
              <a:rPr lang="en-ID" sz="1800" dirty="0" err="1"/>
              <a:t>peserta</a:t>
            </a:r>
            <a:r>
              <a:rPr lang="en-ID" sz="1800" dirty="0"/>
              <a:t> PRB 100%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8F85EC-1E20-4C62-82E1-150B1E42AD6D}"/>
              </a:ext>
            </a:extLst>
          </p:cNvPr>
          <p:cNvSpPr txBox="1"/>
          <p:nvPr/>
        </p:nvSpPr>
        <p:spPr>
          <a:xfrm>
            <a:off x="552419" y="6010244"/>
            <a:ext cx="2413000" cy="4301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D" b="1" dirty="0"/>
              <a:t>CAPAIAN : 96,3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00AA58-7C1E-453C-8907-58E02F01468E}"/>
              </a:ext>
            </a:extLst>
          </p:cNvPr>
          <p:cNvSpPr txBox="1"/>
          <p:nvPr/>
        </p:nvSpPr>
        <p:spPr>
          <a:xfrm>
            <a:off x="9001605" y="5771338"/>
            <a:ext cx="3952940" cy="4301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D" b="1" dirty="0" err="1"/>
              <a:t>Indikator</a:t>
            </a:r>
            <a:r>
              <a:rPr lang="en-ID" b="1" dirty="0"/>
              <a:t> </a:t>
            </a:r>
            <a:r>
              <a:rPr lang="en-ID" b="1" dirty="0" err="1"/>
              <a:t>Kepatuhan</a:t>
            </a:r>
            <a:r>
              <a:rPr lang="en-ID" b="1" dirty="0"/>
              <a:t> 2021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4C13DB-3B08-4A96-AAB3-1C00AC150907}"/>
              </a:ext>
            </a:extLst>
          </p:cNvPr>
          <p:cNvSpPr txBox="1"/>
          <p:nvPr/>
        </p:nvSpPr>
        <p:spPr>
          <a:xfrm>
            <a:off x="1709713" y="9188868"/>
            <a:ext cx="3533792" cy="4301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b="1" dirty="0"/>
              <a:t>WTA PAPER BASE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196CE2-35FD-490F-AF68-60E8484C194A}"/>
              </a:ext>
            </a:extLst>
          </p:cNvPr>
          <p:cNvSpPr txBox="1"/>
          <p:nvPr/>
        </p:nvSpPr>
        <p:spPr>
          <a:xfrm>
            <a:off x="9427031" y="9171082"/>
            <a:ext cx="3533792" cy="4301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b="1" dirty="0"/>
              <a:t>WTA APLIKASI </a:t>
            </a:r>
          </a:p>
        </p:txBody>
      </p:sp>
      <p:sp>
        <p:nvSpPr>
          <p:cNvPr id="34" name="Google Shape;1380;p51">
            <a:extLst>
              <a:ext uri="{FF2B5EF4-FFF2-40B4-BE49-F238E27FC236}">
                <a16:creationId xmlns:a16="http://schemas.microsoft.com/office/drawing/2014/main" id="{3EDBEFE3-EBBA-4541-B360-34398719611F}"/>
              </a:ext>
            </a:extLst>
          </p:cNvPr>
          <p:cNvSpPr txBox="1">
            <a:spLocks/>
          </p:cNvSpPr>
          <p:nvPr/>
        </p:nvSpPr>
        <p:spPr>
          <a:xfrm>
            <a:off x="3776133" y="2008780"/>
            <a:ext cx="2461714" cy="106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ID" sz="4800" dirty="0"/>
              <a:t>2018</a:t>
            </a:r>
          </a:p>
        </p:txBody>
      </p:sp>
      <p:sp>
        <p:nvSpPr>
          <p:cNvPr id="35" name="Google Shape;1380;p51">
            <a:extLst>
              <a:ext uri="{FF2B5EF4-FFF2-40B4-BE49-F238E27FC236}">
                <a16:creationId xmlns:a16="http://schemas.microsoft.com/office/drawing/2014/main" id="{3678417A-89AE-4A57-B702-EF8F7607E4F3}"/>
              </a:ext>
            </a:extLst>
          </p:cNvPr>
          <p:cNvSpPr txBox="1">
            <a:spLocks/>
          </p:cNvSpPr>
          <p:nvPr/>
        </p:nvSpPr>
        <p:spPr>
          <a:xfrm>
            <a:off x="4545226" y="5497352"/>
            <a:ext cx="2461714" cy="106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ID" sz="4800" dirty="0"/>
              <a:t>2020</a:t>
            </a:r>
          </a:p>
        </p:txBody>
      </p:sp>
      <p:sp>
        <p:nvSpPr>
          <p:cNvPr id="36" name="Google Shape;1380;p51">
            <a:extLst>
              <a:ext uri="{FF2B5EF4-FFF2-40B4-BE49-F238E27FC236}">
                <a16:creationId xmlns:a16="http://schemas.microsoft.com/office/drawing/2014/main" id="{E7F2067A-CC34-40DC-877F-5A3F6A05AA0A}"/>
              </a:ext>
            </a:extLst>
          </p:cNvPr>
          <p:cNvSpPr txBox="1">
            <a:spLocks/>
          </p:cNvSpPr>
          <p:nvPr/>
        </p:nvSpPr>
        <p:spPr>
          <a:xfrm>
            <a:off x="13912272" y="5359817"/>
            <a:ext cx="2461714" cy="106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ID" sz="4800" dirty="0"/>
              <a:t>2021</a:t>
            </a:r>
          </a:p>
        </p:txBody>
      </p:sp>
      <p:sp>
        <p:nvSpPr>
          <p:cNvPr id="37" name="Google Shape;1380;p51">
            <a:extLst>
              <a:ext uri="{FF2B5EF4-FFF2-40B4-BE49-F238E27FC236}">
                <a16:creationId xmlns:a16="http://schemas.microsoft.com/office/drawing/2014/main" id="{263B25E4-FA6B-4C2B-9FA9-BB27DD5FA59E}"/>
              </a:ext>
            </a:extLst>
          </p:cNvPr>
          <p:cNvSpPr txBox="1">
            <a:spLocks/>
          </p:cNvSpPr>
          <p:nvPr/>
        </p:nvSpPr>
        <p:spPr>
          <a:xfrm>
            <a:off x="12681415" y="1791861"/>
            <a:ext cx="2461714" cy="106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ID" sz="4800" dirty="0"/>
              <a:t>2019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49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dirty="0"/>
              <a:t>DIGITALISASI PELAYANAN ADMINISTRASI RS</a:t>
            </a:r>
            <a:endParaRPr dirty="0"/>
          </a:p>
        </p:txBody>
      </p:sp>
      <p:sp>
        <p:nvSpPr>
          <p:cNvPr id="1353" name="Google Shape;1353;p49"/>
          <p:cNvSpPr/>
          <p:nvPr/>
        </p:nvSpPr>
        <p:spPr>
          <a:xfrm>
            <a:off x="5141769" y="8594515"/>
            <a:ext cx="6748804" cy="7116"/>
          </a:xfrm>
          <a:custGeom>
            <a:avLst/>
            <a:gdLst/>
            <a:ahLst/>
            <a:cxnLst/>
            <a:rect l="l" t="t" r="r" b="b"/>
            <a:pathLst>
              <a:path w="190637" h="201" extrusionOk="0">
                <a:moveTo>
                  <a:pt x="95335" y="1"/>
                </a:moveTo>
                <a:cubicBezTo>
                  <a:pt x="42664" y="1"/>
                  <a:pt x="0" y="34"/>
                  <a:pt x="0" y="101"/>
                </a:cubicBezTo>
                <a:cubicBezTo>
                  <a:pt x="0" y="167"/>
                  <a:pt x="42697" y="201"/>
                  <a:pt x="95335" y="201"/>
                </a:cubicBezTo>
                <a:cubicBezTo>
                  <a:pt x="147972" y="201"/>
                  <a:pt x="190636" y="167"/>
                  <a:pt x="190636" y="101"/>
                </a:cubicBezTo>
                <a:cubicBezTo>
                  <a:pt x="190636" y="34"/>
                  <a:pt x="147972" y="1"/>
                  <a:pt x="953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359" name="Google Shape;1359;p49"/>
          <p:cNvSpPr txBox="1"/>
          <p:nvPr/>
        </p:nvSpPr>
        <p:spPr>
          <a:xfrm>
            <a:off x="1344000" y="5649653"/>
            <a:ext cx="4147360" cy="98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algn="r"/>
            <a:r>
              <a:rPr lang="en" sz="4480" dirty="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02</a:t>
            </a:r>
            <a:endParaRPr sz="4480" dirty="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60" name="Google Shape;1360;p49"/>
          <p:cNvSpPr txBox="1"/>
          <p:nvPr/>
        </p:nvSpPr>
        <p:spPr>
          <a:xfrm>
            <a:off x="1344000" y="6142174"/>
            <a:ext cx="4147360" cy="150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-ID" sz="2400" dirty="0"/>
              <a:t>Display </a:t>
            </a:r>
            <a:r>
              <a:rPr lang="en-ID" sz="2400" dirty="0" err="1"/>
              <a:t>Infomasi</a:t>
            </a:r>
            <a:r>
              <a:rPr lang="en-ID" sz="2400" dirty="0"/>
              <a:t> </a:t>
            </a:r>
            <a:r>
              <a:rPr lang="en-ID" sz="2400" dirty="0" err="1"/>
              <a:t>Ketersediaan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Tidur</a:t>
            </a:r>
            <a:r>
              <a:rPr lang="en-ID" sz="2400" dirty="0"/>
              <a:t> di RS </a:t>
            </a:r>
            <a:r>
              <a:rPr lang="en-ID" sz="2400" dirty="0" err="1"/>
              <a:t>Terimplementasi</a:t>
            </a:r>
            <a:r>
              <a:rPr lang="en-ID" sz="2400" dirty="0"/>
              <a:t> 100% (30 RS) </a:t>
            </a:r>
            <a:endParaRPr sz="2987" dirty="0">
              <a:latin typeface="Krub Medium"/>
              <a:ea typeface="Krub Medium"/>
              <a:cs typeface="Krub Medium"/>
              <a:sym typeface="Krub Medium"/>
            </a:endParaRPr>
          </a:p>
        </p:txBody>
      </p:sp>
      <p:sp>
        <p:nvSpPr>
          <p:cNvPr id="1361" name="Google Shape;1361;p49"/>
          <p:cNvSpPr txBox="1"/>
          <p:nvPr/>
        </p:nvSpPr>
        <p:spPr>
          <a:xfrm>
            <a:off x="1344000" y="3168153"/>
            <a:ext cx="4147360" cy="98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algn="r"/>
            <a:r>
              <a:rPr lang="en" sz="4480" dirty="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01</a:t>
            </a:r>
            <a:endParaRPr sz="4480" dirty="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62" name="Google Shape;1362;p49"/>
          <p:cNvSpPr txBox="1"/>
          <p:nvPr/>
        </p:nvSpPr>
        <p:spPr>
          <a:xfrm>
            <a:off x="1097716" y="3660673"/>
            <a:ext cx="4543093" cy="110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-ID" sz="2400" dirty="0" err="1"/>
              <a:t>Antrean</a:t>
            </a:r>
            <a:r>
              <a:rPr lang="en-ID" sz="2400" dirty="0"/>
              <a:t> Online di FKRTL </a:t>
            </a:r>
            <a:r>
              <a:rPr lang="en-ID" sz="2400" dirty="0" err="1"/>
              <a:t>terkoneksi</a:t>
            </a:r>
            <a:r>
              <a:rPr lang="en-ID" sz="2400" dirty="0"/>
              <a:t> Mobile JKN </a:t>
            </a:r>
            <a:r>
              <a:rPr lang="en-ID" sz="2400" dirty="0" err="1"/>
              <a:t>Terimplementasi</a:t>
            </a:r>
            <a:r>
              <a:rPr lang="en-ID" sz="2400" dirty="0"/>
              <a:t> 99% (29 RS)</a:t>
            </a:r>
            <a:endParaRPr lang="en-US" sz="2987" dirty="0">
              <a:latin typeface="Krub Medium"/>
              <a:ea typeface="Krub Medium"/>
              <a:cs typeface="Krub Medium"/>
              <a:sym typeface="Krub Medium"/>
            </a:endParaRPr>
          </a:p>
        </p:txBody>
      </p:sp>
      <p:sp>
        <p:nvSpPr>
          <p:cNvPr id="1363" name="Google Shape;1363;p49"/>
          <p:cNvSpPr txBox="1"/>
          <p:nvPr/>
        </p:nvSpPr>
        <p:spPr>
          <a:xfrm>
            <a:off x="12832317" y="5649653"/>
            <a:ext cx="3427957" cy="98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sz="4480" dirty="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04</a:t>
            </a:r>
            <a:endParaRPr sz="4480" dirty="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64" name="Google Shape;1364;p49"/>
          <p:cNvSpPr txBox="1"/>
          <p:nvPr/>
        </p:nvSpPr>
        <p:spPr>
          <a:xfrm>
            <a:off x="11890573" y="6575740"/>
            <a:ext cx="4147360" cy="158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algn="r"/>
            <a:r>
              <a:rPr lang="sv-SE" sz="2400" dirty="0"/>
              <a:t>Simplifikasi pelayanan HD di RS melalui fingerprint Terimplementasi 100% (12 RS dan 2 Klinik Utama HD) </a:t>
            </a:r>
            <a:endParaRPr sz="2987" dirty="0">
              <a:latin typeface="Krub Medium"/>
              <a:ea typeface="Krub Medium"/>
              <a:cs typeface="Krub Medium"/>
              <a:sym typeface="Krub Medium"/>
            </a:endParaRPr>
          </a:p>
        </p:txBody>
      </p:sp>
      <p:sp>
        <p:nvSpPr>
          <p:cNvPr id="1365" name="Google Shape;1365;p49"/>
          <p:cNvSpPr txBox="1"/>
          <p:nvPr/>
        </p:nvSpPr>
        <p:spPr>
          <a:xfrm>
            <a:off x="12297039" y="3168153"/>
            <a:ext cx="3427957" cy="98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sz="4480" dirty="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03</a:t>
            </a:r>
            <a:endParaRPr sz="4480" dirty="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66" name="Google Shape;1366;p49"/>
          <p:cNvSpPr txBox="1"/>
          <p:nvPr/>
        </p:nvSpPr>
        <p:spPr>
          <a:xfrm>
            <a:off x="12384931" y="3767386"/>
            <a:ext cx="3524596" cy="127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algn="r"/>
            <a:r>
              <a:rPr lang="en-ID" sz="2400" dirty="0"/>
              <a:t>Integrasi </a:t>
            </a:r>
            <a:r>
              <a:rPr lang="en-ID" sz="2400" dirty="0" err="1"/>
              <a:t>jadwal</a:t>
            </a:r>
            <a:r>
              <a:rPr lang="en-ID" sz="2400" dirty="0"/>
              <a:t> </a:t>
            </a:r>
            <a:r>
              <a:rPr lang="en-ID" sz="2400" dirty="0" err="1"/>
              <a:t>Operasi</a:t>
            </a:r>
            <a:r>
              <a:rPr lang="en-ID" sz="2400" dirty="0"/>
              <a:t> RS dg Mobile JKN </a:t>
            </a:r>
            <a:r>
              <a:rPr lang="en-ID" sz="2400" dirty="0" err="1"/>
              <a:t>Terimplementasi</a:t>
            </a:r>
            <a:r>
              <a:rPr lang="en-ID" sz="2400" dirty="0"/>
              <a:t> 99% (29RS)</a:t>
            </a:r>
            <a:endParaRPr sz="2987" dirty="0">
              <a:latin typeface="Krub Medium"/>
              <a:ea typeface="Krub Medium"/>
              <a:cs typeface="Krub Medium"/>
              <a:sym typeface="Krub Medium"/>
            </a:endParaRPr>
          </a:p>
        </p:txBody>
      </p:sp>
      <p:cxnSp>
        <p:nvCxnSpPr>
          <p:cNvPr id="1367" name="Google Shape;1367;p49"/>
          <p:cNvCxnSpPr>
            <a:cxnSpLocks/>
            <a:stCxn id="1361" idx="3"/>
          </p:cNvCxnSpPr>
          <p:nvPr/>
        </p:nvCxnSpPr>
        <p:spPr>
          <a:xfrm>
            <a:off x="5491360" y="3660673"/>
            <a:ext cx="2658320" cy="372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68" name="Google Shape;1368;p49"/>
          <p:cNvCxnSpPr>
            <a:cxnSpLocks/>
            <a:stCxn id="1359" idx="3"/>
          </p:cNvCxnSpPr>
          <p:nvPr/>
        </p:nvCxnSpPr>
        <p:spPr>
          <a:xfrm rot="10800000" flipH="1">
            <a:off x="5491360" y="5321773"/>
            <a:ext cx="2509360" cy="820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" name="Google Shape;1367;p49">
            <a:extLst>
              <a:ext uri="{FF2B5EF4-FFF2-40B4-BE49-F238E27FC236}">
                <a16:creationId xmlns:a16="http://schemas.microsoft.com/office/drawing/2014/main" id="{3D344B3B-0413-4A4A-A138-881A3403CACF}"/>
              </a:ext>
            </a:extLst>
          </p:cNvPr>
          <p:cNvCxnSpPr>
            <a:cxnSpLocks/>
          </p:cNvCxnSpPr>
          <p:nvPr/>
        </p:nvCxnSpPr>
        <p:spPr>
          <a:xfrm flipH="1">
            <a:off x="9735556" y="3767387"/>
            <a:ext cx="2658320" cy="372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" name="Google Shape;1368;p49">
            <a:extLst>
              <a:ext uri="{FF2B5EF4-FFF2-40B4-BE49-F238E27FC236}">
                <a16:creationId xmlns:a16="http://schemas.microsoft.com/office/drawing/2014/main" id="{EEB67949-F0EE-4ADA-97B3-CB19F06E2BFE}"/>
              </a:ext>
            </a:extLst>
          </p:cNvPr>
          <p:cNvCxnSpPr>
            <a:cxnSpLocks/>
          </p:cNvCxnSpPr>
          <p:nvPr/>
        </p:nvCxnSpPr>
        <p:spPr>
          <a:xfrm rot="10800000">
            <a:off x="10322957" y="5351230"/>
            <a:ext cx="2509360" cy="820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56B9F06F-59D1-4334-B3C3-6A0ED9B02C0B}"/>
              </a:ext>
            </a:extLst>
          </p:cNvPr>
          <p:cNvSpPr/>
          <p:nvPr/>
        </p:nvSpPr>
        <p:spPr>
          <a:xfrm>
            <a:off x="6051064" y="2309826"/>
            <a:ext cx="5809991" cy="580999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F023C1-7814-438D-984B-CE404A8CE3CE}"/>
              </a:ext>
            </a:extLst>
          </p:cNvPr>
          <p:cNvSpPr txBox="1"/>
          <p:nvPr/>
        </p:nvSpPr>
        <p:spPr>
          <a:xfrm>
            <a:off x="5933014" y="803242"/>
            <a:ext cx="6197599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D" sz="3200" b="1">
                <a:solidFill>
                  <a:schemeClr val="tx1"/>
                </a:solidFill>
              </a:rPr>
              <a:t>10 BESAR CBG TERBANYAK</a:t>
            </a:r>
            <a:endParaRPr lang="en-ID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90418-8298-479D-9322-700B34188A0E}"/>
              </a:ext>
            </a:extLst>
          </p:cNvPr>
          <p:cNvSpPr txBox="1"/>
          <p:nvPr/>
        </p:nvSpPr>
        <p:spPr>
          <a:xfrm>
            <a:off x="11446933" y="2281226"/>
            <a:ext cx="44640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>
                <a:solidFill>
                  <a:schemeClr val="tx1"/>
                </a:solidFill>
              </a:rPr>
              <a:t>10 BESAR CBG TERBANYAK RITL BUPEL MEI 2020 - APRIL 2021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0F244-1E33-4FE4-A288-2AFEA1BC6597}"/>
              </a:ext>
            </a:extLst>
          </p:cNvPr>
          <p:cNvSpPr txBox="1"/>
          <p:nvPr/>
        </p:nvSpPr>
        <p:spPr>
          <a:xfrm>
            <a:off x="2096560" y="6621646"/>
            <a:ext cx="46460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/>
              <a:t>10 BESAR CBG TERBANYAK RJTL BUPEL MEI 2020 - APRIL 2021</a:t>
            </a:r>
            <a:endParaRPr lang="en-ID" sz="3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77FEF-F6A8-44E4-A290-F01699F6A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7" t="27761" r="31521" b="40493"/>
          <a:stretch/>
        </p:blipFill>
        <p:spPr>
          <a:xfrm>
            <a:off x="785282" y="2281226"/>
            <a:ext cx="10227733" cy="324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389878-704F-428D-9BA7-DAFBF8DC3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7" t="60768" r="14391" b="7486"/>
          <a:stretch/>
        </p:blipFill>
        <p:spPr>
          <a:xfrm>
            <a:off x="6742641" y="6129747"/>
            <a:ext cx="9408584" cy="304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77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6"/>
          <p:cNvSpPr/>
          <p:nvPr/>
        </p:nvSpPr>
        <p:spPr>
          <a:xfrm>
            <a:off x="2901954" y="3128005"/>
            <a:ext cx="1521809" cy="1180848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37" name="Google Shape;1237;p46"/>
          <p:cNvSpPr/>
          <p:nvPr/>
        </p:nvSpPr>
        <p:spPr>
          <a:xfrm>
            <a:off x="13405943" y="3070318"/>
            <a:ext cx="1521809" cy="1180848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38" name="Google Shape;1238;p46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sz="4400" dirty="0" err="1"/>
              <a:t>Permohonan</a:t>
            </a:r>
            <a:r>
              <a:rPr lang="en-ID" sz="4400" dirty="0"/>
              <a:t> </a:t>
            </a:r>
            <a:r>
              <a:rPr lang="en-ID" sz="4400" dirty="0" err="1"/>
              <a:t>Dukungan</a:t>
            </a:r>
            <a:r>
              <a:rPr lang="en-ID" sz="4400" dirty="0"/>
              <a:t> Dinas Kesehatan</a:t>
            </a:r>
            <a:endParaRPr sz="4400" dirty="0"/>
          </a:p>
        </p:txBody>
      </p:sp>
      <p:sp>
        <p:nvSpPr>
          <p:cNvPr id="1241" name="Google Shape;1241;p46"/>
          <p:cNvSpPr txBox="1">
            <a:spLocks noGrp="1"/>
          </p:cNvSpPr>
          <p:nvPr>
            <p:ph type="subTitle" idx="3"/>
          </p:nvPr>
        </p:nvSpPr>
        <p:spPr>
          <a:xfrm>
            <a:off x="1865234" y="4493878"/>
            <a:ext cx="4198635" cy="2726988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/>
            <a:r>
              <a:rPr lang="en-ID" sz="2400" dirty="0" err="1"/>
              <a:t>Pemerataan</a:t>
            </a:r>
            <a:r>
              <a:rPr lang="en-ID" sz="2400" dirty="0"/>
              <a:t> </a:t>
            </a:r>
            <a:r>
              <a:rPr lang="en-ID" sz="2400" dirty="0" err="1"/>
              <a:t>faskes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mempertimbangkan</a:t>
            </a:r>
            <a:r>
              <a:rPr lang="en-ID" sz="2400" dirty="0"/>
              <a:t> </a:t>
            </a:r>
            <a:r>
              <a:rPr lang="en-ID" sz="2400" dirty="0" err="1"/>
              <a:t>ketersediaan</a:t>
            </a:r>
            <a:r>
              <a:rPr lang="en-ID" sz="2400" dirty="0"/>
              <a:t> </a:t>
            </a:r>
            <a:r>
              <a:rPr lang="en-ID" sz="2400" dirty="0" err="1"/>
              <a:t>faskes</a:t>
            </a:r>
            <a:r>
              <a:rPr lang="en-ID" sz="2400" dirty="0"/>
              <a:t>,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luasnya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upaya</a:t>
            </a:r>
            <a:r>
              <a:rPr lang="en-ID" sz="2400" dirty="0"/>
              <a:t> </a:t>
            </a:r>
            <a:r>
              <a:rPr lang="en-ID" sz="2400" dirty="0" err="1"/>
              <a:t>mendukung</a:t>
            </a:r>
            <a:r>
              <a:rPr lang="en-ID" sz="2400" dirty="0"/>
              <a:t> </a:t>
            </a:r>
            <a:r>
              <a:rPr lang="en-ID" sz="2400" dirty="0" err="1"/>
              <a:t>pemerataan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di Indonesia. </a:t>
            </a:r>
            <a:endParaRPr lang="en-US" sz="2400" dirty="0"/>
          </a:p>
        </p:txBody>
      </p:sp>
      <p:sp>
        <p:nvSpPr>
          <p:cNvPr id="1242" name="Google Shape;1242;p46"/>
          <p:cNvSpPr txBox="1">
            <a:spLocks noGrp="1"/>
          </p:cNvSpPr>
          <p:nvPr>
            <p:ph type="subTitle" idx="4"/>
          </p:nvPr>
        </p:nvSpPr>
        <p:spPr>
          <a:xfrm>
            <a:off x="12472491" y="4475274"/>
            <a:ext cx="3861054" cy="2292215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/>
            <a:r>
              <a:rPr lang="en-ID" sz="2400" dirty="0" err="1"/>
              <a:t>Dukungan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 legal </a:t>
            </a:r>
            <a:r>
              <a:rPr lang="en-ID" sz="2400" dirty="0" err="1"/>
              <a:t>aspek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Kesehatan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rangka</a:t>
            </a:r>
            <a:r>
              <a:rPr lang="en-ID" sz="2400" dirty="0"/>
              <a:t> </a:t>
            </a:r>
            <a:r>
              <a:rPr lang="en-ID" sz="2400" dirty="0" err="1"/>
              <a:t>menjaga</a:t>
            </a:r>
            <a:r>
              <a:rPr lang="en-ID" sz="2400" dirty="0"/>
              <a:t> </a:t>
            </a:r>
            <a:r>
              <a:rPr lang="en-ID" sz="2400" dirty="0" err="1"/>
              <a:t>mutu</a:t>
            </a:r>
            <a:r>
              <a:rPr lang="en-ID" sz="2400" dirty="0"/>
              <a:t> </a:t>
            </a:r>
            <a:r>
              <a:rPr lang="en-ID" sz="2400" dirty="0" err="1"/>
              <a:t>layanan</a:t>
            </a:r>
            <a:r>
              <a:rPr lang="en-ID" sz="2400" dirty="0"/>
              <a:t> (SIO dan </a:t>
            </a:r>
            <a:r>
              <a:rPr lang="en-ID" sz="2400" dirty="0" err="1"/>
              <a:t>Akreditasi</a:t>
            </a:r>
            <a:r>
              <a:rPr lang="en-ID" sz="2400" dirty="0"/>
              <a:t>) </a:t>
            </a:r>
            <a:endParaRPr sz="2400" dirty="0"/>
          </a:p>
        </p:txBody>
      </p:sp>
      <p:sp>
        <p:nvSpPr>
          <p:cNvPr id="1243" name="Google Shape;1243;p46"/>
          <p:cNvSpPr/>
          <p:nvPr/>
        </p:nvSpPr>
        <p:spPr>
          <a:xfrm>
            <a:off x="3361171" y="3352091"/>
            <a:ext cx="603381" cy="732700"/>
          </a:xfrm>
          <a:custGeom>
            <a:avLst/>
            <a:gdLst/>
            <a:ahLst/>
            <a:cxnLst/>
            <a:rect l="l" t="t" r="r" b="b"/>
            <a:pathLst>
              <a:path w="9217" h="11194" extrusionOk="0">
                <a:moveTo>
                  <a:pt x="6144" y="1215"/>
                </a:moveTo>
                <a:lnTo>
                  <a:pt x="6144" y="2096"/>
                </a:lnTo>
                <a:cubicBezTo>
                  <a:pt x="6144" y="2287"/>
                  <a:pt x="6287" y="2429"/>
                  <a:pt x="6454" y="2429"/>
                </a:cubicBezTo>
                <a:lnTo>
                  <a:pt x="7359" y="2429"/>
                </a:lnTo>
                <a:lnTo>
                  <a:pt x="7359" y="2858"/>
                </a:lnTo>
                <a:lnTo>
                  <a:pt x="6454" y="2858"/>
                </a:lnTo>
                <a:cubicBezTo>
                  <a:pt x="6287" y="2858"/>
                  <a:pt x="6144" y="3001"/>
                  <a:pt x="6144" y="3168"/>
                </a:cubicBezTo>
                <a:lnTo>
                  <a:pt x="6144" y="4073"/>
                </a:lnTo>
                <a:lnTo>
                  <a:pt x="5716" y="4073"/>
                </a:lnTo>
                <a:lnTo>
                  <a:pt x="5716" y="3168"/>
                </a:lnTo>
                <a:cubicBezTo>
                  <a:pt x="5716" y="3001"/>
                  <a:pt x="5549" y="2858"/>
                  <a:pt x="5382" y="2858"/>
                </a:cubicBezTo>
                <a:lnTo>
                  <a:pt x="4501" y="2858"/>
                </a:lnTo>
                <a:lnTo>
                  <a:pt x="4501" y="2429"/>
                </a:lnTo>
                <a:lnTo>
                  <a:pt x="5382" y="2429"/>
                </a:lnTo>
                <a:cubicBezTo>
                  <a:pt x="5573" y="2429"/>
                  <a:pt x="5716" y="2287"/>
                  <a:pt x="5716" y="2096"/>
                </a:cubicBezTo>
                <a:lnTo>
                  <a:pt x="5716" y="1215"/>
                </a:lnTo>
                <a:close/>
                <a:moveTo>
                  <a:pt x="5692" y="882"/>
                </a:moveTo>
                <a:cubicBezTo>
                  <a:pt x="5525" y="882"/>
                  <a:pt x="5382" y="1024"/>
                  <a:pt x="5382" y="1191"/>
                </a:cubicBezTo>
                <a:lnTo>
                  <a:pt x="5382" y="2096"/>
                </a:lnTo>
                <a:lnTo>
                  <a:pt x="4477" y="2096"/>
                </a:lnTo>
                <a:cubicBezTo>
                  <a:pt x="4311" y="2096"/>
                  <a:pt x="4168" y="2239"/>
                  <a:pt x="4168" y="2406"/>
                </a:cubicBezTo>
                <a:lnTo>
                  <a:pt x="4168" y="2882"/>
                </a:lnTo>
                <a:cubicBezTo>
                  <a:pt x="4168" y="3049"/>
                  <a:pt x="4311" y="3192"/>
                  <a:pt x="4477" y="3192"/>
                </a:cubicBezTo>
                <a:lnTo>
                  <a:pt x="5382" y="3192"/>
                </a:lnTo>
                <a:lnTo>
                  <a:pt x="5382" y="4073"/>
                </a:lnTo>
                <a:cubicBezTo>
                  <a:pt x="5382" y="4263"/>
                  <a:pt x="5525" y="4406"/>
                  <a:pt x="5692" y="4406"/>
                </a:cubicBezTo>
                <a:lnTo>
                  <a:pt x="6144" y="4406"/>
                </a:lnTo>
                <a:cubicBezTo>
                  <a:pt x="6335" y="4406"/>
                  <a:pt x="6454" y="4263"/>
                  <a:pt x="6454" y="4073"/>
                </a:cubicBezTo>
                <a:lnTo>
                  <a:pt x="6454" y="3192"/>
                </a:lnTo>
                <a:lnTo>
                  <a:pt x="7359" y="3192"/>
                </a:lnTo>
                <a:cubicBezTo>
                  <a:pt x="7526" y="3192"/>
                  <a:pt x="7669" y="3049"/>
                  <a:pt x="7669" y="2882"/>
                </a:cubicBezTo>
                <a:lnTo>
                  <a:pt x="7669" y="2406"/>
                </a:lnTo>
                <a:cubicBezTo>
                  <a:pt x="7669" y="2239"/>
                  <a:pt x="7526" y="2096"/>
                  <a:pt x="7359" y="2096"/>
                </a:cubicBezTo>
                <a:lnTo>
                  <a:pt x="6454" y="2096"/>
                </a:lnTo>
                <a:lnTo>
                  <a:pt x="6454" y="1191"/>
                </a:lnTo>
                <a:cubicBezTo>
                  <a:pt x="6454" y="1024"/>
                  <a:pt x="6311" y="882"/>
                  <a:pt x="6144" y="882"/>
                </a:cubicBezTo>
                <a:close/>
                <a:moveTo>
                  <a:pt x="2485" y="6853"/>
                </a:moveTo>
                <a:cubicBezTo>
                  <a:pt x="2421" y="6853"/>
                  <a:pt x="2349" y="6895"/>
                  <a:pt x="2310" y="6954"/>
                </a:cubicBezTo>
                <a:cubicBezTo>
                  <a:pt x="2263" y="7169"/>
                  <a:pt x="2263" y="7383"/>
                  <a:pt x="2358" y="7550"/>
                </a:cubicBezTo>
                <a:cubicBezTo>
                  <a:pt x="2390" y="7613"/>
                  <a:pt x="2443" y="7645"/>
                  <a:pt x="2503" y="7645"/>
                </a:cubicBezTo>
                <a:cubicBezTo>
                  <a:pt x="2533" y="7645"/>
                  <a:pt x="2564" y="7637"/>
                  <a:pt x="2596" y="7621"/>
                </a:cubicBezTo>
                <a:cubicBezTo>
                  <a:pt x="2667" y="7597"/>
                  <a:pt x="2691" y="7478"/>
                  <a:pt x="2667" y="7407"/>
                </a:cubicBezTo>
                <a:cubicBezTo>
                  <a:pt x="2596" y="7311"/>
                  <a:pt x="2596" y="7192"/>
                  <a:pt x="2644" y="7073"/>
                </a:cubicBezTo>
                <a:cubicBezTo>
                  <a:pt x="2667" y="6978"/>
                  <a:pt x="2620" y="6883"/>
                  <a:pt x="2525" y="6859"/>
                </a:cubicBezTo>
                <a:cubicBezTo>
                  <a:pt x="2512" y="6855"/>
                  <a:pt x="2499" y="6853"/>
                  <a:pt x="2485" y="6853"/>
                </a:cubicBezTo>
                <a:close/>
                <a:moveTo>
                  <a:pt x="4255" y="6853"/>
                </a:moveTo>
                <a:cubicBezTo>
                  <a:pt x="4241" y="6853"/>
                  <a:pt x="4228" y="6855"/>
                  <a:pt x="4215" y="6859"/>
                </a:cubicBezTo>
                <a:cubicBezTo>
                  <a:pt x="4120" y="6883"/>
                  <a:pt x="4073" y="6978"/>
                  <a:pt x="4096" y="7073"/>
                </a:cubicBezTo>
                <a:cubicBezTo>
                  <a:pt x="4144" y="7192"/>
                  <a:pt x="4144" y="7311"/>
                  <a:pt x="4073" y="7407"/>
                </a:cubicBezTo>
                <a:cubicBezTo>
                  <a:pt x="4049" y="7478"/>
                  <a:pt x="4073" y="7597"/>
                  <a:pt x="4168" y="7621"/>
                </a:cubicBezTo>
                <a:cubicBezTo>
                  <a:pt x="4192" y="7637"/>
                  <a:pt x="4218" y="7645"/>
                  <a:pt x="4245" y="7645"/>
                </a:cubicBezTo>
                <a:cubicBezTo>
                  <a:pt x="4297" y="7645"/>
                  <a:pt x="4350" y="7613"/>
                  <a:pt x="4382" y="7550"/>
                </a:cubicBezTo>
                <a:cubicBezTo>
                  <a:pt x="4477" y="7383"/>
                  <a:pt x="4477" y="7169"/>
                  <a:pt x="4430" y="6954"/>
                </a:cubicBezTo>
                <a:cubicBezTo>
                  <a:pt x="4391" y="6895"/>
                  <a:pt x="4319" y="6853"/>
                  <a:pt x="4255" y="6853"/>
                </a:cubicBezTo>
                <a:close/>
                <a:moveTo>
                  <a:pt x="2517" y="8258"/>
                </a:moveTo>
                <a:cubicBezTo>
                  <a:pt x="2503" y="8258"/>
                  <a:pt x="2490" y="8260"/>
                  <a:pt x="2477" y="8264"/>
                </a:cubicBezTo>
                <a:cubicBezTo>
                  <a:pt x="2382" y="8288"/>
                  <a:pt x="2334" y="8383"/>
                  <a:pt x="2358" y="8478"/>
                </a:cubicBezTo>
                <a:cubicBezTo>
                  <a:pt x="2406" y="8574"/>
                  <a:pt x="2382" y="8693"/>
                  <a:pt x="2334" y="8812"/>
                </a:cubicBezTo>
                <a:cubicBezTo>
                  <a:pt x="2286" y="8883"/>
                  <a:pt x="2310" y="8978"/>
                  <a:pt x="2406" y="9026"/>
                </a:cubicBezTo>
                <a:cubicBezTo>
                  <a:pt x="2429" y="9042"/>
                  <a:pt x="2456" y="9050"/>
                  <a:pt x="2482" y="9050"/>
                </a:cubicBezTo>
                <a:cubicBezTo>
                  <a:pt x="2535" y="9050"/>
                  <a:pt x="2588" y="9018"/>
                  <a:pt x="2620" y="8955"/>
                </a:cubicBezTo>
                <a:cubicBezTo>
                  <a:pt x="2715" y="8764"/>
                  <a:pt x="2739" y="8550"/>
                  <a:pt x="2667" y="8359"/>
                </a:cubicBezTo>
                <a:cubicBezTo>
                  <a:pt x="2648" y="8300"/>
                  <a:pt x="2580" y="8258"/>
                  <a:pt x="2517" y="8258"/>
                </a:cubicBezTo>
                <a:close/>
                <a:moveTo>
                  <a:pt x="4238" y="8258"/>
                </a:moveTo>
                <a:cubicBezTo>
                  <a:pt x="4161" y="8258"/>
                  <a:pt x="4092" y="8304"/>
                  <a:pt x="4073" y="8383"/>
                </a:cubicBezTo>
                <a:cubicBezTo>
                  <a:pt x="4001" y="8574"/>
                  <a:pt x="4025" y="8788"/>
                  <a:pt x="4144" y="8978"/>
                </a:cubicBezTo>
                <a:cubicBezTo>
                  <a:pt x="4159" y="9025"/>
                  <a:pt x="4205" y="9051"/>
                  <a:pt x="4260" y="9051"/>
                </a:cubicBezTo>
                <a:cubicBezTo>
                  <a:pt x="4291" y="9051"/>
                  <a:pt x="4325" y="9043"/>
                  <a:pt x="4358" y="9026"/>
                </a:cubicBezTo>
                <a:cubicBezTo>
                  <a:pt x="4430" y="9002"/>
                  <a:pt x="4454" y="8883"/>
                  <a:pt x="4430" y="8812"/>
                </a:cubicBezTo>
                <a:cubicBezTo>
                  <a:pt x="4358" y="8693"/>
                  <a:pt x="4358" y="8574"/>
                  <a:pt x="4382" y="8478"/>
                </a:cubicBezTo>
                <a:cubicBezTo>
                  <a:pt x="4406" y="8383"/>
                  <a:pt x="4358" y="8288"/>
                  <a:pt x="4287" y="8264"/>
                </a:cubicBezTo>
                <a:cubicBezTo>
                  <a:pt x="4271" y="8260"/>
                  <a:pt x="4254" y="8258"/>
                  <a:pt x="4238" y="8258"/>
                </a:cubicBezTo>
                <a:close/>
                <a:moveTo>
                  <a:pt x="2548" y="6049"/>
                </a:moveTo>
                <a:cubicBezTo>
                  <a:pt x="2906" y="6049"/>
                  <a:pt x="3215" y="6311"/>
                  <a:pt x="3215" y="6621"/>
                </a:cubicBezTo>
                <a:lnTo>
                  <a:pt x="3215" y="8978"/>
                </a:lnTo>
                <a:cubicBezTo>
                  <a:pt x="3215" y="9288"/>
                  <a:pt x="2906" y="9526"/>
                  <a:pt x="2548" y="9526"/>
                </a:cubicBezTo>
                <a:cubicBezTo>
                  <a:pt x="2239" y="9526"/>
                  <a:pt x="2001" y="9336"/>
                  <a:pt x="1929" y="9097"/>
                </a:cubicBezTo>
                <a:cubicBezTo>
                  <a:pt x="1929" y="8955"/>
                  <a:pt x="2001" y="8812"/>
                  <a:pt x="2120" y="8740"/>
                </a:cubicBezTo>
                <a:cubicBezTo>
                  <a:pt x="2191" y="8669"/>
                  <a:pt x="2215" y="8574"/>
                  <a:pt x="2167" y="8502"/>
                </a:cubicBezTo>
                <a:cubicBezTo>
                  <a:pt x="2126" y="8461"/>
                  <a:pt x="2076" y="8435"/>
                  <a:pt x="2028" y="8435"/>
                </a:cubicBezTo>
                <a:cubicBezTo>
                  <a:pt x="1993" y="8435"/>
                  <a:pt x="1959" y="8448"/>
                  <a:pt x="1929" y="8478"/>
                </a:cubicBezTo>
                <a:cubicBezTo>
                  <a:pt x="1786" y="8574"/>
                  <a:pt x="1691" y="8716"/>
                  <a:pt x="1643" y="8859"/>
                </a:cubicBezTo>
                <a:cubicBezTo>
                  <a:pt x="1310" y="8716"/>
                  <a:pt x="1096" y="8407"/>
                  <a:pt x="1096" y="8073"/>
                </a:cubicBezTo>
                <a:cubicBezTo>
                  <a:pt x="1096" y="7740"/>
                  <a:pt x="1239" y="7526"/>
                  <a:pt x="1477" y="7454"/>
                </a:cubicBezTo>
                <a:cubicBezTo>
                  <a:pt x="1572" y="7430"/>
                  <a:pt x="1620" y="7335"/>
                  <a:pt x="1596" y="7240"/>
                </a:cubicBezTo>
                <a:cubicBezTo>
                  <a:pt x="1578" y="7167"/>
                  <a:pt x="1518" y="7136"/>
                  <a:pt x="1448" y="7136"/>
                </a:cubicBezTo>
                <a:cubicBezTo>
                  <a:pt x="1426" y="7136"/>
                  <a:pt x="1404" y="7139"/>
                  <a:pt x="1381" y="7145"/>
                </a:cubicBezTo>
                <a:cubicBezTo>
                  <a:pt x="1286" y="7169"/>
                  <a:pt x="1191" y="7216"/>
                  <a:pt x="1120" y="7288"/>
                </a:cubicBezTo>
                <a:cubicBezTo>
                  <a:pt x="1120" y="7240"/>
                  <a:pt x="1096" y="7216"/>
                  <a:pt x="1096" y="7169"/>
                </a:cubicBezTo>
                <a:cubicBezTo>
                  <a:pt x="1096" y="6883"/>
                  <a:pt x="1334" y="6668"/>
                  <a:pt x="1643" y="6621"/>
                </a:cubicBezTo>
                <a:cubicBezTo>
                  <a:pt x="1667" y="6740"/>
                  <a:pt x="1715" y="6835"/>
                  <a:pt x="1810" y="6930"/>
                </a:cubicBezTo>
                <a:cubicBezTo>
                  <a:pt x="1836" y="6970"/>
                  <a:pt x="1884" y="6987"/>
                  <a:pt x="1930" y="6987"/>
                </a:cubicBezTo>
                <a:cubicBezTo>
                  <a:pt x="1967" y="6987"/>
                  <a:pt x="2003" y="6976"/>
                  <a:pt x="2024" y="6954"/>
                </a:cubicBezTo>
                <a:cubicBezTo>
                  <a:pt x="2096" y="6883"/>
                  <a:pt x="2120" y="6787"/>
                  <a:pt x="2048" y="6716"/>
                </a:cubicBezTo>
                <a:cubicBezTo>
                  <a:pt x="1977" y="6645"/>
                  <a:pt x="1953" y="6549"/>
                  <a:pt x="1953" y="6454"/>
                </a:cubicBezTo>
                <a:cubicBezTo>
                  <a:pt x="2048" y="6216"/>
                  <a:pt x="2263" y="6049"/>
                  <a:pt x="2548" y="6049"/>
                </a:cubicBezTo>
                <a:close/>
                <a:moveTo>
                  <a:pt x="4192" y="6073"/>
                </a:moveTo>
                <a:cubicBezTo>
                  <a:pt x="4477" y="6073"/>
                  <a:pt x="4692" y="6216"/>
                  <a:pt x="4811" y="6454"/>
                </a:cubicBezTo>
                <a:cubicBezTo>
                  <a:pt x="4787" y="6549"/>
                  <a:pt x="4763" y="6645"/>
                  <a:pt x="4692" y="6716"/>
                </a:cubicBezTo>
                <a:cubicBezTo>
                  <a:pt x="4620" y="6787"/>
                  <a:pt x="4644" y="6907"/>
                  <a:pt x="4716" y="6954"/>
                </a:cubicBezTo>
                <a:cubicBezTo>
                  <a:pt x="4748" y="6976"/>
                  <a:pt x="4785" y="6987"/>
                  <a:pt x="4820" y="6987"/>
                </a:cubicBezTo>
                <a:cubicBezTo>
                  <a:pt x="4863" y="6987"/>
                  <a:pt x="4904" y="6970"/>
                  <a:pt x="4930" y="6930"/>
                </a:cubicBezTo>
                <a:cubicBezTo>
                  <a:pt x="5025" y="6835"/>
                  <a:pt x="5073" y="6740"/>
                  <a:pt x="5097" y="6621"/>
                </a:cubicBezTo>
                <a:cubicBezTo>
                  <a:pt x="5406" y="6668"/>
                  <a:pt x="5644" y="6907"/>
                  <a:pt x="5644" y="7169"/>
                </a:cubicBezTo>
                <a:cubicBezTo>
                  <a:pt x="5644" y="7216"/>
                  <a:pt x="5620" y="7240"/>
                  <a:pt x="5620" y="7288"/>
                </a:cubicBezTo>
                <a:cubicBezTo>
                  <a:pt x="5549" y="7240"/>
                  <a:pt x="5454" y="7192"/>
                  <a:pt x="5359" y="7145"/>
                </a:cubicBezTo>
                <a:cubicBezTo>
                  <a:pt x="5342" y="7140"/>
                  <a:pt x="5325" y="7139"/>
                  <a:pt x="5308" y="7139"/>
                </a:cubicBezTo>
                <a:cubicBezTo>
                  <a:pt x="5232" y="7139"/>
                  <a:pt x="5164" y="7181"/>
                  <a:pt x="5144" y="7240"/>
                </a:cubicBezTo>
                <a:cubicBezTo>
                  <a:pt x="5120" y="7335"/>
                  <a:pt x="5168" y="7430"/>
                  <a:pt x="5239" y="7454"/>
                </a:cubicBezTo>
                <a:cubicBezTo>
                  <a:pt x="5501" y="7550"/>
                  <a:pt x="5644" y="7740"/>
                  <a:pt x="5644" y="8073"/>
                </a:cubicBezTo>
                <a:cubicBezTo>
                  <a:pt x="5644" y="8407"/>
                  <a:pt x="5430" y="8716"/>
                  <a:pt x="5097" y="8883"/>
                </a:cubicBezTo>
                <a:cubicBezTo>
                  <a:pt x="5049" y="8716"/>
                  <a:pt x="4954" y="8574"/>
                  <a:pt x="4811" y="8478"/>
                </a:cubicBezTo>
                <a:cubicBezTo>
                  <a:pt x="4781" y="8448"/>
                  <a:pt x="4743" y="8435"/>
                  <a:pt x="4705" y="8435"/>
                </a:cubicBezTo>
                <a:cubicBezTo>
                  <a:pt x="4652" y="8435"/>
                  <a:pt x="4600" y="8461"/>
                  <a:pt x="4573" y="8502"/>
                </a:cubicBezTo>
                <a:cubicBezTo>
                  <a:pt x="4525" y="8574"/>
                  <a:pt x="4549" y="8693"/>
                  <a:pt x="4620" y="8740"/>
                </a:cubicBezTo>
                <a:cubicBezTo>
                  <a:pt x="4739" y="8836"/>
                  <a:pt x="4811" y="8955"/>
                  <a:pt x="4811" y="9097"/>
                </a:cubicBezTo>
                <a:cubicBezTo>
                  <a:pt x="4739" y="9359"/>
                  <a:pt x="4501" y="9526"/>
                  <a:pt x="4168" y="9526"/>
                </a:cubicBezTo>
                <a:cubicBezTo>
                  <a:pt x="3811" y="9526"/>
                  <a:pt x="3525" y="9288"/>
                  <a:pt x="3525" y="8978"/>
                </a:cubicBezTo>
                <a:lnTo>
                  <a:pt x="3525" y="6621"/>
                </a:lnTo>
                <a:lnTo>
                  <a:pt x="3549" y="6621"/>
                </a:lnTo>
                <a:cubicBezTo>
                  <a:pt x="3549" y="6311"/>
                  <a:pt x="3834" y="6073"/>
                  <a:pt x="4192" y="6073"/>
                </a:cubicBezTo>
                <a:close/>
                <a:moveTo>
                  <a:pt x="2572" y="5740"/>
                </a:moveTo>
                <a:cubicBezTo>
                  <a:pt x="2167" y="5740"/>
                  <a:pt x="1810" y="5954"/>
                  <a:pt x="1667" y="6287"/>
                </a:cubicBezTo>
                <a:cubicBezTo>
                  <a:pt x="1167" y="6335"/>
                  <a:pt x="786" y="6692"/>
                  <a:pt x="786" y="7169"/>
                </a:cubicBezTo>
                <a:cubicBezTo>
                  <a:pt x="786" y="7311"/>
                  <a:pt x="810" y="7454"/>
                  <a:pt x="881" y="7573"/>
                </a:cubicBezTo>
                <a:cubicBezTo>
                  <a:pt x="810" y="7740"/>
                  <a:pt x="786" y="7907"/>
                  <a:pt x="786" y="8073"/>
                </a:cubicBezTo>
                <a:cubicBezTo>
                  <a:pt x="786" y="8574"/>
                  <a:pt x="1120" y="9026"/>
                  <a:pt x="1620" y="9217"/>
                </a:cubicBezTo>
                <a:cubicBezTo>
                  <a:pt x="1739" y="9598"/>
                  <a:pt x="2120" y="9860"/>
                  <a:pt x="2572" y="9860"/>
                </a:cubicBezTo>
                <a:cubicBezTo>
                  <a:pt x="2906" y="9860"/>
                  <a:pt x="3191" y="9693"/>
                  <a:pt x="3382" y="9455"/>
                </a:cubicBezTo>
                <a:cubicBezTo>
                  <a:pt x="3549" y="9693"/>
                  <a:pt x="3834" y="9860"/>
                  <a:pt x="4192" y="9860"/>
                </a:cubicBezTo>
                <a:cubicBezTo>
                  <a:pt x="4620" y="9860"/>
                  <a:pt x="5001" y="9598"/>
                  <a:pt x="5120" y="9217"/>
                </a:cubicBezTo>
                <a:cubicBezTo>
                  <a:pt x="5620" y="9026"/>
                  <a:pt x="5954" y="8574"/>
                  <a:pt x="5954" y="8073"/>
                </a:cubicBezTo>
                <a:cubicBezTo>
                  <a:pt x="5954" y="7907"/>
                  <a:pt x="5930" y="7740"/>
                  <a:pt x="5859" y="7573"/>
                </a:cubicBezTo>
                <a:cubicBezTo>
                  <a:pt x="5930" y="7454"/>
                  <a:pt x="5954" y="7311"/>
                  <a:pt x="5954" y="7169"/>
                </a:cubicBezTo>
                <a:cubicBezTo>
                  <a:pt x="5954" y="6692"/>
                  <a:pt x="5573" y="6335"/>
                  <a:pt x="5073" y="6287"/>
                </a:cubicBezTo>
                <a:cubicBezTo>
                  <a:pt x="4930" y="5954"/>
                  <a:pt x="4573" y="5740"/>
                  <a:pt x="4192" y="5740"/>
                </a:cubicBezTo>
                <a:cubicBezTo>
                  <a:pt x="3834" y="5740"/>
                  <a:pt x="3549" y="5906"/>
                  <a:pt x="3382" y="6144"/>
                </a:cubicBezTo>
                <a:cubicBezTo>
                  <a:pt x="3191" y="5906"/>
                  <a:pt x="2906" y="5740"/>
                  <a:pt x="2572" y="5740"/>
                </a:cubicBezTo>
                <a:close/>
                <a:moveTo>
                  <a:pt x="3453" y="0"/>
                </a:moveTo>
                <a:cubicBezTo>
                  <a:pt x="3001" y="0"/>
                  <a:pt x="2644" y="381"/>
                  <a:pt x="2644" y="834"/>
                </a:cubicBezTo>
                <a:lnTo>
                  <a:pt x="2644" y="4501"/>
                </a:lnTo>
                <a:cubicBezTo>
                  <a:pt x="1929" y="4644"/>
                  <a:pt x="1286" y="5049"/>
                  <a:pt x="810" y="5597"/>
                </a:cubicBezTo>
                <a:cubicBezTo>
                  <a:pt x="286" y="6216"/>
                  <a:pt x="0" y="7002"/>
                  <a:pt x="0" y="7811"/>
                </a:cubicBezTo>
                <a:cubicBezTo>
                  <a:pt x="0" y="8335"/>
                  <a:pt x="119" y="8883"/>
                  <a:pt x="381" y="9359"/>
                </a:cubicBezTo>
                <a:cubicBezTo>
                  <a:pt x="397" y="9423"/>
                  <a:pt x="455" y="9455"/>
                  <a:pt x="514" y="9455"/>
                </a:cubicBezTo>
                <a:cubicBezTo>
                  <a:pt x="543" y="9455"/>
                  <a:pt x="572" y="9447"/>
                  <a:pt x="596" y="9431"/>
                </a:cubicBezTo>
                <a:cubicBezTo>
                  <a:pt x="667" y="9383"/>
                  <a:pt x="715" y="9288"/>
                  <a:pt x="667" y="9217"/>
                </a:cubicBezTo>
                <a:cubicBezTo>
                  <a:pt x="429" y="8788"/>
                  <a:pt x="310" y="8288"/>
                  <a:pt x="310" y="7811"/>
                </a:cubicBezTo>
                <a:cubicBezTo>
                  <a:pt x="310" y="7073"/>
                  <a:pt x="572" y="6383"/>
                  <a:pt x="1048" y="5811"/>
                </a:cubicBezTo>
                <a:cubicBezTo>
                  <a:pt x="1477" y="5311"/>
                  <a:pt x="2072" y="4954"/>
                  <a:pt x="2715" y="4811"/>
                </a:cubicBezTo>
                <a:cubicBezTo>
                  <a:pt x="2858" y="5097"/>
                  <a:pt x="3144" y="5287"/>
                  <a:pt x="3453" y="5287"/>
                </a:cubicBezTo>
                <a:lnTo>
                  <a:pt x="4716" y="5287"/>
                </a:lnTo>
                <a:lnTo>
                  <a:pt x="5192" y="5763"/>
                </a:lnTo>
                <a:cubicBezTo>
                  <a:pt x="5254" y="5826"/>
                  <a:pt x="5342" y="5862"/>
                  <a:pt x="5433" y="5862"/>
                </a:cubicBezTo>
                <a:cubicBezTo>
                  <a:pt x="5515" y="5862"/>
                  <a:pt x="5600" y="5832"/>
                  <a:pt x="5668" y="5763"/>
                </a:cubicBezTo>
                <a:cubicBezTo>
                  <a:pt x="6168" y="6335"/>
                  <a:pt x="6430" y="7049"/>
                  <a:pt x="6430" y="7788"/>
                </a:cubicBezTo>
                <a:cubicBezTo>
                  <a:pt x="6430" y="9479"/>
                  <a:pt x="5049" y="10860"/>
                  <a:pt x="3382" y="10860"/>
                </a:cubicBezTo>
                <a:cubicBezTo>
                  <a:pt x="2501" y="10860"/>
                  <a:pt x="1643" y="10479"/>
                  <a:pt x="1072" y="9812"/>
                </a:cubicBezTo>
                <a:cubicBezTo>
                  <a:pt x="1033" y="9773"/>
                  <a:pt x="986" y="9755"/>
                  <a:pt x="940" y="9755"/>
                </a:cubicBezTo>
                <a:cubicBezTo>
                  <a:pt x="903" y="9755"/>
                  <a:pt x="866" y="9767"/>
                  <a:pt x="834" y="9788"/>
                </a:cubicBezTo>
                <a:cubicBezTo>
                  <a:pt x="762" y="9860"/>
                  <a:pt x="762" y="9955"/>
                  <a:pt x="834" y="10026"/>
                </a:cubicBezTo>
                <a:cubicBezTo>
                  <a:pt x="1477" y="10764"/>
                  <a:pt x="2406" y="11193"/>
                  <a:pt x="3382" y="11193"/>
                </a:cubicBezTo>
                <a:cubicBezTo>
                  <a:pt x="5239" y="11193"/>
                  <a:pt x="6764" y="9669"/>
                  <a:pt x="6764" y="7788"/>
                </a:cubicBezTo>
                <a:cubicBezTo>
                  <a:pt x="6764" y="6954"/>
                  <a:pt x="6454" y="6168"/>
                  <a:pt x="5882" y="5549"/>
                </a:cubicBezTo>
                <a:lnTo>
                  <a:pt x="6144" y="5287"/>
                </a:lnTo>
                <a:lnTo>
                  <a:pt x="8383" y="5287"/>
                </a:lnTo>
                <a:cubicBezTo>
                  <a:pt x="8835" y="5287"/>
                  <a:pt x="9216" y="4906"/>
                  <a:pt x="9216" y="4454"/>
                </a:cubicBezTo>
                <a:lnTo>
                  <a:pt x="9216" y="834"/>
                </a:lnTo>
                <a:cubicBezTo>
                  <a:pt x="9193" y="381"/>
                  <a:pt x="8835" y="0"/>
                  <a:pt x="8383" y="0"/>
                </a:cubicBezTo>
                <a:lnTo>
                  <a:pt x="7383" y="0"/>
                </a:lnTo>
                <a:cubicBezTo>
                  <a:pt x="7287" y="0"/>
                  <a:pt x="7216" y="72"/>
                  <a:pt x="7216" y="167"/>
                </a:cubicBezTo>
                <a:cubicBezTo>
                  <a:pt x="7216" y="262"/>
                  <a:pt x="7287" y="334"/>
                  <a:pt x="7383" y="334"/>
                </a:cubicBezTo>
                <a:lnTo>
                  <a:pt x="8383" y="334"/>
                </a:lnTo>
                <a:cubicBezTo>
                  <a:pt x="8645" y="334"/>
                  <a:pt x="8883" y="548"/>
                  <a:pt x="8883" y="834"/>
                </a:cubicBezTo>
                <a:lnTo>
                  <a:pt x="8883" y="4454"/>
                </a:lnTo>
                <a:cubicBezTo>
                  <a:pt x="8883" y="4739"/>
                  <a:pt x="8645" y="4954"/>
                  <a:pt x="8383" y="4954"/>
                </a:cubicBezTo>
                <a:lnTo>
                  <a:pt x="6168" y="4954"/>
                </a:lnTo>
                <a:cubicBezTo>
                  <a:pt x="6073" y="4954"/>
                  <a:pt x="5978" y="5001"/>
                  <a:pt x="5930" y="5049"/>
                </a:cubicBezTo>
                <a:lnTo>
                  <a:pt x="5430" y="5525"/>
                </a:lnTo>
                <a:lnTo>
                  <a:pt x="4954" y="5049"/>
                </a:lnTo>
                <a:cubicBezTo>
                  <a:pt x="4882" y="5001"/>
                  <a:pt x="4787" y="4954"/>
                  <a:pt x="4716" y="4954"/>
                </a:cubicBezTo>
                <a:lnTo>
                  <a:pt x="3453" y="4954"/>
                </a:lnTo>
                <a:cubicBezTo>
                  <a:pt x="3191" y="4954"/>
                  <a:pt x="2977" y="4739"/>
                  <a:pt x="2977" y="4454"/>
                </a:cubicBezTo>
                <a:lnTo>
                  <a:pt x="2977" y="834"/>
                </a:lnTo>
                <a:cubicBezTo>
                  <a:pt x="2977" y="548"/>
                  <a:pt x="3191" y="334"/>
                  <a:pt x="3453" y="334"/>
                </a:cubicBezTo>
                <a:lnTo>
                  <a:pt x="6621" y="334"/>
                </a:lnTo>
                <a:cubicBezTo>
                  <a:pt x="6716" y="334"/>
                  <a:pt x="6787" y="262"/>
                  <a:pt x="6787" y="167"/>
                </a:cubicBezTo>
                <a:cubicBezTo>
                  <a:pt x="6787" y="72"/>
                  <a:pt x="6716" y="0"/>
                  <a:pt x="66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44" name="Google Shape;1244;p46"/>
          <p:cNvSpPr/>
          <p:nvPr/>
        </p:nvSpPr>
        <p:spPr>
          <a:xfrm>
            <a:off x="13930715" y="3294426"/>
            <a:ext cx="472303" cy="732700"/>
          </a:xfrm>
          <a:custGeom>
            <a:avLst/>
            <a:gdLst/>
            <a:ahLst/>
            <a:cxnLst/>
            <a:rect l="l" t="t" r="r" b="b"/>
            <a:pathLst>
              <a:path w="6264" h="9717" extrusionOk="0">
                <a:moveTo>
                  <a:pt x="3168" y="0"/>
                </a:moveTo>
                <a:cubicBezTo>
                  <a:pt x="3096" y="0"/>
                  <a:pt x="3025" y="48"/>
                  <a:pt x="3025" y="143"/>
                </a:cubicBezTo>
                <a:lnTo>
                  <a:pt x="3025" y="429"/>
                </a:lnTo>
                <a:cubicBezTo>
                  <a:pt x="3025" y="500"/>
                  <a:pt x="3096" y="572"/>
                  <a:pt x="3168" y="572"/>
                </a:cubicBezTo>
                <a:cubicBezTo>
                  <a:pt x="3263" y="572"/>
                  <a:pt x="3311" y="500"/>
                  <a:pt x="3311" y="429"/>
                </a:cubicBezTo>
                <a:lnTo>
                  <a:pt x="3311" y="143"/>
                </a:lnTo>
                <a:cubicBezTo>
                  <a:pt x="3311" y="72"/>
                  <a:pt x="3263" y="0"/>
                  <a:pt x="3168" y="0"/>
                </a:cubicBezTo>
                <a:close/>
                <a:moveTo>
                  <a:pt x="1361" y="309"/>
                </a:moveTo>
                <a:cubicBezTo>
                  <a:pt x="1337" y="309"/>
                  <a:pt x="1312" y="317"/>
                  <a:pt x="1286" y="334"/>
                </a:cubicBezTo>
                <a:cubicBezTo>
                  <a:pt x="1215" y="358"/>
                  <a:pt x="1191" y="453"/>
                  <a:pt x="1239" y="524"/>
                </a:cubicBezTo>
                <a:lnTo>
                  <a:pt x="1382" y="762"/>
                </a:lnTo>
                <a:cubicBezTo>
                  <a:pt x="1397" y="809"/>
                  <a:pt x="1442" y="835"/>
                  <a:pt x="1492" y="835"/>
                </a:cubicBezTo>
                <a:cubicBezTo>
                  <a:pt x="1519" y="835"/>
                  <a:pt x="1547" y="827"/>
                  <a:pt x="1572" y="810"/>
                </a:cubicBezTo>
                <a:cubicBezTo>
                  <a:pt x="1644" y="786"/>
                  <a:pt x="1668" y="691"/>
                  <a:pt x="1620" y="620"/>
                </a:cubicBezTo>
                <a:lnTo>
                  <a:pt x="1477" y="381"/>
                </a:lnTo>
                <a:cubicBezTo>
                  <a:pt x="1446" y="335"/>
                  <a:pt x="1406" y="309"/>
                  <a:pt x="1361" y="309"/>
                </a:cubicBezTo>
                <a:close/>
                <a:moveTo>
                  <a:pt x="4935" y="301"/>
                </a:moveTo>
                <a:cubicBezTo>
                  <a:pt x="4885" y="301"/>
                  <a:pt x="4823" y="328"/>
                  <a:pt x="4787" y="381"/>
                </a:cubicBezTo>
                <a:lnTo>
                  <a:pt x="4644" y="620"/>
                </a:lnTo>
                <a:cubicBezTo>
                  <a:pt x="4621" y="691"/>
                  <a:pt x="4644" y="786"/>
                  <a:pt x="4692" y="810"/>
                </a:cubicBezTo>
                <a:cubicBezTo>
                  <a:pt x="4717" y="827"/>
                  <a:pt x="4746" y="835"/>
                  <a:pt x="4774" y="835"/>
                </a:cubicBezTo>
                <a:cubicBezTo>
                  <a:pt x="4825" y="835"/>
                  <a:pt x="4876" y="809"/>
                  <a:pt x="4906" y="762"/>
                </a:cubicBezTo>
                <a:lnTo>
                  <a:pt x="5049" y="500"/>
                </a:lnTo>
                <a:cubicBezTo>
                  <a:pt x="5073" y="453"/>
                  <a:pt x="5049" y="358"/>
                  <a:pt x="4978" y="310"/>
                </a:cubicBezTo>
                <a:cubicBezTo>
                  <a:pt x="4966" y="304"/>
                  <a:pt x="4951" y="301"/>
                  <a:pt x="4935" y="301"/>
                </a:cubicBezTo>
                <a:close/>
                <a:moveTo>
                  <a:pt x="157" y="1214"/>
                </a:moveTo>
                <a:cubicBezTo>
                  <a:pt x="106" y="1214"/>
                  <a:pt x="55" y="1240"/>
                  <a:pt x="24" y="1286"/>
                </a:cubicBezTo>
                <a:cubicBezTo>
                  <a:pt x="0" y="1358"/>
                  <a:pt x="24" y="1429"/>
                  <a:pt x="96" y="1477"/>
                </a:cubicBezTo>
                <a:lnTo>
                  <a:pt x="334" y="1620"/>
                </a:lnTo>
                <a:cubicBezTo>
                  <a:pt x="359" y="1637"/>
                  <a:pt x="387" y="1645"/>
                  <a:pt x="415" y="1645"/>
                </a:cubicBezTo>
                <a:cubicBezTo>
                  <a:pt x="464" y="1645"/>
                  <a:pt x="509" y="1618"/>
                  <a:pt x="524" y="1572"/>
                </a:cubicBezTo>
                <a:cubicBezTo>
                  <a:pt x="572" y="1501"/>
                  <a:pt x="548" y="1405"/>
                  <a:pt x="477" y="1382"/>
                </a:cubicBezTo>
                <a:lnTo>
                  <a:pt x="239" y="1239"/>
                </a:lnTo>
                <a:cubicBezTo>
                  <a:pt x="213" y="1222"/>
                  <a:pt x="185" y="1214"/>
                  <a:pt x="157" y="1214"/>
                </a:cubicBezTo>
                <a:close/>
                <a:moveTo>
                  <a:pt x="6124" y="1214"/>
                </a:moveTo>
                <a:cubicBezTo>
                  <a:pt x="6100" y="1214"/>
                  <a:pt x="6075" y="1222"/>
                  <a:pt x="6049" y="1239"/>
                </a:cubicBezTo>
                <a:lnTo>
                  <a:pt x="5787" y="1382"/>
                </a:lnTo>
                <a:cubicBezTo>
                  <a:pt x="5716" y="1405"/>
                  <a:pt x="5692" y="1501"/>
                  <a:pt x="5740" y="1572"/>
                </a:cubicBezTo>
                <a:cubicBezTo>
                  <a:pt x="5755" y="1618"/>
                  <a:pt x="5800" y="1645"/>
                  <a:pt x="5850" y="1645"/>
                </a:cubicBezTo>
                <a:cubicBezTo>
                  <a:pt x="5877" y="1645"/>
                  <a:pt x="5905" y="1637"/>
                  <a:pt x="5930" y="1620"/>
                </a:cubicBezTo>
                <a:lnTo>
                  <a:pt x="6192" y="1477"/>
                </a:lnTo>
                <a:cubicBezTo>
                  <a:pt x="6240" y="1429"/>
                  <a:pt x="6264" y="1358"/>
                  <a:pt x="6240" y="1286"/>
                </a:cubicBezTo>
                <a:cubicBezTo>
                  <a:pt x="6209" y="1240"/>
                  <a:pt x="6168" y="1214"/>
                  <a:pt x="6124" y="1214"/>
                </a:cubicBezTo>
                <a:close/>
                <a:moveTo>
                  <a:pt x="2366" y="2876"/>
                </a:moveTo>
                <a:cubicBezTo>
                  <a:pt x="2303" y="2876"/>
                  <a:pt x="2235" y="2918"/>
                  <a:pt x="2215" y="2977"/>
                </a:cubicBezTo>
                <a:cubicBezTo>
                  <a:pt x="2168" y="3144"/>
                  <a:pt x="2168" y="3334"/>
                  <a:pt x="2263" y="3501"/>
                </a:cubicBezTo>
                <a:cubicBezTo>
                  <a:pt x="2278" y="3547"/>
                  <a:pt x="2323" y="3573"/>
                  <a:pt x="2373" y="3573"/>
                </a:cubicBezTo>
                <a:cubicBezTo>
                  <a:pt x="2400" y="3573"/>
                  <a:pt x="2428" y="3566"/>
                  <a:pt x="2453" y="3549"/>
                </a:cubicBezTo>
                <a:cubicBezTo>
                  <a:pt x="2525" y="3525"/>
                  <a:pt x="2549" y="3430"/>
                  <a:pt x="2525" y="3358"/>
                </a:cubicBezTo>
                <a:cubicBezTo>
                  <a:pt x="2477" y="3263"/>
                  <a:pt x="2453" y="3168"/>
                  <a:pt x="2501" y="3072"/>
                </a:cubicBezTo>
                <a:cubicBezTo>
                  <a:pt x="2525" y="2977"/>
                  <a:pt x="2477" y="2906"/>
                  <a:pt x="2406" y="2882"/>
                </a:cubicBezTo>
                <a:cubicBezTo>
                  <a:pt x="2393" y="2878"/>
                  <a:pt x="2380" y="2876"/>
                  <a:pt x="2366" y="2876"/>
                </a:cubicBezTo>
                <a:close/>
                <a:moveTo>
                  <a:pt x="3907" y="2876"/>
                </a:moveTo>
                <a:cubicBezTo>
                  <a:pt x="3891" y="2876"/>
                  <a:pt x="3875" y="2878"/>
                  <a:pt x="3858" y="2882"/>
                </a:cubicBezTo>
                <a:cubicBezTo>
                  <a:pt x="3787" y="2906"/>
                  <a:pt x="3763" y="2977"/>
                  <a:pt x="3787" y="3072"/>
                </a:cubicBezTo>
                <a:cubicBezTo>
                  <a:pt x="3811" y="3168"/>
                  <a:pt x="3811" y="3263"/>
                  <a:pt x="3763" y="3358"/>
                </a:cubicBezTo>
                <a:cubicBezTo>
                  <a:pt x="3716" y="3430"/>
                  <a:pt x="3739" y="3525"/>
                  <a:pt x="3811" y="3549"/>
                </a:cubicBezTo>
                <a:cubicBezTo>
                  <a:pt x="3836" y="3566"/>
                  <a:pt x="3864" y="3573"/>
                  <a:pt x="3893" y="3573"/>
                </a:cubicBezTo>
                <a:cubicBezTo>
                  <a:pt x="3944" y="3573"/>
                  <a:pt x="3994" y="3547"/>
                  <a:pt x="4025" y="3501"/>
                </a:cubicBezTo>
                <a:cubicBezTo>
                  <a:pt x="4097" y="3334"/>
                  <a:pt x="4120" y="3144"/>
                  <a:pt x="4049" y="2977"/>
                </a:cubicBezTo>
                <a:cubicBezTo>
                  <a:pt x="4029" y="2918"/>
                  <a:pt x="3978" y="2876"/>
                  <a:pt x="3907" y="2876"/>
                </a:cubicBezTo>
                <a:close/>
                <a:moveTo>
                  <a:pt x="2396" y="4090"/>
                </a:moveTo>
                <a:cubicBezTo>
                  <a:pt x="2383" y="4090"/>
                  <a:pt x="2371" y="4092"/>
                  <a:pt x="2358" y="4096"/>
                </a:cubicBezTo>
                <a:cubicBezTo>
                  <a:pt x="2287" y="4120"/>
                  <a:pt x="2239" y="4216"/>
                  <a:pt x="2263" y="4287"/>
                </a:cubicBezTo>
                <a:cubicBezTo>
                  <a:pt x="2287" y="4382"/>
                  <a:pt x="2287" y="4477"/>
                  <a:pt x="2239" y="4573"/>
                </a:cubicBezTo>
                <a:cubicBezTo>
                  <a:pt x="2191" y="4644"/>
                  <a:pt x="2215" y="4739"/>
                  <a:pt x="2287" y="4787"/>
                </a:cubicBezTo>
                <a:cubicBezTo>
                  <a:pt x="2305" y="4793"/>
                  <a:pt x="2324" y="4796"/>
                  <a:pt x="2343" y="4796"/>
                </a:cubicBezTo>
                <a:cubicBezTo>
                  <a:pt x="2401" y="4796"/>
                  <a:pt x="2459" y="4769"/>
                  <a:pt x="2477" y="4716"/>
                </a:cubicBezTo>
                <a:cubicBezTo>
                  <a:pt x="2572" y="4549"/>
                  <a:pt x="2596" y="4358"/>
                  <a:pt x="2525" y="4192"/>
                </a:cubicBezTo>
                <a:cubicBezTo>
                  <a:pt x="2505" y="4133"/>
                  <a:pt x="2453" y="4090"/>
                  <a:pt x="2396" y="4090"/>
                </a:cubicBezTo>
                <a:close/>
                <a:moveTo>
                  <a:pt x="3890" y="4090"/>
                </a:moveTo>
                <a:cubicBezTo>
                  <a:pt x="3827" y="4090"/>
                  <a:pt x="3759" y="4133"/>
                  <a:pt x="3739" y="4192"/>
                </a:cubicBezTo>
                <a:cubicBezTo>
                  <a:pt x="3692" y="4358"/>
                  <a:pt x="3716" y="4549"/>
                  <a:pt x="3787" y="4716"/>
                </a:cubicBezTo>
                <a:cubicBezTo>
                  <a:pt x="3823" y="4769"/>
                  <a:pt x="3872" y="4796"/>
                  <a:pt x="3924" y="4796"/>
                </a:cubicBezTo>
                <a:cubicBezTo>
                  <a:pt x="3942" y="4796"/>
                  <a:pt x="3960" y="4793"/>
                  <a:pt x="3978" y="4787"/>
                </a:cubicBezTo>
                <a:cubicBezTo>
                  <a:pt x="4049" y="4739"/>
                  <a:pt x="4073" y="4644"/>
                  <a:pt x="4049" y="4573"/>
                </a:cubicBezTo>
                <a:cubicBezTo>
                  <a:pt x="4001" y="4477"/>
                  <a:pt x="3978" y="4382"/>
                  <a:pt x="4025" y="4287"/>
                </a:cubicBezTo>
                <a:cubicBezTo>
                  <a:pt x="4049" y="4216"/>
                  <a:pt x="4001" y="4120"/>
                  <a:pt x="3930" y="4096"/>
                </a:cubicBezTo>
                <a:cubicBezTo>
                  <a:pt x="3917" y="4092"/>
                  <a:pt x="3904" y="4090"/>
                  <a:pt x="3890" y="4090"/>
                </a:cubicBezTo>
                <a:close/>
                <a:moveTo>
                  <a:pt x="2430" y="2191"/>
                </a:moveTo>
                <a:cubicBezTo>
                  <a:pt x="2739" y="2191"/>
                  <a:pt x="2977" y="2406"/>
                  <a:pt x="2977" y="2668"/>
                </a:cubicBezTo>
                <a:lnTo>
                  <a:pt x="2977" y="4716"/>
                </a:lnTo>
                <a:cubicBezTo>
                  <a:pt x="3001" y="5001"/>
                  <a:pt x="2739" y="5216"/>
                  <a:pt x="2430" y="5216"/>
                </a:cubicBezTo>
                <a:cubicBezTo>
                  <a:pt x="2144" y="5216"/>
                  <a:pt x="1953" y="5049"/>
                  <a:pt x="1882" y="4835"/>
                </a:cubicBezTo>
                <a:cubicBezTo>
                  <a:pt x="1882" y="4716"/>
                  <a:pt x="1953" y="4597"/>
                  <a:pt x="2049" y="4525"/>
                </a:cubicBezTo>
                <a:cubicBezTo>
                  <a:pt x="2120" y="4477"/>
                  <a:pt x="2120" y="4382"/>
                  <a:pt x="2096" y="4311"/>
                </a:cubicBezTo>
                <a:cubicBezTo>
                  <a:pt x="2067" y="4281"/>
                  <a:pt x="2019" y="4261"/>
                  <a:pt x="1970" y="4261"/>
                </a:cubicBezTo>
                <a:cubicBezTo>
                  <a:pt x="1940" y="4261"/>
                  <a:pt x="1909" y="4269"/>
                  <a:pt x="1882" y="4287"/>
                </a:cubicBezTo>
                <a:cubicBezTo>
                  <a:pt x="1763" y="4382"/>
                  <a:pt x="1668" y="4501"/>
                  <a:pt x="1620" y="4620"/>
                </a:cubicBezTo>
                <a:cubicBezTo>
                  <a:pt x="1334" y="4501"/>
                  <a:pt x="1167" y="4239"/>
                  <a:pt x="1167" y="3930"/>
                </a:cubicBezTo>
                <a:cubicBezTo>
                  <a:pt x="1167" y="3692"/>
                  <a:pt x="1263" y="3477"/>
                  <a:pt x="1501" y="3406"/>
                </a:cubicBezTo>
                <a:cubicBezTo>
                  <a:pt x="1572" y="3358"/>
                  <a:pt x="1620" y="3287"/>
                  <a:pt x="1596" y="3215"/>
                </a:cubicBezTo>
                <a:cubicBezTo>
                  <a:pt x="1576" y="3157"/>
                  <a:pt x="1508" y="3114"/>
                  <a:pt x="1445" y="3114"/>
                </a:cubicBezTo>
                <a:cubicBezTo>
                  <a:pt x="1432" y="3114"/>
                  <a:pt x="1418" y="3116"/>
                  <a:pt x="1406" y="3120"/>
                </a:cubicBezTo>
                <a:cubicBezTo>
                  <a:pt x="1310" y="3144"/>
                  <a:pt x="1239" y="3191"/>
                  <a:pt x="1167" y="3239"/>
                </a:cubicBezTo>
                <a:cubicBezTo>
                  <a:pt x="1167" y="3215"/>
                  <a:pt x="1167" y="3168"/>
                  <a:pt x="1167" y="3144"/>
                </a:cubicBezTo>
                <a:cubicBezTo>
                  <a:pt x="1167" y="2906"/>
                  <a:pt x="1358" y="2715"/>
                  <a:pt x="1620" y="2668"/>
                </a:cubicBezTo>
                <a:cubicBezTo>
                  <a:pt x="1644" y="2763"/>
                  <a:pt x="1691" y="2858"/>
                  <a:pt x="1763" y="2953"/>
                </a:cubicBezTo>
                <a:cubicBezTo>
                  <a:pt x="1787" y="2977"/>
                  <a:pt x="1822" y="2989"/>
                  <a:pt x="1861" y="2989"/>
                </a:cubicBezTo>
                <a:cubicBezTo>
                  <a:pt x="1900" y="2989"/>
                  <a:pt x="1941" y="2977"/>
                  <a:pt x="1977" y="2953"/>
                </a:cubicBezTo>
                <a:cubicBezTo>
                  <a:pt x="2025" y="2906"/>
                  <a:pt x="2025" y="2810"/>
                  <a:pt x="1977" y="2763"/>
                </a:cubicBezTo>
                <a:cubicBezTo>
                  <a:pt x="1929" y="2691"/>
                  <a:pt x="1906" y="2620"/>
                  <a:pt x="1882" y="2525"/>
                </a:cubicBezTo>
                <a:cubicBezTo>
                  <a:pt x="1977" y="2334"/>
                  <a:pt x="2168" y="2191"/>
                  <a:pt x="2430" y="2191"/>
                </a:cubicBezTo>
                <a:close/>
                <a:moveTo>
                  <a:pt x="3835" y="2191"/>
                </a:moveTo>
                <a:cubicBezTo>
                  <a:pt x="4097" y="2191"/>
                  <a:pt x="4287" y="2334"/>
                  <a:pt x="4382" y="2549"/>
                </a:cubicBezTo>
                <a:cubicBezTo>
                  <a:pt x="4382" y="2620"/>
                  <a:pt x="4335" y="2691"/>
                  <a:pt x="4287" y="2763"/>
                </a:cubicBezTo>
                <a:cubicBezTo>
                  <a:pt x="4239" y="2834"/>
                  <a:pt x="4239" y="2906"/>
                  <a:pt x="4287" y="2977"/>
                </a:cubicBezTo>
                <a:cubicBezTo>
                  <a:pt x="4319" y="2999"/>
                  <a:pt x="4356" y="3010"/>
                  <a:pt x="4391" y="3010"/>
                </a:cubicBezTo>
                <a:cubicBezTo>
                  <a:pt x="4435" y="3010"/>
                  <a:pt x="4475" y="2993"/>
                  <a:pt x="4501" y="2953"/>
                </a:cubicBezTo>
                <a:cubicBezTo>
                  <a:pt x="4573" y="2882"/>
                  <a:pt x="4621" y="2787"/>
                  <a:pt x="4644" y="2668"/>
                </a:cubicBezTo>
                <a:cubicBezTo>
                  <a:pt x="4906" y="2715"/>
                  <a:pt x="5097" y="2906"/>
                  <a:pt x="5097" y="3144"/>
                </a:cubicBezTo>
                <a:cubicBezTo>
                  <a:pt x="5097" y="3191"/>
                  <a:pt x="5097" y="3215"/>
                  <a:pt x="5097" y="3263"/>
                </a:cubicBezTo>
                <a:cubicBezTo>
                  <a:pt x="5025" y="3215"/>
                  <a:pt x="4954" y="3168"/>
                  <a:pt x="4859" y="3144"/>
                </a:cubicBezTo>
                <a:cubicBezTo>
                  <a:pt x="4839" y="3131"/>
                  <a:pt x="4819" y="3125"/>
                  <a:pt x="4799" y="3125"/>
                </a:cubicBezTo>
                <a:cubicBezTo>
                  <a:pt x="4749" y="3125"/>
                  <a:pt x="4702" y="3164"/>
                  <a:pt x="4668" y="3215"/>
                </a:cubicBezTo>
                <a:cubicBezTo>
                  <a:pt x="4644" y="3287"/>
                  <a:pt x="4692" y="3382"/>
                  <a:pt x="4763" y="3406"/>
                </a:cubicBezTo>
                <a:cubicBezTo>
                  <a:pt x="5002" y="3477"/>
                  <a:pt x="5097" y="3715"/>
                  <a:pt x="5097" y="3930"/>
                </a:cubicBezTo>
                <a:cubicBezTo>
                  <a:pt x="5097" y="4239"/>
                  <a:pt x="4930" y="4501"/>
                  <a:pt x="4644" y="4644"/>
                </a:cubicBezTo>
                <a:cubicBezTo>
                  <a:pt x="4597" y="4501"/>
                  <a:pt x="4501" y="4382"/>
                  <a:pt x="4382" y="4287"/>
                </a:cubicBezTo>
                <a:cubicBezTo>
                  <a:pt x="4355" y="4269"/>
                  <a:pt x="4328" y="4261"/>
                  <a:pt x="4302" y="4261"/>
                </a:cubicBezTo>
                <a:cubicBezTo>
                  <a:pt x="4260" y="4261"/>
                  <a:pt x="4221" y="4281"/>
                  <a:pt x="4192" y="4311"/>
                </a:cubicBezTo>
                <a:cubicBezTo>
                  <a:pt x="4144" y="4382"/>
                  <a:pt x="4144" y="4477"/>
                  <a:pt x="4216" y="4525"/>
                </a:cubicBezTo>
                <a:cubicBezTo>
                  <a:pt x="4311" y="4597"/>
                  <a:pt x="4382" y="4716"/>
                  <a:pt x="4382" y="4835"/>
                </a:cubicBezTo>
                <a:cubicBezTo>
                  <a:pt x="4311" y="5073"/>
                  <a:pt x="4097" y="5216"/>
                  <a:pt x="3835" y="5216"/>
                </a:cubicBezTo>
                <a:cubicBezTo>
                  <a:pt x="3525" y="5216"/>
                  <a:pt x="3263" y="5001"/>
                  <a:pt x="3263" y="4739"/>
                </a:cubicBezTo>
                <a:lnTo>
                  <a:pt x="3287" y="2691"/>
                </a:lnTo>
                <a:cubicBezTo>
                  <a:pt x="3287" y="2406"/>
                  <a:pt x="3525" y="2191"/>
                  <a:pt x="3835" y="2191"/>
                </a:cubicBezTo>
                <a:close/>
                <a:moveTo>
                  <a:pt x="4501" y="7716"/>
                </a:moveTo>
                <a:lnTo>
                  <a:pt x="4501" y="8121"/>
                </a:lnTo>
                <a:lnTo>
                  <a:pt x="3906" y="8121"/>
                </a:lnTo>
                <a:cubicBezTo>
                  <a:pt x="3811" y="8121"/>
                  <a:pt x="3763" y="8169"/>
                  <a:pt x="3763" y="8240"/>
                </a:cubicBezTo>
                <a:cubicBezTo>
                  <a:pt x="3763" y="8335"/>
                  <a:pt x="3811" y="8383"/>
                  <a:pt x="3906" y="8383"/>
                </a:cubicBezTo>
                <a:lnTo>
                  <a:pt x="4501" y="8383"/>
                </a:lnTo>
                <a:lnTo>
                  <a:pt x="4501" y="8764"/>
                </a:lnTo>
                <a:lnTo>
                  <a:pt x="1787" y="8764"/>
                </a:lnTo>
                <a:lnTo>
                  <a:pt x="1787" y="8383"/>
                </a:lnTo>
                <a:lnTo>
                  <a:pt x="3239" y="8383"/>
                </a:lnTo>
                <a:cubicBezTo>
                  <a:pt x="3311" y="8383"/>
                  <a:pt x="3382" y="8335"/>
                  <a:pt x="3382" y="8240"/>
                </a:cubicBezTo>
                <a:cubicBezTo>
                  <a:pt x="3382" y="8169"/>
                  <a:pt x="3311" y="8121"/>
                  <a:pt x="3239" y="8121"/>
                </a:cubicBezTo>
                <a:lnTo>
                  <a:pt x="1787" y="8121"/>
                </a:lnTo>
                <a:lnTo>
                  <a:pt x="1787" y="7716"/>
                </a:lnTo>
                <a:close/>
                <a:moveTo>
                  <a:pt x="4501" y="9050"/>
                </a:moveTo>
                <a:cubicBezTo>
                  <a:pt x="4478" y="9264"/>
                  <a:pt x="4287" y="9431"/>
                  <a:pt x="4073" y="9431"/>
                </a:cubicBezTo>
                <a:lnTo>
                  <a:pt x="2215" y="9431"/>
                </a:lnTo>
                <a:cubicBezTo>
                  <a:pt x="1977" y="9431"/>
                  <a:pt x="1810" y="9264"/>
                  <a:pt x="1787" y="9050"/>
                </a:cubicBezTo>
                <a:close/>
                <a:moveTo>
                  <a:pt x="3168" y="858"/>
                </a:moveTo>
                <a:cubicBezTo>
                  <a:pt x="2549" y="858"/>
                  <a:pt x="1929" y="1048"/>
                  <a:pt x="1406" y="1405"/>
                </a:cubicBezTo>
                <a:cubicBezTo>
                  <a:pt x="1334" y="1453"/>
                  <a:pt x="1310" y="1548"/>
                  <a:pt x="1358" y="1620"/>
                </a:cubicBezTo>
                <a:cubicBezTo>
                  <a:pt x="1384" y="1659"/>
                  <a:pt x="1425" y="1677"/>
                  <a:pt x="1468" y="1677"/>
                </a:cubicBezTo>
                <a:cubicBezTo>
                  <a:pt x="1503" y="1677"/>
                  <a:pt x="1540" y="1665"/>
                  <a:pt x="1572" y="1644"/>
                </a:cubicBezTo>
                <a:cubicBezTo>
                  <a:pt x="2025" y="1310"/>
                  <a:pt x="2596" y="1143"/>
                  <a:pt x="3168" y="1143"/>
                </a:cubicBezTo>
                <a:cubicBezTo>
                  <a:pt x="3882" y="1143"/>
                  <a:pt x="4573" y="1429"/>
                  <a:pt x="5073" y="1953"/>
                </a:cubicBezTo>
                <a:cubicBezTo>
                  <a:pt x="5573" y="2453"/>
                  <a:pt x="5859" y="3144"/>
                  <a:pt x="5859" y="3858"/>
                </a:cubicBezTo>
                <a:cubicBezTo>
                  <a:pt x="5859" y="4525"/>
                  <a:pt x="5621" y="5168"/>
                  <a:pt x="5168" y="5644"/>
                </a:cubicBezTo>
                <a:cubicBezTo>
                  <a:pt x="4740" y="6144"/>
                  <a:pt x="4501" y="6787"/>
                  <a:pt x="4501" y="7430"/>
                </a:cubicBezTo>
                <a:lnTo>
                  <a:pt x="3287" y="7430"/>
                </a:lnTo>
                <a:lnTo>
                  <a:pt x="3287" y="5287"/>
                </a:lnTo>
                <a:cubicBezTo>
                  <a:pt x="3430" y="5430"/>
                  <a:pt x="3620" y="5501"/>
                  <a:pt x="3835" y="5501"/>
                </a:cubicBezTo>
                <a:cubicBezTo>
                  <a:pt x="4216" y="5501"/>
                  <a:pt x="4549" y="5263"/>
                  <a:pt x="4644" y="4930"/>
                </a:cubicBezTo>
                <a:cubicBezTo>
                  <a:pt x="5097" y="4763"/>
                  <a:pt x="5383" y="4382"/>
                  <a:pt x="5383" y="3930"/>
                </a:cubicBezTo>
                <a:cubicBezTo>
                  <a:pt x="5383" y="3787"/>
                  <a:pt x="5359" y="3644"/>
                  <a:pt x="5287" y="3501"/>
                </a:cubicBezTo>
                <a:cubicBezTo>
                  <a:pt x="5359" y="3406"/>
                  <a:pt x="5383" y="3263"/>
                  <a:pt x="5383" y="3144"/>
                </a:cubicBezTo>
                <a:cubicBezTo>
                  <a:pt x="5383" y="2739"/>
                  <a:pt x="5049" y="2406"/>
                  <a:pt x="4621" y="2382"/>
                </a:cubicBezTo>
                <a:cubicBezTo>
                  <a:pt x="4501" y="2096"/>
                  <a:pt x="4192" y="1906"/>
                  <a:pt x="3835" y="1906"/>
                </a:cubicBezTo>
                <a:cubicBezTo>
                  <a:pt x="3549" y="1906"/>
                  <a:pt x="3287" y="2048"/>
                  <a:pt x="3144" y="2239"/>
                </a:cubicBezTo>
                <a:cubicBezTo>
                  <a:pt x="2977" y="2048"/>
                  <a:pt x="2715" y="1906"/>
                  <a:pt x="2430" y="1906"/>
                </a:cubicBezTo>
                <a:cubicBezTo>
                  <a:pt x="2096" y="1906"/>
                  <a:pt x="1787" y="2096"/>
                  <a:pt x="1644" y="2382"/>
                </a:cubicBezTo>
                <a:cubicBezTo>
                  <a:pt x="1215" y="2406"/>
                  <a:pt x="882" y="2739"/>
                  <a:pt x="882" y="3144"/>
                </a:cubicBezTo>
                <a:cubicBezTo>
                  <a:pt x="882" y="3263"/>
                  <a:pt x="905" y="3406"/>
                  <a:pt x="977" y="3501"/>
                </a:cubicBezTo>
                <a:cubicBezTo>
                  <a:pt x="905" y="3644"/>
                  <a:pt x="882" y="3787"/>
                  <a:pt x="882" y="3930"/>
                </a:cubicBezTo>
                <a:cubicBezTo>
                  <a:pt x="882" y="4382"/>
                  <a:pt x="1167" y="4763"/>
                  <a:pt x="1620" y="4930"/>
                </a:cubicBezTo>
                <a:cubicBezTo>
                  <a:pt x="1715" y="5263"/>
                  <a:pt x="2049" y="5501"/>
                  <a:pt x="2430" y="5501"/>
                </a:cubicBezTo>
                <a:cubicBezTo>
                  <a:pt x="2644" y="5501"/>
                  <a:pt x="2858" y="5430"/>
                  <a:pt x="3001" y="5287"/>
                </a:cubicBezTo>
                <a:lnTo>
                  <a:pt x="3001" y="7430"/>
                </a:lnTo>
                <a:lnTo>
                  <a:pt x="1787" y="7430"/>
                </a:lnTo>
                <a:cubicBezTo>
                  <a:pt x="1787" y="6787"/>
                  <a:pt x="1525" y="6144"/>
                  <a:pt x="1096" y="5644"/>
                </a:cubicBezTo>
                <a:cubicBezTo>
                  <a:pt x="643" y="5144"/>
                  <a:pt x="405" y="4501"/>
                  <a:pt x="429" y="3834"/>
                </a:cubicBezTo>
                <a:cubicBezTo>
                  <a:pt x="429" y="3191"/>
                  <a:pt x="667" y="2549"/>
                  <a:pt x="1096" y="2072"/>
                </a:cubicBezTo>
                <a:cubicBezTo>
                  <a:pt x="1144" y="2001"/>
                  <a:pt x="1144" y="1929"/>
                  <a:pt x="1096" y="1858"/>
                </a:cubicBezTo>
                <a:cubicBezTo>
                  <a:pt x="1069" y="1840"/>
                  <a:pt x="1038" y="1832"/>
                  <a:pt x="1008" y="1832"/>
                </a:cubicBezTo>
                <a:cubicBezTo>
                  <a:pt x="959" y="1832"/>
                  <a:pt x="911" y="1852"/>
                  <a:pt x="882" y="1882"/>
                </a:cubicBezTo>
                <a:cubicBezTo>
                  <a:pt x="405" y="2429"/>
                  <a:pt x="143" y="3096"/>
                  <a:pt x="143" y="3811"/>
                </a:cubicBezTo>
                <a:cubicBezTo>
                  <a:pt x="143" y="4549"/>
                  <a:pt x="405" y="5287"/>
                  <a:pt x="882" y="5835"/>
                </a:cubicBezTo>
                <a:cubicBezTo>
                  <a:pt x="1286" y="6287"/>
                  <a:pt x="1501" y="6859"/>
                  <a:pt x="1501" y="7478"/>
                </a:cubicBezTo>
                <a:lnTo>
                  <a:pt x="1501" y="9002"/>
                </a:lnTo>
                <a:cubicBezTo>
                  <a:pt x="1501" y="9407"/>
                  <a:pt x="1810" y="9717"/>
                  <a:pt x="2215" y="9717"/>
                </a:cubicBezTo>
                <a:lnTo>
                  <a:pt x="4073" y="9717"/>
                </a:lnTo>
                <a:cubicBezTo>
                  <a:pt x="4478" y="9717"/>
                  <a:pt x="4787" y="9407"/>
                  <a:pt x="4787" y="9002"/>
                </a:cubicBezTo>
                <a:lnTo>
                  <a:pt x="4787" y="7478"/>
                </a:lnTo>
                <a:cubicBezTo>
                  <a:pt x="4787" y="6859"/>
                  <a:pt x="5002" y="6287"/>
                  <a:pt x="5406" y="5835"/>
                </a:cubicBezTo>
                <a:cubicBezTo>
                  <a:pt x="5883" y="5287"/>
                  <a:pt x="6145" y="4597"/>
                  <a:pt x="6145" y="3858"/>
                </a:cubicBezTo>
                <a:cubicBezTo>
                  <a:pt x="6145" y="3049"/>
                  <a:pt x="5835" y="2310"/>
                  <a:pt x="5287" y="1739"/>
                </a:cubicBezTo>
                <a:cubicBezTo>
                  <a:pt x="4716" y="1191"/>
                  <a:pt x="3978" y="858"/>
                  <a:pt x="3168" y="8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1" name="Google Shape;1661;p61">
            <a:extLst>
              <a:ext uri="{FF2B5EF4-FFF2-40B4-BE49-F238E27FC236}">
                <a16:creationId xmlns:a16="http://schemas.microsoft.com/office/drawing/2014/main" id="{08BA8AFC-B21E-4995-9043-B4C59F79C6FB}"/>
              </a:ext>
            </a:extLst>
          </p:cNvPr>
          <p:cNvSpPr/>
          <p:nvPr/>
        </p:nvSpPr>
        <p:spPr>
          <a:xfrm>
            <a:off x="7773497" y="3115805"/>
            <a:ext cx="1521809" cy="1180848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" name="Google Shape;1664;p61">
            <a:extLst>
              <a:ext uri="{FF2B5EF4-FFF2-40B4-BE49-F238E27FC236}">
                <a16:creationId xmlns:a16="http://schemas.microsoft.com/office/drawing/2014/main" id="{FFDF9DD1-D818-4C82-9CD0-E6F9E88E916B}"/>
              </a:ext>
            </a:extLst>
          </p:cNvPr>
          <p:cNvSpPr/>
          <p:nvPr/>
        </p:nvSpPr>
        <p:spPr>
          <a:xfrm>
            <a:off x="8286533" y="3352091"/>
            <a:ext cx="541477" cy="66105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7" name="Google Shape;1241;p46">
            <a:extLst>
              <a:ext uri="{FF2B5EF4-FFF2-40B4-BE49-F238E27FC236}">
                <a16:creationId xmlns:a16="http://schemas.microsoft.com/office/drawing/2014/main" id="{6AA3A7B5-90B3-46DC-9549-74EFF6DC0563}"/>
              </a:ext>
            </a:extLst>
          </p:cNvPr>
          <p:cNvSpPr txBox="1">
            <a:spLocks/>
          </p:cNvSpPr>
          <p:nvPr/>
        </p:nvSpPr>
        <p:spPr>
          <a:xfrm>
            <a:off x="7111550" y="4720851"/>
            <a:ext cx="3432919" cy="222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Krub Medium"/>
              <a:buNone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0" indent="0"/>
            <a:r>
              <a:rPr lang="en-ID" sz="2400" dirty="0" err="1"/>
              <a:t>Mendorong</a:t>
            </a:r>
            <a:r>
              <a:rPr lang="en-ID" sz="2400" dirty="0"/>
              <a:t> </a:t>
            </a:r>
            <a:r>
              <a:rPr lang="en-ID" sz="2400" dirty="0" err="1"/>
              <a:t>terimplementasinya</a:t>
            </a:r>
            <a:r>
              <a:rPr lang="en-ID" sz="2400" dirty="0"/>
              <a:t> PP 47 2021 </a:t>
            </a:r>
            <a:r>
              <a:rPr lang="en-ID" sz="2400" dirty="0" err="1"/>
              <a:t>beserta</a:t>
            </a:r>
            <a:r>
              <a:rPr lang="en-ID" sz="2400" dirty="0"/>
              <a:t> </a:t>
            </a:r>
            <a:r>
              <a:rPr lang="en-ID" sz="2400" dirty="0" err="1"/>
              <a:t>turunannya</a:t>
            </a:r>
            <a:r>
              <a:rPr lang="en-ID" sz="2400" dirty="0"/>
              <a:t> di RS (</a:t>
            </a:r>
            <a:r>
              <a:rPr lang="en-ID" sz="2400" dirty="0" err="1"/>
              <a:t>terutama</a:t>
            </a:r>
            <a:r>
              <a:rPr lang="en-ID" sz="2400" dirty="0"/>
              <a:t> pada area </a:t>
            </a:r>
            <a:r>
              <a:rPr lang="en-ID" sz="2400" dirty="0" err="1"/>
              <a:t>intensif</a:t>
            </a:r>
            <a:r>
              <a:rPr lang="en-ID" sz="2400" dirty="0"/>
              <a:t> care)</a:t>
            </a: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53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fi-FI" dirty="0"/>
              <a:t>SURAT IJIN OPERASIONAL , AKREDITASI dan SIP </a:t>
            </a:r>
            <a:endParaRPr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DDBA53-C55D-43D3-B8FF-86F0B4AB8424}"/>
              </a:ext>
            </a:extLst>
          </p:cNvPr>
          <p:cNvSpPr txBox="1"/>
          <p:nvPr/>
        </p:nvSpPr>
        <p:spPr>
          <a:xfrm>
            <a:off x="493153" y="2522623"/>
            <a:ext cx="7330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Terkait SIO dan Akreditasi mengacu pada : </a:t>
            </a:r>
            <a:endParaRPr lang="en-ID" sz="2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A6681F-557F-480C-AF5E-FB89E6BCC252}"/>
              </a:ext>
            </a:extLst>
          </p:cNvPr>
          <p:cNvSpPr txBox="1"/>
          <p:nvPr/>
        </p:nvSpPr>
        <p:spPr>
          <a:xfrm>
            <a:off x="493153" y="3045843"/>
            <a:ext cx="59753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sz="2400" dirty="0"/>
              <a:t>Surat </a:t>
            </a:r>
            <a:r>
              <a:rPr lang="en-ID" sz="2400" dirty="0" err="1"/>
              <a:t>Edaran</a:t>
            </a:r>
            <a:r>
              <a:rPr lang="en-ID" sz="2400" dirty="0"/>
              <a:t> </a:t>
            </a:r>
            <a:r>
              <a:rPr lang="en-ID" sz="2400" dirty="0" err="1"/>
              <a:t>Nomor</a:t>
            </a:r>
            <a:r>
              <a:rPr lang="en-ID" sz="2400" dirty="0"/>
              <a:t> </a:t>
            </a:r>
            <a:br>
              <a:rPr lang="en-ID" sz="2400" dirty="0"/>
            </a:br>
            <a:r>
              <a:rPr lang="en-ID" sz="2400" dirty="0"/>
              <a:t>Hk.02.01/Menkes/455/2020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Perizinan</a:t>
            </a:r>
            <a:r>
              <a:rPr lang="en-ID" sz="2400" dirty="0"/>
              <a:t> Dan </a:t>
            </a:r>
            <a:r>
              <a:rPr lang="en-ID" sz="2400" dirty="0" err="1"/>
              <a:t>Akreditasi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Kesehatan, Dan </a:t>
            </a:r>
            <a:r>
              <a:rPr lang="en-ID" sz="2400" dirty="0" err="1"/>
              <a:t>Penetapan</a:t>
            </a:r>
            <a:r>
              <a:rPr lang="en-ID" sz="2400" dirty="0"/>
              <a:t> </a:t>
            </a:r>
            <a:r>
              <a:rPr lang="en-ID" sz="2400" dirty="0" err="1"/>
              <a:t>Rumah</a:t>
            </a:r>
            <a:r>
              <a:rPr lang="en-ID" sz="2400" dirty="0"/>
              <a:t> </a:t>
            </a:r>
            <a:r>
              <a:rPr lang="en-ID" sz="2400" dirty="0" err="1"/>
              <a:t>Sakit</a:t>
            </a:r>
            <a:r>
              <a:rPr lang="en-ID" sz="2400" dirty="0"/>
              <a:t> Pendidikan Pada Masa </a:t>
            </a:r>
            <a:r>
              <a:rPr lang="en-ID" sz="2400" dirty="0" err="1"/>
              <a:t>Pandemi</a:t>
            </a:r>
            <a:r>
              <a:rPr lang="en-ID" sz="2400" dirty="0"/>
              <a:t> Corona Virus Disease 2019 (Covid-19)</a:t>
            </a:r>
          </a:p>
          <a:p>
            <a:endParaRPr lang="en-ID" sz="2400" dirty="0"/>
          </a:p>
          <a:p>
            <a:endParaRPr lang="en-ID" sz="2400" dirty="0"/>
          </a:p>
          <a:p>
            <a:r>
              <a:rPr lang="en-ID" sz="2400" dirty="0" err="1"/>
              <a:t>Setiap</a:t>
            </a:r>
            <a:r>
              <a:rPr lang="en-ID" sz="2400" dirty="0"/>
              <a:t> RS yang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bekerjasama</a:t>
            </a:r>
            <a:r>
              <a:rPr lang="en-ID" sz="2400" dirty="0"/>
              <a:t>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harustelah</a:t>
            </a:r>
            <a:r>
              <a:rPr lang="en-ID" sz="2400" dirty="0"/>
              <a:t> </a:t>
            </a:r>
            <a:r>
              <a:rPr lang="en-ID" sz="2400" dirty="0" err="1"/>
              <a:t>terakreditasi</a:t>
            </a:r>
            <a:r>
              <a:rPr lang="en-ID" sz="2400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0AC4C9-C1B6-4B90-BF0F-3E9FE1AC45AB}"/>
              </a:ext>
            </a:extLst>
          </p:cNvPr>
          <p:cNvSpPr txBox="1"/>
          <p:nvPr/>
        </p:nvSpPr>
        <p:spPr>
          <a:xfrm>
            <a:off x="8993687" y="2861608"/>
            <a:ext cx="6743666" cy="310854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D" sz="2800" b="1" dirty="0" err="1"/>
              <a:t>Terkait</a:t>
            </a:r>
            <a:r>
              <a:rPr lang="en-ID" sz="2800" b="1" dirty="0"/>
              <a:t> SIP </a:t>
            </a:r>
            <a:r>
              <a:rPr lang="en-ID" sz="2800" b="1" dirty="0" err="1"/>
              <a:t>mengacu</a:t>
            </a:r>
            <a:r>
              <a:rPr lang="en-ID" sz="2800" b="1" dirty="0"/>
              <a:t> pada: </a:t>
            </a:r>
          </a:p>
          <a:p>
            <a:r>
              <a:rPr lang="en-ID" sz="2800" dirty="0"/>
              <a:t>Surat </a:t>
            </a:r>
            <a:r>
              <a:rPr lang="en-ID" sz="2800" dirty="0" err="1"/>
              <a:t>Edaran</a:t>
            </a:r>
            <a:r>
              <a:rPr lang="en-ID" sz="2800" dirty="0"/>
              <a:t> </a:t>
            </a:r>
            <a:r>
              <a:rPr lang="en-ID" sz="2800" dirty="0" err="1"/>
              <a:t>Nomor</a:t>
            </a:r>
            <a:r>
              <a:rPr lang="en-ID" sz="2800" dirty="0"/>
              <a:t> HK.02.01/MENKES/4394/2020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Registrasi</a:t>
            </a:r>
            <a:r>
              <a:rPr lang="en-ID" sz="2800" dirty="0"/>
              <a:t> Dan </a:t>
            </a:r>
            <a:r>
              <a:rPr lang="en-ID" sz="2800" dirty="0" err="1"/>
              <a:t>Perizinan</a:t>
            </a:r>
            <a:r>
              <a:rPr lang="en-ID" sz="2800" dirty="0"/>
              <a:t> Tenaga Kesehatan Pada Masa </a:t>
            </a:r>
            <a:r>
              <a:rPr lang="en-ID" sz="2800" dirty="0" err="1"/>
              <a:t>Pandemi</a:t>
            </a:r>
            <a:r>
              <a:rPr lang="en-ID" sz="2800" dirty="0"/>
              <a:t> Corona Virus Disease 2019 (COVID-19) </a:t>
            </a:r>
            <a:r>
              <a:rPr lang="en-ID" sz="2800" dirty="0" err="1"/>
              <a:t>tangal</a:t>
            </a:r>
            <a:r>
              <a:rPr lang="en-ID" sz="2800" dirty="0"/>
              <a:t> 29 </a:t>
            </a:r>
            <a:r>
              <a:rPr lang="en-ID" sz="2800" dirty="0" err="1"/>
              <a:t>Desember</a:t>
            </a:r>
            <a:r>
              <a:rPr lang="en-ID" sz="2800" dirty="0"/>
              <a:t> 2021 </a:t>
            </a:r>
            <a:endParaRPr lang="en-ID" sz="3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74C3E1-4030-4F3B-BD1D-185E896D0C98}"/>
              </a:ext>
            </a:extLst>
          </p:cNvPr>
          <p:cNvSpPr txBox="1"/>
          <p:nvPr/>
        </p:nvSpPr>
        <p:spPr>
          <a:xfrm>
            <a:off x="8993687" y="7200827"/>
            <a:ext cx="70167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relaksasi</a:t>
            </a:r>
            <a:r>
              <a:rPr lang="en-ID" sz="2400" dirty="0"/>
              <a:t> </a:t>
            </a:r>
            <a:r>
              <a:rPr lang="en-ID" sz="2400" dirty="0" err="1"/>
              <a:t>kepengurusan</a:t>
            </a:r>
            <a:r>
              <a:rPr lang="en-ID" sz="2400" dirty="0"/>
              <a:t> STR dan/</a:t>
            </a:r>
            <a:r>
              <a:rPr lang="en-ID" sz="2400" dirty="0" err="1"/>
              <a:t>atau</a:t>
            </a:r>
            <a:r>
              <a:rPr lang="en-ID" sz="2400" dirty="0"/>
              <a:t> SIP </a:t>
            </a:r>
            <a:r>
              <a:rPr lang="en-ID" sz="2400" dirty="0" err="1"/>
              <a:t>bagi</a:t>
            </a:r>
            <a:r>
              <a:rPr lang="en-ID" sz="2400" dirty="0"/>
              <a:t> para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 yang </a:t>
            </a:r>
            <a:r>
              <a:rPr lang="en-ID" sz="2400" dirty="0" err="1"/>
              <a:t>menangani</a:t>
            </a:r>
            <a:r>
              <a:rPr lang="en-ID" sz="2400" dirty="0"/>
              <a:t> COVID-19 agar </a:t>
            </a:r>
            <a:r>
              <a:rPr lang="en-ID" sz="2400" dirty="0" err="1"/>
              <a:t>penanganan</a:t>
            </a:r>
            <a:r>
              <a:rPr lang="en-ID" sz="2400" dirty="0"/>
              <a:t> COVID-19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terus</a:t>
            </a:r>
            <a:r>
              <a:rPr lang="en-ID" sz="2400" dirty="0"/>
              <a:t> </a:t>
            </a:r>
            <a:r>
              <a:rPr lang="en-ID" sz="2400" dirty="0" err="1"/>
              <a:t>berjalan</a:t>
            </a:r>
            <a:r>
              <a:rPr lang="en-ID" sz="2400" dirty="0"/>
              <a:t> dan </a:t>
            </a:r>
            <a:r>
              <a:rPr lang="en-ID" sz="2400" dirty="0" err="1"/>
              <a:t>terjaga</a:t>
            </a:r>
            <a:r>
              <a:rPr lang="en-ID" sz="2400" dirty="0"/>
              <a:t> </a:t>
            </a:r>
            <a:r>
              <a:rPr lang="en-ID" sz="2400" dirty="0" err="1"/>
              <a:t>kesinambungannya</a:t>
            </a:r>
            <a:endParaRPr lang="en-ID" sz="2400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64ECEC4-C07F-4A62-B128-513BD3B582B5}"/>
              </a:ext>
            </a:extLst>
          </p:cNvPr>
          <p:cNvSpPr/>
          <p:nvPr/>
        </p:nvSpPr>
        <p:spPr>
          <a:xfrm>
            <a:off x="10993920" y="6221517"/>
            <a:ext cx="2743200" cy="961855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9DE715-0CA3-403D-8FA6-5F12E12D0550}"/>
              </a:ext>
            </a:extLst>
          </p:cNvPr>
          <p:cNvSpPr txBox="1"/>
          <p:nvPr/>
        </p:nvSpPr>
        <p:spPr>
          <a:xfrm>
            <a:off x="1634247" y="1750978"/>
            <a:ext cx="5521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KREDENSIALING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F3483-668A-4DEB-9ED8-E57671E70CEF}"/>
              </a:ext>
            </a:extLst>
          </p:cNvPr>
          <p:cNvSpPr txBox="1"/>
          <p:nvPr/>
        </p:nvSpPr>
        <p:spPr>
          <a:xfrm>
            <a:off x="1945532" y="3229583"/>
            <a:ext cx="1503007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Fasilitas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(</a:t>
            </a:r>
            <a:r>
              <a:rPr lang="en-US" sz="3200" dirty="0" err="1"/>
              <a:t>faskes</a:t>
            </a:r>
            <a:r>
              <a:rPr lang="en-US" sz="3200" dirty="0"/>
              <a:t>) 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yang </a:t>
            </a:r>
          </a:p>
          <a:p>
            <a:r>
              <a:rPr lang="en-US" sz="3200" dirty="0" err="1"/>
              <a:t>diberikan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peserta</a:t>
            </a:r>
            <a:r>
              <a:rPr lang="en-US" sz="3200" dirty="0"/>
              <a:t> </a:t>
            </a:r>
            <a:r>
              <a:rPr lang="en-US" sz="3200" dirty="0" err="1"/>
              <a:t>jaminan</a:t>
            </a:r>
            <a:r>
              <a:rPr lang="en-US" sz="3200" dirty="0"/>
              <a:t> (</a:t>
            </a:r>
            <a:r>
              <a:rPr lang="en-US" sz="3200" dirty="0" err="1"/>
              <a:t>asuransi</a:t>
            </a:r>
            <a:r>
              <a:rPr lang="en-US" sz="3200" dirty="0"/>
              <a:t>)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mengikat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penjanjian</a:t>
            </a:r>
            <a:r>
              <a:rPr lang="en-US" sz="3200" dirty="0"/>
              <a:t> (</a:t>
            </a:r>
            <a:r>
              <a:rPr lang="en-US" sz="3200" dirty="0" err="1"/>
              <a:t>kontrak</a:t>
            </a:r>
            <a:r>
              <a:rPr lang="en-US" sz="3200" dirty="0"/>
              <a:t>) </a:t>
            </a:r>
            <a:r>
              <a:rPr lang="en-US" sz="3200" dirty="0" err="1"/>
              <a:t>dengan</a:t>
            </a:r>
            <a:r>
              <a:rPr lang="en-US" sz="3200" dirty="0"/>
              <a:t> Badan </a:t>
            </a:r>
            <a:r>
              <a:rPr lang="en-US" sz="3200" dirty="0" err="1"/>
              <a:t>Penyelenggara</a:t>
            </a:r>
            <a:r>
              <a:rPr lang="en-US" sz="3200" dirty="0"/>
              <a:t> </a:t>
            </a:r>
            <a:r>
              <a:rPr lang="en-US" sz="3200" dirty="0" err="1"/>
              <a:t>Jaminan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r>
              <a:rPr lang="en-US" sz="3200" dirty="0"/>
              <a:t> (BPJS).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 err="1"/>
              <a:t>Fasilitas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yang </a:t>
            </a:r>
            <a:r>
              <a:rPr lang="en-US" sz="3200" dirty="0" err="1"/>
              <a:t>dikontrak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dipilih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proses</a:t>
            </a:r>
          </a:p>
          <a:p>
            <a:r>
              <a:rPr lang="en-US" sz="3200" dirty="0" err="1"/>
              <a:t>seleksi</a:t>
            </a:r>
            <a:r>
              <a:rPr lang="en-US" sz="3200" dirty="0"/>
              <a:t> oleh badan </a:t>
            </a:r>
            <a:r>
              <a:rPr lang="en-US" sz="3200" dirty="0" err="1"/>
              <a:t>penyelenggara</a:t>
            </a:r>
            <a:r>
              <a:rPr lang="en-US" sz="3200" dirty="0"/>
              <a:t> (</a:t>
            </a:r>
            <a:r>
              <a:rPr lang="en-US" sz="3200" dirty="0" err="1"/>
              <a:t>Kredensialing</a:t>
            </a:r>
            <a:r>
              <a:rPr lang="en-US" sz="3200" dirty="0"/>
              <a:t>). </a:t>
            </a:r>
          </a:p>
          <a:p>
            <a:endParaRPr lang="en-US" sz="3200" dirty="0"/>
          </a:p>
          <a:p>
            <a:r>
              <a:rPr lang="en-US" sz="3200" dirty="0" err="1"/>
              <a:t>Faskes</a:t>
            </a:r>
            <a:r>
              <a:rPr lang="en-US" sz="3200" dirty="0"/>
              <a:t>  yang </a:t>
            </a:r>
            <a:r>
              <a:rPr lang="en-US" sz="3200" dirty="0" err="1"/>
              <a:t>memenuhi</a:t>
            </a:r>
            <a:r>
              <a:rPr lang="en-US" sz="3200" dirty="0"/>
              <a:t> </a:t>
            </a:r>
            <a:r>
              <a:rPr lang="en-US" sz="3200" dirty="0" err="1"/>
              <a:t>kriteria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 yang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faskes</a:t>
            </a:r>
            <a:r>
              <a:rPr lang="en-US" sz="3200" dirty="0"/>
              <a:t> yang </a:t>
            </a:r>
            <a:r>
              <a:rPr lang="en-US" sz="3200" dirty="0" err="1"/>
              <a:t>dikontrak</a:t>
            </a:r>
            <a:r>
              <a:rPr lang="en-US" sz="3200" dirty="0"/>
              <a:t> dan </a:t>
            </a:r>
          </a:p>
          <a:p>
            <a:r>
              <a:rPr lang="en-US" sz="3200" dirty="0" err="1"/>
              <a:t>dibayar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memadai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melayani</a:t>
            </a:r>
            <a:r>
              <a:rPr lang="en-US" sz="3200" dirty="0"/>
              <a:t> </a:t>
            </a:r>
            <a:r>
              <a:rPr lang="en-US" sz="3200" dirty="0" err="1"/>
              <a:t>peserta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Kredensialing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berfungsi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besaran</a:t>
            </a:r>
            <a:r>
              <a:rPr lang="en-US" sz="3200" dirty="0"/>
              <a:t> </a:t>
            </a:r>
            <a:r>
              <a:rPr lang="en-US" sz="3200" dirty="0" err="1"/>
              <a:t>pembayaran</a:t>
            </a:r>
            <a:r>
              <a:rPr lang="en-US" sz="3200" dirty="0"/>
              <a:t> </a:t>
            </a:r>
            <a:r>
              <a:rPr lang="en-US" sz="3200" dirty="0" err="1"/>
              <a:t>memadai</a:t>
            </a:r>
            <a:r>
              <a:rPr lang="en-US" sz="3200" dirty="0"/>
              <a:t> dan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fasilitas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melebihi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yang </a:t>
            </a:r>
            <a:r>
              <a:rPr lang="en-US" sz="3200" dirty="0" err="1"/>
              <a:t>dubutuhkan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2221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54"/>
          <p:cNvSpPr txBox="1">
            <a:spLocks noGrp="1"/>
          </p:cNvSpPr>
          <p:nvPr>
            <p:ph type="title"/>
          </p:nvPr>
        </p:nvSpPr>
        <p:spPr>
          <a:xfrm>
            <a:off x="4809068" y="618017"/>
            <a:ext cx="10962152" cy="76102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pPr algn="r"/>
            <a:r>
              <a:rPr lang="en-ID" sz="3200" dirty="0" err="1"/>
              <a:t>Ketentuan</a:t>
            </a:r>
            <a:r>
              <a:rPr lang="en-ID" sz="3200" dirty="0"/>
              <a:t> </a:t>
            </a:r>
            <a:r>
              <a:rPr lang="en-ID" sz="3200" dirty="0" err="1"/>
              <a:t>Rekredensialing</a:t>
            </a:r>
            <a:r>
              <a:rPr lang="en-ID" sz="3200" dirty="0"/>
              <a:t> FKRTL </a:t>
            </a:r>
            <a:r>
              <a:rPr lang="en-ID" sz="3200" dirty="0" err="1"/>
              <a:t>tahun</a:t>
            </a:r>
            <a:r>
              <a:rPr lang="en-ID" sz="3200" dirty="0"/>
              <a:t> 2021</a:t>
            </a:r>
            <a:endParaRPr sz="7200" dirty="0"/>
          </a:p>
        </p:txBody>
      </p:sp>
      <p:sp>
        <p:nvSpPr>
          <p:cNvPr id="1452" name="Google Shape;1452;p54"/>
          <p:cNvSpPr txBox="1">
            <a:spLocks noGrp="1"/>
          </p:cNvSpPr>
          <p:nvPr>
            <p:ph type="subTitle" idx="1"/>
          </p:nvPr>
        </p:nvSpPr>
        <p:spPr>
          <a:xfrm>
            <a:off x="383086" y="7704667"/>
            <a:ext cx="8151314" cy="1608667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klinik</a:t>
            </a:r>
            <a:r>
              <a:rPr lang="en-ID" sz="1800" dirty="0"/>
              <a:t> </a:t>
            </a:r>
            <a:r>
              <a:rPr lang="en-ID" sz="1800" dirty="0" err="1"/>
              <a:t>utama</a:t>
            </a:r>
            <a:r>
              <a:rPr lang="en-ID" sz="1800" dirty="0"/>
              <a:t>, </a:t>
            </a:r>
            <a:r>
              <a:rPr lang="en-ID" sz="1800" dirty="0" err="1"/>
              <a:t>apotek</a:t>
            </a:r>
            <a:r>
              <a:rPr lang="en-ID" sz="1800" dirty="0"/>
              <a:t> dan </a:t>
            </a:r>
            <a:r>
              <a:rPr lang="en-ID" sz="1800" dirty="0" err="1"/>
              <a:t>Optik</a:t>
            </a:r>
            <a:r>
              <a:rPr lang="en-ID" sz="1800" dirty="0"/>
              <a:t> </a:t>
            </a:r>
            <a:r>
              <a:rPr lang="en-ID" sz="1800" dirty="0" err="1"/>
              <a:t>terdapat</a:t>
            </a:r>
            <a:r>
              <a:rPr lang="en-ID" sz="1800" dirty="0"/>
              <a:t> </a:t>
            </a:r>
            <a:r>
              <a:rPr lang="en-ID" sz="1800" dirty="0" err="1"/>
              <a:t>perubahan</a:t>
            </a:r>
            <a:r>
              <a:rPr lang="en-ID" sz="1800" dirty="0"/>
              <a:t> </a:t>
            </a:r>
            <a:r>
              <a:rPr lang="en-ID" sz="1800" dirty="0" err="1"/>
              <a:t>nomenklatur</a:t>
            </a:r>
            <a:r>
              <a:rPr lang="en-ID" sz="1800" dirty="0"/>
              <a:t> SIO </a:t>
            </a:r>
            <a:r>
              <a:rPr lang="en-ID" sz="1800" dirty="0" err="1"/>
              <a:t>menjadi</a:t>
            </a:r>
            <a:r>
              <a:rPr lang="en-ID" sz="1800" dirty="0"/>
              <a:t> </a:t>
            </a:r>
            <a:r>
              <a:rPr lang="en-ID" sz="1800" dirty="0" err="1"/>
              <a:t>sertifikat</a:t>
            </a:r>
            <a:r>
              <a:rPr lang="en-ID" sz="1800" dirty="0"/>
              <a:t> </a:t>
            </a:r>
            <a:r>
              <a:rPr lang="en-ID" sz="1800" dirty="0" err="1"/>
              <a:t>standar</a:t>
            </a:r>
            <a:r>
              <a:rPr lang="en-ID" sz="1800" dirty="0"/>
              <a:t> . Hal </a:t>
            </a:r>
            <a:r>
              <a:rPr lang="en-ID" sz="1800" dirty="0" err="1"/>
              <a:t>ini</a:t>
            </a:r>
            <a:r>
              <a:rPr lang="en-ID" sz="1800" dirty="0"/>
              <a:t> </a:t>
            </a:r>
            <a:r>
              <a:rPr lang="en-ID" sz="1800" dirty="0" err="1"/>
              <a:t>berlaku</a:t>
            </a:r>
            <a:r>
              <a:rPr lang="en-ID" sz="1800" dirty="0"/>
              <a:t> </a:t>
            </a:r>
            <a:r>
              <a:rPr lang="en-ID" sz="1800" dirty="0" err="1"/>
              <a:t>bagi</a:t>
            </a:r>
            <a:r>
              <a:rPr lang="en-ID" sz="1800" dirty="0"/>
              <a:t> Daerah yang </a:t>
            </a:r>
            <a:r>
              <a:rPr lang="en-ID" sz="1800" dirty="0" err="1"/>
              <a:t>telah</a:t>
            </a:r>
            <a:r>
              <a:rPr lang="en-ID" sz="1800" dirty="0"/>
              <a:t> </a:t>
            </a:r>
            <a:r>
              <a:rPr lang="en-ID" sz="1800" dirty="0" err="1"/>
              <a:t>menerapkan</a:t>
            </a:r>
            <a:r>
              <a:rPr lang="en-ID" sz="1800" dirty="0"/>
              <a:t> OSS. </a:t>
            </a:r>
            <a:r>
              <a:rPr lang="en-ID" sz="1800" dirty="0" err="1"/>
              <a:t>Bagi</a:t>
            </a:r>
            <a:r>
              <a:rPr lang="en-ID" sz="1800" dirty="0"/>
              <a:t> </a:t>
            </a:r>
            <a:r>
              <a:rPr lang="en-ID" sz="1800" dirty="0" err="1"/>
              <a:t>daerah</a:t>
            </a:r>
            <a:r>
              <a:rPr lang="en-ID" sz="1800" dirty="0"/>
              <a:t> yang </a:t>
            </a:r>
            <a:r>
              <a:rPr lang="en-ID" sz="1800" dirty="0" err="1"/>
              <a:t>belum</a:t>
            </a:r>
            <a:r>
              <a:rPr lang="en-ID" sz="1800" dirty="0"/>
              <a:t> </a:t>
            </a:r>
            <a:r>
              <a:rPr lang="en-ID" sz="1800" dirty="0" err="1"/>
              <a:t>menerapkan</a:t>
            </a:r>
            <a:r>
              <a:rPr lang="en-ID" sz="1800" dirty="0"/>
              <a:t> OSS,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sz="1800" dirty="0" err="1"/>
              <a:t>luaran</a:t>
            </a:r>
            <a:r>
              <a:rPr lang="en-ID" sz="1800" dirty="0"/>
              <a:t> </a:t>
            </a:r>
            <a:r>
              <a:rPr lang="en-ID" sz="1800" dirty="0" err="1"/>
              <a:t>dokumen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lembaga</a:t>
            </a:r>
            <a:r>
              <a:rPr lang="en-ID" sz="1800" dirty="0"/>
              <a:t> </a:t>
            </a:r>
            <a:r>
              <a:rPr lang="en-ID" sz="1800" dirty="0" err="1"/>
              <a:t>perizinan</a:t>
            </a:r>
            <a:r>
              <a:rPr lang="en-ID" sz="1800" dirty="0"/>
              <a:t> </a:t>
            </a:r>
            <a:r>
              <a:rPr lang="en-ID" sz="1800" dirty="0" err="1"/>
              <a:t>setempat</a:t>
            </a:r>
            <a:endParaRPr sz="1800" dirty="0"/>
          </a:p>
        </p:txBody>
      </p:sp>
      <p:sp>
        <p:nvSpPr>
          <p:cNvPr id="5" name="Google Shape;1452;p54">
            <a:extLst>
              <a:ext uri="{FF2B5EF4-FFF2-40B4-BE49-F238E27FC236}">
                <a16:creationId xmlns:a16="http://schemas.microsoft.com/office/drawing/2014/main" id="{834DD18B-4E87-498E-94F9-C33AF0F9C4F7}"/>
              </a:ext>
            </a:extLst>
          </p:cNvPr>
          <p:cNvSpPr txBox="1">
            <a:spLocks/>
          </p:cNvSpPr>
          <p:nvPr/>
        </p:nvSpPr>
        <p:spPr>
          <a:xfrm>
            <a:off x="8534400" y="1624029"/>
            <a:ext cx="8128001" cy="320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Krub Medium"/>
              <a:buChar char="●"/>
              <a:defRPr sz="2800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○"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■"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●"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○"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■"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●"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○"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rub Medium"/>
              <a:buChar char="■"/>
              <a:defRPr sz="2987" b="0" i="0" u="none" strike="noStrike" cap="none">
                <a:solidFill>
                  <a:schemeClr val="accent3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Krub Medium"/>
              <a:buNone/>
            </a:pPr>
            <a:r>
              <a:rPr lang="en-ID" sz="1800" dirty="0"/>
              <a:t>BPJS Kesehatan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bekerja</a:t>
            </a:r>
            <a:r>
              <a:rPr lang="en-ID" sz="1800" dirty="0"/>
              <a:t> </a:t>
            </a:r>
            <a:r>
              <a:rPr lang="en-ID" sz="1800" dirty="0" err="1"/>
              <a:t>sama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FKRTL yang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memiliki</a:t>
            </a:r>
            <a:r>
              <a:rPr lang="en-ID" sz="1800" dirty="0"/>
              <a:t> Surat </a:t>
            </a:r>
            <a:r>
              <a:rPr lang="en-ID" sz="1800" dirty="0" err="1"/>
              <a:t>Izin</a:t>
            </a:r>
            <a:r>
              <a:rPr lang="en-ID" sz="1800" dirty="0"/>
              <a:t> </a:t>
            </a:r>
            <a:r>
              <a:rPr lang="en-ID" sz="1800" dirty="0" err="1"/>
              <a:t>Operasional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yang </a:t>
            </a:r>
            <a:r>
              <a:rPr lang="en-ID" sz="1800" dirty="0" err="1"/>
              <a:t>sudah</a:t>
            </a:r>
            <a:r>
              <a:rPr lang="en-ID" sz="1800" dirty="0"/>
              <a:t> </a:t>
            </a:r>
            <a:r>
              <a:rPr lang="en-ID" sz="1800" dirty="0" err="1"/>
              <a:t>habis</a:t>
            </a:r>
            <a:r>
              <a:rPr lang="en-ID" sz="1800" dirty="0"/>
              <a:t> masa </a:t>
            </a:r>
            <a:r>
              <a:rPr lang="en-ID" sz="1800" dirty="0" err="1"/>
              <a:t>berlakunya</a:t>
            </a:r>
            <a:r>
              <a:rPr lang="en-ID" sz="1800" dirty="0"/>
              <a:t>. Jika SIO </a:t>
            </a:r>
            <a:r>
              <a:rPr lang="en-ID" sz="1800" dirty="0" err="1"/>
              <a:t>berakhir</a:t>
            </a:r>
            <a:r>
              <a:rPr lang="en-ID" sz="1800" dirty="0"/>
              <a:t> di </a:t>
            </a:r>
            <a:r>
              <a:rPr lang="en-ID" sz="1800" dirty="0" err="1"/>
              <a:t>tengah</a:t>
            </a:r>
            <a:r>
              <a:rPr lang="en-ID" sz="1800" dirty="0"/>
              <a:t> masa PKS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sz="1800" dirty="0" err="1"/>
              <a:t>otomatis</a:t>
            </a:r>
            <a:r>
              <a:rPr lang="en-ID" sz="1800" dirty="0"/>
              <a:t> PKS </a:t>
            </a:r>
            <a:r>
              <a:rPr lang="en-ID" sz="1800" dirty="0" err="1"/>
              <a:t>berakhir</a:t>
            </a:r>
            <a:r>
              <a:rPr lang="en-ID" sz="1800" dirty="0"/>
              <a:t> </a:t>
            </a:r>
            <a:br>
              <a:rPr lang="en-ID" sz="1800" dirty="0"/>
            </a:br>
            <a:br>
              <a:rPr lang="en-ID" sz="1800" dirty="0"/>
            </a:b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kateterisasi</a:t>
            </a:r>
            <a:r>
              <a:rPr lang="en-ID" sz="1800" dirty="0"/>
              <a:t> </a:t>
            </a:r>
            <a:r>
              <a:rPr lang="en-ID" sz="1800" dirty="0" err="1"/>
              <a:t>jantung</a:t>
            </a:r>
            <a:r>
              <a:rPr lang="en-ID" sz="1800" dirty="0"/>
              <a:t> </a:t>
            </a:r>
            <a:r>
              <a:rPr lang="en-ID" sz="1800" dirty="0" err="1"/>
              <a:t>syarat</a:t>
            </a:r>
            <a:r>
              <a:rPr lang="en-ID" sz="1800" dirty="0"/>
              <a:t> yang </a:t>
            </a:r>
            <a:r>
              <a:rPr lang="en-ID" sz="1800" dirty="0" err="1"/>
              <a:t>dibutuhkan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pemenuhan</a:t>
            </a:r>
            <a:r>
              <a:rPr lang="en-ID" sz="1800" dirty="0"/>
              <a:t> </a:t>
            </a:r>
            <a:r>
              <a:rPr lang="en-ID" sz="1800" dirty="0" err="1"/>
              <a:t>sarana</a:t>
            </a:r>
            <a:r>
              <a:rPr lang="en-ID" sz="1800" dirty="0"/>
              <a:t> dan </a:t>
            </a:r>
            <a:r>
              <a:rPr lang="en-ID" sz="1800" dirty="0" err="1"/>
              <a:t>prasarana</a:t>
            </a:r>
            <a:r>
              <a:rPr lang="en-ID" sz="1800" dirty="0"/>
              <a:t> yang </a:t>
            </a:r>
            <a:r>
              <a:rPr lang="en-ID" sz="1800" dirty="0" err="1"/>
              <a:t>dibuktikan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izin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Badan </a:t>
            </a:r>
            <a:r>
              <a:rPr lang="en-ID" sz="1800" dirty="0" err="1"/>
              <a:t>Pengawas</a:t>
            </a:r>
            <a:r>
              <a:rPr lang="en-ID" sz="1800" dirty="0"/>
              <a:t> Tenaga </a:t>
            </a:r>
            <a:r>
              <a:rPr lang="en-ID" sz="1800" dirty="0" err="1"/>
              <a:t>Nuklir</a:t>
            </a:r>
            <a:r>
              <a:rPr lang="en-ID" sz="1800" dirty="0"/>
              <a:t> (BAPETEN) dan </a:t>
            </a:r>
            <a:r>
              <a:rPr lang="en-ID" sz="1800" dirty="0" err="1"/>
              <a:t>pemenuhan</a:t>
            </a:r>
            <a:r>
              <a:rPr lang="en-ID" sz="1800" dirty="0"/>
              <a:t> </a:t>
            </a:r>
            <a:r>
              <a:rPr lang="en-ID" sz="1800" dirty="0" err="1"/>
              <a:t>kompetensi</a:t>
            </a:r>
            <a:r>
              <a:rPr lang="en-ID" sz="1800" dirty="0"/>
              <a:t> </a:t>
            </a:r>
            <a:r>
              <a:rPr lang="en-ID" sz="1800" dirty="0" err="1"/>
              <a:t>tenaga</a:t>
            </a:r>
            <a:r>
              <a:rPr lang="en-ID" sz="1800" dirty="0"/>
              <a:t> </a:t>
            </a:r>
            <a:r>
              <a:rPr lang="en-ID" sz="1800" dirty="0" err="1"/>
              <a:t>kesehatan</a:t>
            </a:r>
            <a:r>
              <a:rPr lang="en-ID" sz="1800" dirty="0"/>
              <a:t> yang </a:t>
            </a:r>
            <a:r>
              <a:rPr lang="en-ID" sz="1800" dirty="0" err="1"/>
              <a:t>dibuktikan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sertifikat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kolegium</a:t>
            </a:r>
            <a:r>
              <a:rPr lang="en-ID" sz="1800" dirty="0"/>
              <a:t> </a:t>
            </a:r>
          </a:p>
          <a:p>
            <a:pPr marL="0" indent="0">
              <a:buClr>
                <a:schemeClr val="dk1"/>
              </a:buClr>
              <a:buSzPts val="1100"/>
              <a:buFont typeface="Krub Medium"/>
              <a:buNone/>
            </a:pPr>
            <a:endParaRPr lang="en-ID" sz="1800" dirty="0"/>
          </a:p>
          <a:p>
            <a:pPr marL="0" indent="0">
              <a:buClr>
                <a:schemeClr val="dk1"/>
              </a:buClr>
              <a:buSzPts val="1100"/>
              <a:buFont typeface="Krub Medium"/>
              <a:buNone/>
            </a:pP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kredensialing</a:t>
            </a:r>
            <a:r>
              <a:rPr lang="en-ID" sz="1800" dirty="0"/>
              <a:t> </a:t>
            </a:r>
            <a:r>
              <a:rPr lang="en-ID" sz="1800" b="1" dirty="0" err="1"/>
              <a:t>kemoterapi</a:t>
            </a:r>
            <a:r>
              <a:rPr lang="en-ID" sz="18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F20D-B4A6-4768-898F-2AED80CD0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2" t="20949" r="50000" b="4977"/>
          <a:stretch/>
        </p:blipFill>
        <p:spPr>
          <a:xfrm>
            <a:off x="948266" y="1624029"/>
            <a:ext cx="6366933" cy="6173995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D83E759-3FD7-49E5-8555-15D9B4A43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94219"/>
              </p:ext>
            </p:extLst>
          </p:nvPr>
        </p:nvGraphicFramePr>
        <p:xfrm>
          <a:off x="8805335" y="5070992"/>
          <a:ext cx="7315199" cy="402336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7315199">
                  <a:extLst>
                    <a:ext uri="{9D8B030D-6E8A-4147-A177-3AD203B41FA5}">
                      <a16:colId xmlns:a16="http://schemas.microsoft.com/office/drawing/2014/main" val="1699879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Pelayanan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Kemoterapi</a:t>
                      </a:r>
                      <a:endParaRPr lang="en-ID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32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Memiliki</a:t>
                      </a:r>
                      <a:r>
                        <a:rPr lang="en-US" sz="2400" dirty="0"/>
                        <a:t> Tim </a:t>
                      </a:r>
                      <a:r>
                        <a:rPr lang="en-US" sz="2400" dirty="0" err="1"/>
                        <a:t>Onkologi</a:t>
                      </a:r>
                      <a:r>
                        <a:rPr lang="en-US" sz="2400" dirty="0"/>
                        <a:t> (Cancer/ Tumor Board) yang </a:t>
                      </a:r>
                      <a:r>
                        <a:rPr lang="en-US" sz="2400" dirty="0" err="1"/>
                        <a:t>terdiri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Dokter</a:t>
                      </a:r>
                      <a:r>
                        <a:rPr lang="en-US" sz="2400" dirty="0"/>
                        <a:t> Ahli </a:t>
                      </a:r>
                      <a:r>
                        <a:rPr lang="en-US" sz="2400" dirty="0" err="1"/>
                        <a:t>Onkologi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perawat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onkologi</a:t>
                      </a:r>
                      <a:r>
                        <a:rPr lang="en-US" sz="2400" dirty="0"/>
                        <a:t> dan </a:t>
                      </a:r>
                      <a:r>
                        <a:rPr lang="en-US" sz="2400" dirty="0" err="1"/>
                        <a:t>apoteker</a:t>
                      </a:r>
                      <a:r>
                        <a:rPr lang="en-US" sz="2400" dirty="0"/>
                        <a:t> yang </a:t>
                      </a:r>
                      <a:r>
                        <a:rPr lang="en-US" sz="2400" dirty="0" err="1"/>
                        <a:t>dididik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khusus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untuk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pembelian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kemoterapi</a:t>
                      </a:r>
                      <a:endParaRPr lang="en-ID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2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Sarana: </a:t>
                      </a:r>
                      <a:r>
                        <a:rPr lang="en-US" sz="2400" dirty="0" err="1"/>
                        <a:t>memiliki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fasilitas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peracikan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obat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seperti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Laminary</a:t>
                      </a:r>
                      <a:r>
                        <a:rPr lang="en-US" sz="2400" dirty="0"/>
                        <a:t> Flow), </a:t>
                      </a:r>
                      <a:r>
                        <a:rPr lang="en-US" sz="2400" dirty="0" err="1"/>
                        <a:t>ruang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isolasi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pasien</a:t>
                      </a:r>
                      <a:r>
                        <a:rPr lang="en-US" sz="2400" dirty="0"/>
                        <a:t>, dan </a:t>
                      </a:r>
                      <a:r>
                        <a:rPr lang="en-US" sz="2400" dirty="0" err="1"/>
                        <a:t>pengelolaan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limbah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kemoterapi</a:t>
                      </a:r>
                      <a:endParaRPr lang="en-ID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8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Memiliki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prosedur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tetap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untuk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menyimpan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pengelolaan</a:t>
                      </a:r>
                      <a:r>
                        <a:rPr lang="en-US" sz="2400" dirty="0"/>
                        <a:t> dan </a:t>
                      </a:r>
                      <a:r>
                        <a:rPr lang="en-US" sz="2400" dirty="0" err="1"/>
                        <a:t>penatalaksanaan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kemoterapi</a:t>
                      </a:r>
                      <a:endParaRPr lang="en-ID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865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6BAD867-B245-4656-814F-81DF7BD6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66" y="644300"/>
            <a:ext cx="11389867" cy="1546160"/>
          </a:xfrm>
        </p:spPr>
        <p:txBody>
          <a:bodyPr/>
          <a:lstStyle/>
          <a:p>
            <a:r>
              <a:rPr lang="en-ID" sz="4000" dirty="0" err="1"/>
              <a:t>Ketentuan</a:t>
            </a:r>
            <a:r>
              <a:rPr lang="en-ID" sz="4000" dirty="0"/>
              <a:t> </a:t>
            </a:r>
            <a:r>
              <a:rPr lang="en-ID" sz="4000" dirty="0" err="1"/>
              <a:t>Kredensial-Rekredensialing</a:t>
            </a:r>
            <a:r>
              <a:rPr lang="en-ID" sz="4000" dirty="0"/>
              <a:t> FKRTL </a:t>
            </a:r>
            <a:r>
              <a:rPr lang="en-ID" sz="4000" dirty="0" err="1"/>
              <a:t>tahun</a:t>
            </a:r>
            <a:r>
              <a:rPr lang="en-ID" sz="4000" dirty="0"/>
              <a:t> 2021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5323D8B-9B63-450B-87F7-67C2FB6A9680}"/>
              </a:ext>
            </a:extLst>
          </p:cNvPr>
          <p:cNvSpPr txBox="1"/>
          <p:nvPr/>
        </p:nvSpPr>
        <p:spPr>
          <a:xfrm>
            <a:off x="897465" y="2572309"/>
            <a:ext cx="7162800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/>
              <a:t>Service Level Agreement (SLA) FKRTL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pengajuan</a:t>
            </a:r>
            <a:r>
              <a:rPr lang="en-ID" sz="3200" dirty="0"/>
              <a:t> </a:t>
            </a:r>
            <a:r>
              <a:rPr lang="en-ID" sz="3200" dirty="0" err="1"/>
              <a:t>kerja</a:t>
            </a:r>
            <a:r>
              <a:rPr lang="en-ID" sz="3200" dirty="0"/>
              <a:t> </a:t>
            </a:r>
            <a:r>
              <a:rPr lang="en-ID" sz="3200" dirty="0" err="1"/>
              <a:t>sama</a:t>
            </a:r>
            <a:r>
              <a:rPr lang="en-ID" sz="3200" dirty="0"/>
              <a:t> FKRTL </a:t>
            </a:r>
            <a:r>
              <a:rPr lang="en-ID" sz="3200" dirty="0" err="1"/>
              <a:t>baru</a:t>
            </a:r>
            <a:r>
              <a:rPr lang="en-ID" sz="3200" dirty="0"/>
              <a:t> : 30 (</a:t>
            </a:r>
            <a:r>
              <a:rPr lang="en-ID" sz="3200" dirty="0" err="1"/>
              <a:t>tiga</a:t>
            </a:r>
            <a:r>
              <a:rPr lang="en-ID" sz="3200" dirty="0"/>
              <a:t> </a:t>
            </a:r>
            <a:r>
              <a:rPr lang="en-ID" sz="3200" dirty="0" err="1"/>
              <a:t>puluh</a:t>
            </a:r>
            <a:r>
              <a:rPr lang="en-ID" sz="3200" dirty="0"/>
              <a:t>) </a:t>
            </a:r>
            <a:r>
              <a:rPr lang="en-ID" sz="3200" dirty="0" err="1"/>
              <a:t>hari</a:t>
            </a:r>
            <a:r>
              <a:rPr lang="en-ID" sz="3200" dirty="0"/>
              <a:t> </a:t>
            </a:r>
            <a:r>
              <a:rPr lang="en-ID" sz="3200" dirty="0" err="1"/>
              <a:t>kalender</a:t>
            </a:r>
            <a:r>
              <a:rPr lang="en-ID" sz="3200" dirty="0"/>
              <a:t> </a:t>
            </a:r>
            <a:r>
              <a:rPr lang="en-ID" sz="3200" dirty="0" err="1"/>
              <a:t>sejak</a:t>
            </a:r>
            <a:r>
              <a:rPr lang="en-ID" sz="3200" dirty="0"/>
              <a:t> </a:t>
            </a:r>
            <a:r>
              <a:rPr lang="en-ID" sz="3200" dirty="0" err="1"/>
              <a:t>calon</a:t>
            </a:r>
            <a:r>
              <a:rPr lang="en-ID" sz="3200" dirty="0"/>
              <a:t> FKRTL </a:t>
            </a:r>
            <a:r>
              <a:rPr lang="en-ID" sz="3200" dirty="0" err="1"/>
              <a:t>mengunggah</a:t>
            </a:r>
            <a:r>
              <a:rPr lang="en-ID" sz="3200" dirty="0"/>
              <a:t> </a:t>
            </a:r>
            <a:r>
              <a:rPr lang="en-ID" sz="3200" dirty="0" err="1"/>
              <a:t>berkas</a:t>
            </a:r>
            <a:r>
              <a:rPr lang="en-ID" sz="3200" dirty="0"/>
              <a:t> self </a:t>
            </a:r>
            <a:r>
              <a:rPr lang="en-ID" sz="3200" dirty="0" err="1"/>
              <a:t>assesment</a:t>
            </a:r>
            <a:r>
              <a:rPr lang="en-ID" sz="3200" dirty="0"/>
              <a:t> dan </a:t>
            </a:r>
            <a:r>
              <a:rPr lang="en-ID" sz="3200" dirty="0" err="1"/>
              <a:t>berkas</a:t>
            </a:r>
            <a:r>
              <a:rPr lang="en-ID" sz="3200" dirty="0"/>
              <a:t> </a:t>
            </a:r>
            <a:r>
              <a:rPr lang="en-ID" sz="3200" dirty="0" err="1"/>
              <a:t>pendukung</a:t>
            </a:r>
            <a:r>
              <a:rPr lang="en-ID" sz="3200" dirty="0"/>
              <a:t> pada </a:t>
            </a:r>
            <a:r>
              <a:rPr lang="en-ID" sz="3200" dirty="0" err="1"/>
              <a:t>aplikasi</a:t>
            </a:r>
            <a:r>
              <a:rPr lang="en-ID" sz="3200" dirty="0"/>
              <a:t> Health Facilities Information System (HFIS) </a:t>
            </a:r>
            <a:r>
              <a:rPr lang="en-ID" sz="3200" dirty="0" err="1"/>
              <a:t>hingga</a:t>
            </a:r>
            <a:r>
              <a:rPr lang="en-ID" sz="3200" dirty="0"/>
              <a:t> proses </a:t>
            </a:r>
            <a:r>
              <a:rPr lang="en-ID" sz="3200" dirty="0" err="1"/>
              <a:t>penetapan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seleksi</a:t>
            </a:r>
            <a:r>
              <a:rPr lang="en-ID" sz="3200" dirty="0"/>
              <a:t> </a:t>
            </a:r>
            <a:r>
              <a:rPr lang="en-ID" sz="3200" dirty="0" err="1"/>
              <a:t>Fasilitas</a:t>
            </a:r>
            <a:r>
              <a:rPr lang="en-ID" sz="3200" dirty="0"/>
              <a:t> Kesehatan.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F6A0B5-179A-477F-AA39-14886CE7D9F4}"/>
              </a:ext>
            </a:extLst>
          </p:cNvPr>
          <p:cNvSpPr txBox="1"/>
          <p:nvPr/>
        </p:nvSpPr>
        <p:spPr>
          <a:xfrm>
            <a:off x="9008537" y="2572309"/>
            <a:ext cx="7789328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/>
              <a:t>Skor minimal </a:t>
            </a:r>
            <a:r>
              <a:rPr lang="en-ID" sz="3200" dirty="0" err="1"/>
              <a:t>rekomendasi</a:t>
            </a:r>
            <a:r>
              <a:rPr lang="en-ID" sz="3200" dirty="0"/>
              <a:t> </a:t>
            </a:r>
            <a:r>
              <a:rPr lang="en-ID" sz="3200" dirty="0" err="1"/>
              <a:t>kerjasama</a:t>
            </a:r>
            <a:r>
              <a:rPr lang="en-ID" sz="3200" dirty="0"/>
              <a:t>: </a:t>
            </a:r>
            <a:br>
              <a:rPr lang="en-ID" sz="3200" dirty="0"/>
            </a:br>
            <a:r>
              <a:rPr lang="en-ID" sz="3200" dirty="0" err="1"/>
              <a:t>Untuk</a:t>
            </a:r>
            <a:r>
              <a:rPr lang="en-ID" sz="3200" dirty="0"/>
              <a:t> RS yang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berkerja</a:t>
            </a:r>
            <a:r>
              <a:rPr lang="en-ID" sz="3200" dirty="0"/>
              <a:t> </a:t>
            </a:r>
            <a:r>
              <a:rPr lang="en-ID" sz="3200" dirty="0" err="1"/>
              <a:t>sama</a:t>
            </a:r>
            <a:r>
              <a:rPr lang="en-ID" sz="3200" dirty="0"/>
              <a:t> minimal </a:t>
            </a:r>
            <a:r>
              <a:rPr lang="en-ID" sz="3200" dirty="0" err="1"/>
              <a:t>selama</a:t>
            </a:r>
            <a:r>
              <a:rPr lang="en-ID" sz="3200" dirty="0"/>
              <a:t> 1 </a:t>
            </a:r>
            <a:r>
              <a:rPr lang="en-ID" sz="3200" dirty="0" err="1"/>
              <a:t>tahun</a:t>
            </a:r>
            <a:r>
              <a:rPr lang="en-ID" sz="3200" dirty="0"/>
              <a:t> </a:t>
            </a:r>
            <a:br>
              <a:rPr lang="en-ID" sz="3200" dirty="0"/>
            </a:br>
            <a:r>
              <a:rPr lang="en-ID" sz="3200" dirty="0"/>
              <a:t>Skor 70-&lt; 75 = </a:t>
            </a:r>
            <a:r>
              <a:rPr lang="en-ID" sz="3200" dirty="0" err="1"/>
              <a:t>Direkomendasikan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catatan</a:t>
            </a:r>
            <a:r>
              <a:rPr lang="en-ID" sz="3200" dirty="0"/>
              <a:t> </a:t>
            </a:r>
            <a:r>
              <a:rPr lang="en-ID" sz="3200" dirty="0" err="1"/>
              <a:t>perbaikan</a:t>
            </a:r>
            <a:r>
              <a:rPr lang="en-ID" sz="3200" dirty="0"/>
              <a:t> </a:t>
            </a:r>
            <a:br>
              <a:rPr lang="en-ID" sz="3200" dirty="0"/>
            </a:br>
            <a:r>
              <a:rPr lang="en-ID" sz="3200" dirty="0"/>
              <a:t>Skor &lt; 70 =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direkomendasikan</a:t>
            </a:r>
            <a:br>
              <a:rPr lang="en-ID" sz="3200" dirty="0"/>
            </a:br>
            <a:br>
              <a:rPr lang="en-ID" sz="3200" dirty="0"/>
            </a:br>
            <a:r>
              <a:rPr lang="en-ID" sz="3200" dirty="0" err="1"/>
              <a:t>Untuk</a:t>
            </a:r>
            <a:r>
              <a:rPr lang="en-ID" sz="3200" dirty="0"/>
              <a:t> RS yang </a:t>
            </a:r>
            <a:r>
              <a:rPr lang="en-ID" sz="3200" dirty="0" err="1"/>
              <a:t>baru</a:t>
            </a:r>
            <a:r>
              <a:rPr lang="en-ID" sz="3200" dirty="0"/>
              <a:t> </a:t>
            </a:r>
            <a:r>
              <a:rPr lang="en-ID" sz="3200" dirty="0" err="1"/>
              <a:t>mengajukan</a:t>
            </a:r>
            <a:r>
              <a:rPr lang="en-ID" sz="3200" dirty="0"/>
              <a:t> </a:t>
            </a:r>
            <a:r>
              <a:rPr lang="en-ID" sz="3200" dirty="0" err="1"/>
              <a:t>kerja</a:t>
            </a:r>
            <a:r>
              <a:rPr lang="en-ID" sz="3200" dirty="0"/>
              <a:t> </a:t>
            </a:r>
            <a:r>
              <a:rPr lang="en-ID" sz="3200" dirty="0" err="1"/>
              <a:t>sama</a:t>
            </a:r>
            <a:br>
              <a:rPr lang="en-ID" sz="3200" dirty="0"/>
            </a:br>
            <a:r>
              <a:rPr lang="en-ID" sz="3200" dirty="0"/>
              <a:t>Skor &lt;70 =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direkomendasikan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4095438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61"/>
          <p:cNvGrpSpPr/>
          <p:nvPr/>
        </p:nvGrpSpPr>
        <p:grpSpPr>
          <a:xfrm>
            <a:off x="2480127" y="5185879"/>
            <a:ext cx="12636399" cy="574879"/>
            <a:chOff x="2668025" y="2778150"/>
            <a:chExt cx="3804050" cy="215100"/>
          </a:xfrm>
        </p:grpSpPr>
        <p:cxnSp>
          <p:nvCxnSpPr>
            <p:cNvPr id="1644" name="Google Shape;1644;p61"/>
            <p:cNvCxnSpPr/>
            <p:nvPr/>
          </p:nvCxnSpPr>
          <p:spPr>
            <a:xfrm rot="10800000" flipH="1">
              <a:off x="2668025" y="2783250"/>
              <a:ext cx="1259700" cy="2100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61"/>
            <p:cNvCxnSpPr/>
            <p:nvPr/>
          </p:nvCxnSpPr>
          <p:spPr>
            <a:xfrm>
              <a:off x="3942650" y="2788300"/>
              <a:ext cx="1274700" cy="1650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61"/>
            <p:cNvCxnSpPr/>
            <p:nvPr/>
          </p:nvCxnSpPr>
          <p:spPr>
            <a:xfrm rot="10800000" flipH="1">
              <a:off x="5222275" y="2778150"/>
              <a:ext cx="1249800" cy="1701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47" name="Google Shape;1647;p61"/>
          <p:cNvSpPr txBox="1">
            <a:spLocks noGrp="1"/>
          </p:cNvSpPr>
          <p:nvPr>
            <p:ph type="title"/>
          </p:nvPr>
        </p:nvSpPr>
        <p:spPr>
          <a:xfrm>
            <a:off x="3008794" y="259599"/>
            <a:ext cx="1085694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sz="4000" dirty="0" err="1"/>
              <a:t>Elemen</a:t>
            </a:r>
            <a:r>
              <a:rPr lang="en-ID" sz="4000" dirty="0"/>
              <a:t> </a:t>
            </a:r>
            <a:r>
              <a:rPr lang="en-ID" sz="4000" dirty="0" err="1"/>
              <a:t>Kredensialing-Rekredensialing</a:t>
            </a:r>
            <a:r>
              <a:rPr lang="en-ID" sz="4000" dirty="0"/>
              <a:t> RS 2022</a:t>
            </a:r>
            <a:endParaRPr sz="4000" dirty="0"/>
          </a:p>
        </p:txBody>
      </p:sp>
      <p:sp>
        <p:nvSpPr>
          <p:cNvPr id="1648" name="Google Shape;1648;p61"/>
          <p:cNvSpPr txBox="1"/>
          <p:nvPr/>
        </p:nvSpPr>
        <p:spPr>
          <a:xfrm>
            <a:off x="213443" y="7246971"/>
            <a:ext cx="5300507" cy="219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spAutoFit/>
          </a:bodyPr>
          <a:lstStyle/>
          <a:p>
            <a:r>
              <a:rPr lang="en-ID" sz="2400" dirty="0"/>
              <a:t>a. </a:t>
            </a:r>
            <a:r>
              <a:rPr lang="en-ID" sz="2400" dirty="0" err="1"/>
              <a:t>Kesesuaian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TT dan </a:t>
            </a:r>
            <a:r>
              <a:rPr lang="en-ID" sz="2400" dirty="0" err="1"/>
              <a:t>kriteria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perawatan</a:t>
            </a:r>
            <a:r>
              <a:rPr lang="en-ID" sz="2400" dirty="0"/>
              <a:t> dan </a:t>
            </a:r>
            <a:r>
              <a:rPr lang="en-ID" sz="2400" dirty="0" err="1"/>
              <a:t>intensif</a:t>
            </a:r>
            <a:r>
              <a:rPr lang="en-ID" sz="2400" dirty="0"/>
              <a:t> </a:t>
            </a:r>
            <a:br>
              <a:rPr lang="en-ID" sz="2400" dirty="0"/>
            </a:br>
            <a:r>
              <a:rPr lang="en-ID" sz="2400" dirty="0"/>
              <a:t>b. </a:t>
            </a:r>
            <a:r>
              <a:rPr lang="en-ID" sz="2400" dirty="0" err="1"/>
              <a:t>Kesesuaian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persalinan</a:t>
            </a:r>
            <a:r>
              <a:rPr lang="en-ID" sz="2400" dirty="0"/>
              <a:t> (</a:t>
            </a:r>
            <a:r>
              <a:rPr lang="en-ID" sz="2400" dirty="0" err="1"/>
              <a:t>rawat</a:t>
            </a:r>
            <a:r>
              <a:rPr lang="en-ID" sz="2400" dirty="0"/>
              <a:t> </a:t>
            </a:r>
            <a:r>
              <a:rPr lang="en-ID" sz="2400" dirty="0" err="1"/>
              <a:t>gabung</a:t>
            </a:r>
            <a:r>
              <a:rPr lang="en-ID" sz="2400" dirty="0"/>
              <a:t> dan </a:t>
            </a:r>
            <a:r>
              <a:rPr lang="en-ID" sz="2400" dirty="0" err="1"/>
              <a:t>intensif</a:t>
            </a:r>
            <a:r>
              <a:rPr lang="en-ID" sz="2400" dirty="0"/>
              <a:t>) </a:t>
            </a:r>
            <a:endParaRPr sz="3200" dirty="0">
              <a:solidFill>
                <a:schemeClr val="accent3"/>
              </a:solidFill>
              <a:latin typeface="Krub Medium"/>
              <a:ea typeface="Krub Medium"/>
              <a:cs typeface="Krub Medium"/>
              <a:sym typeface="Krub Medium"/>
            </a:endParaRPr>
          </a:p>
        </p:txBody>
      </p:sp>
      <p:sp>
        <p:nvSpPr>
          <p:cNvPr id="1649" name="Google Shape;1649;p61"/>
          <p:cNvSpPr txBox="1"/>
          <p:nvPr/>
        </p:nvSpPr>
        <p:spPr>
          <a:xfrm>
            <a:off x="171888" y="6556201"/>
            <a:ext cx="4616080" cy="83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spAutoFit/>
          </a:bodyPr>
          <a:lstStyle/>
          <a:p>
            <a:pPr algn="ctr"/>
            <a:r>
              <a:rPr lang="en-ID" sz="3200" b="1" dirty="0"/>
              <a:t>01. SARANA TT</a:t>
            </a:r>
            <a:endParaRPr sz="4000" b="1" dirty="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650" name="Google Shape;1650;p61"/>
          <p:cNvSpPr txBox="1"/>
          <p:nvPr/>
        </p:nvSpPr>
        <p:spPr>
          <a:xfrm>
            <a:off x="6617113" y="7648567"/>
            <a:ext cx="4616080" cy="108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spAutoFit/>
          </a:bodyPr>
          <a:lstStyle/>
          <a:p>
            <a:pPr algn="ctr"/>
            <a:r>
              <a:rPr lang="en-ID" sz="2400" dirty="0" err="1"/>
              <a:t>Kelengkapan</a:t>
            </a:r>
            <a:r>
              <a:rPr lang="en-ID" sz="2400" dirty="0"/>
              <a:t> </a:t>
            </a:r>
            <a:r>
              <a:rPr lang="en-ID" sz="2400" dirty="0" err="1"/>
              <a:t>bangunan</a:t>
            </a:r>
            <a:r>
              <a:rPr lang="en-ID" sz="2400" dirty="0"/>
              <a:t> dan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pendukung</a:t>
            </a:r>
            <a:r>
              <a:rPr lang="en-ID" sz="2400" dirty="0"/>
              <a:t> </a:t>
            </a:r>
            <a:r>
              <a:rPr lang="en-ID" sz="2400" dirty="0" err="1"/>
              <a:t>operasional</a:t>
            </a:r>
            <a:endParaRPr sz="3200" dirty="0">
              <a:solidFill>
                <a:schemeClr val="accent3"/>
              </a:solidFill>
              <a:latin typeface="Krub Medium"/>
              <a:ea typeface="Krub Medium"/>
              <a:cs typeface="Krub Medium"/>
              <a:sym typeface="Krub Medium"/>
            </a:endParaRPr>
          </a:p>
        </p:txBody>
      </p:sp>
      <p:sp>
        <p:nvSpPr>
          <p:cNvPr id="1651" name="Google Shape;1651;p61"/>
          <p:cNvSpPr txBox="1"/>
          <p:nvPr/>
        </p:nvSpPr>
        <p:spPr>
          <a:xfrm>
            <a:off x="5898367" y="6592870"/>
            <a:ext cx="6289926" cy="132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spAutoFit/>
          </a:bodyPr>
          <a:lstStyle/>
          <a:p>
            <a:pPr algn="ctr"/>
            <a:r>
              <a:rPr lang="en-ID" sz="3200" b="1" dirty="0"/>
              <a:t>KELENGKAPAN SARANA DAN PRASARANA</a:t>
            </a:r>
            <a:endParaRPr sz="4000" b="1" dirty="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653" name="Google Shape;1653;p61"/>
          <p:cNvSpPr txBox="1"/>
          <p:nvPr/>
        </p:nvSpPr>
        <p:spPr>
          <a:xfrm>
            <a:off x="9880253" y="3690287"/>
            <a:ext cx="4616080" cy="83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spAutoFit/>
          </a:bodyPr>
          <a:lstStyle/>
          <a:p>
            <a:pPr algn="ctr"/>
            <a:r>
              <a:rPr lang="en-ID" sz="3200" b="1" dirty="0"/>
              <a:t>SISTEM</a:t>
            </a:r>
            <a:endParaRPr sz="4000" b="1" dirty="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654" name="Google Shape;1654;p61"/>
          <p:cNvSpPr txBox="1"/>
          <p:nvPr/>
        </p:nvSpPr>
        <p:spPr>
          <a:xfrm>
            <a:off x="3395078" y="3224995"/>
            <a:ext cx="5042186" cy="182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spAutoFit/>
          </a:bodyPr>
          <a:lstStyle/>
          <a:p>
            <a:r>
              <a:rPr lang="en-ID" sz="2400" dirty="0"/>
              <a:t>a. </a:t>
            </a:r>
            <a:r>
              <a:rPr lang="en-ID" sz="2400" dirty="0" err="1"/>
              <a:t>Menyandingkan</a:t>
            </a:r>
            <a:r>
              <a:rPr lang="en-ID" sz="2400" dirty="0"/>
              <a:t> </a:t>
            </a:r>
            <a:r>
              <a:rPr lang="en-ID" sz="2400" dirty="0" err="1"/>
              <a:t>kesesuaian</a:t>
            </a:r>
            <a:r>
              <a:rPr lang="en-ID" sz="2400" dirty="0"/>
              <a:t> SDM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sarana</a:t>
            </a:r>
            <a:r>
              <a:rPr lang="en-ID" sz="2400" dirty="0"/>
              <a:t> </a:t>
            </a:r>
            <a:r>
              <a:rPr lang="en-ID" sz="2400" dirty="0" err="1"/>
              <a:t>pendukung</a:t>
            </a:r>
            <a:r>
              <a:rPr lang="en-ID" sz="2400" dirty="0"/>
              <a:t> </a:t>
            </a:r>
            <a:br>
              <a:rPr lang="en-ID" sz="2400" dirty="0"/>
            </a:br>
            <a:r>
              <a:rPr lang="en-ID" sz="2400" dirty="0"/>
              <a:t>b. </a:t>
            </a:r>
            <a:r>
              <a:rPr lang="en-ID" sz="2400" dirty="0" err="1"/>
              <a:t>Termasuk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 </a:t>
            </a:r>
            <a:r>
              <a:rPr lang="en-ID" sz="2400" dirty="0" err="1"/>
              <a:t>pendukung</a:t>
            </a:r>
            <a:r>
              <a:rPr lang="en-ID" sz="2400" dirty="0"/>
              <a:t> (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tehnis</a:t>
            </a:r>
            <a:r>
              <a:rPr lang="en-ID" sz="2400" dirty="0"/>
              <a:t>) </a:t>
            </a:r>
            <a:endParaRPr sz="3200" dirty="0">
              <a:solidFill>
                <a:schemeClr val="accent3"/>
              </a:solidFill>
              <a:latin typeface="Krub Medium"/>
              <a:ea typeface="Krub Medium"/>
              <a:cs typeface="Krub Medium"/>
              <a:sym typeface="Krub Medium"/>
            </a:endParaRPr>
          </a:p>
        </p:txBody>
      </p:sp>
      <p:sp>
        <p:nvSpPr>
          <p:cNvPr id="1655" name="Google Shape;1655;p61"/>
          <p:cNvSpPr txBox="1"/>
          <p:nvPr/>
        </p:nvSpPr>
        <p:spPr>
          <a:xfrm>
            <a:off x="2848531" y="1976324"/>
            <a:ext cx="6446252" cy="132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spAutoFit/>
          </a:bodyPr>
          <a:lstStyle/>
          <a:p>
            <a:pPr algn="ctr"/>
            <a:r>
              <a:rPr lang="en-ID" sz="3200" b="1" dirty="0"/>
              <a:t>02. JENIS PELAYANAN DAN SUMBER DAYA MANUSIA</a:t>
            </a:r>
            <a:endParaRPr sz="4000" b="1" dirty="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cxnSp>
        <p:nvCxnSpPr>
          <p:cNvPr id="1656" name="Google Shape;1656;p61"/>
          <p:cNvCxnSpPr/>
          <p:nvPr/>
        </p:nvCxnSpPr>
        <p:spPr>
          <a:xfrm>
            <a:off x="5703150" y="4473467"/>
            <a:ext cx="0" cy="48608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7" name="Google Shape;1657;p61"/>
          <p:cNvCxnSpPr/>
          <p:nvPr/>
        </p:nvCxnSpPr>
        <p:spPr>
          <a:xfrm>
            <a:off x="2480023" y="6107220"/>
            <a:ext cx="0" cy="55888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8" name="Google Shape;1658;p61"/>
          <p:cNvCxnSpPr/>
          <p:nvPr/>
        </p:nvCxnSpPr>
        <p:spPr>
          <a:xfrm>
            <a:off x="8941630" y="6107220"/>
            <a:ext cx="0" cy="55888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9" name="Google Shape;1659;p61"/>
          <p:cNvCxnSpPr/>
          <p:nvPr/>
        </p:nvCxnSpPr>
        <p:spPr>
          <a:xfrm>
            <a:off x="12150430" y="4473467"/>
            <a:ext cx="0" cy="48608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0" name="Google Shape;1660;p61"/>
          <p:cNvSpPr/>
          <p:nvPr/>
        </p:nvSpPr>
        <p:spPr>
          <a:xfrm>
            <a:off x="4942200" y="4955740"/>
            <a:ext cx="1521809" cy="1180848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661" name="Google Shape;1661;p61"/>
          <p:cNvSpPr/>
          <p:nvPr/>
        </p:nvSpPr>
        <p:spPr>
          <a:xfrm>
            <a:off x="1720147" y="4955740"/>
            <a:ext cx="1521809" cy="1180848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662" name="Google Shape;1662;p61"/>
          <p:cNvSpPr/>
          <p:nvPr/>
        </p:nvSpPr>
        <p:spPr>
          <a:xfrm>
            <a:off x="11386307" y="4932127"/>
            <a:ext cx="1521809" cy="1180848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663" name="Google Shape;1663;p61"/>
          <p:cNvSpPr/>
          <p:nvPr/>
        </p:nvSpPr>
        <p:spPr>
          <a:xfrm>
            <a:off x="8164253" y="4932127"/>
            <a:ext cx="1521809" cy="1180848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664" name="Google Shape;1664;p61"/>
          <p:cNvSpPr/>
          <p:nvPr/>
        </p:nvSpPr>
        <p:spPr>
          <a:xfrm>
            <a:off x="2233183" y="5192026"/>
            <a:ext cx="541477" cy="66105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665" name="Google Shape;1665;p61"/>
          <p:cNvSpPr/>
          <p:nvPr/>
        </p:nvSpPr>
        <p:spPr>
          <a:xfrm>
            <a:off x="8631537" y="5192026"/>
            <a:ext cx="587233" cy="661053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666" name="Google Shape;1666;p61"/>
          <p:cNvSpPr/>
          <p:nvPr/>
        </p:nvSpPr>
        <p:spPr>
          <a:xfrm>
            <a:off x="11849742" y="5193784"/>
            <a:ext cx="601295" cy="657539"/>
          </a:xfrm>
          <a:custGeom>
            <a:avLst/>
            <a:gdLst/>
            <a:ahLst/>
            <a:cxnLst/>
            <a:rect l="l" t="t" r="r" b="b"/>
            <a:pathLst>
              <a:path w="10776" h="11784" extrusionOk="0">
                <a:moveTo>
                  <a:pt x="5388" y="662"/>
                </a:moveTo>
                <a:cubicBezTo>
                  <a:pt x="6144" y="662"/>
                  <a:pt x="6774" y="1355"/>
                  <a:pt x="6774" y="2080"/>
                </a:cubicBezTo>
                <a:cubicBezTo>
                  <a:pt x="6774" y="2206"/>
                  <a:pt x="6711" y="2332"/>
                  <a:pt x="6680" y="2489"/>
                </a:cubicBezTo>
                <a:cubicBezTo>
                  <a:pt x="6333" y="2206"/>
                  <a:pt x="5861" y="2017"/>
                  <a:pt x="5388" y="2017"/>
                </a:cubicBezTo>
                <a:cubicBezTo>
                  <a:pt x="4915" y="2017"/>
                  <a:pt x="4443" y="2174"/>
                  <a:pt x="4096" y="2489"/>
                </a:cubicBezTo>
                <a:cubicBezTo>
                  <a:pt x="4033" y="2332"/>
                  <a:pt x="4002" y="2206"/>
                  <a:pt x="4002" y="2080"/>
                </a:cubicBezTo>
                <a:cubicBezTo>
                  <a:pt x="4002" y="1355"/>
                  <a:pt x="4632" y="662"/>
                  <a:pt x="5388" y="662"/>
                </a:cubicBezTo>
                <a:close/>
                <a:moveTo>
                  <a:pt x="5388" y="2710"/>
                </a:moveTo>
                <a:cubicBezTo>
                  <a:pt x="5766" y="2710"/>
                  <a:pt x="6144" y="2867"/>
                  <a:pt x="6365" y="3151"/>
                </a:cubicBezTo>
                <a:cubicBezTo>
                  <a:pt x="6176" y="3592"/>
                  <a:pt x="5829" y="4096"/>
                  <a:pt x="5419" y="4663"/>
                </a:cubicBezTo>
                <a:cubicBezTo>
                  <a:pt x="5293" y="4506"/>
                  <a:pt x="5230" y="4380"/>
                  <a:pt x="5104" y="4253"/>
                </a:cubicBezTo>
                <a:cubicBezTo>
                  <a:pt x="4852" y="3812"/>
                  <a:pt x="4600" y="3466"/>
                  <a:pt x="4411" y="3151"/>
                </a:cubicBezTo>
                <a:cubicBezTo>
                  <a:pt x="4663" y="2867"/>
                  <a:pt x="5041" y="2710"/>
                  <a:pt x="5388" y="2710"/>
                </a:cubicBezTo>
                <a:close/>
                <a:moveTo>
                  <a:pt x="7404" y="1576"/>
                </a:moveTo>
                <a:lnTo>
                  <a:pt x="7404" y="1576"/>
                </a:lnTo>
                <a:cubicBezTo>
                  <a:pt x="7908" y="2048"/>
                  <a:pt x="8192" y="2773"/>
                  <a:pt x="8192" y="3497"/>
                </a:cubicBezTo>
                <a:cubicBezTo>
                  <a:pt x="8192" y="4222"/>
                  <a:pt x="7719" y="5230"/>
                  <a:pt x="6806" y="6490"/>
                </a:cubicBezTo>
                <a:cubicBezTo>
                  <a:pt x="6459" y="6081"/>
                  <a:pt x="6144" y="5640"/>
                  <a:pt x="5829" y="5230"/>
                </a:cubicBezTo>
                <a:cubicBezTo>
                  <a:pt x="6050" y="4915"/>
                  <a:pt x="6428" y="4443"/>
                  <a:pt x="6743" y="3938"/>
                </a:cubicBezTo>
                <a:cubicBezTo>
                  <a:pt x="7215" y="3151"/>
                  <a:pt x="7467" y="2552"/>
                  <a:pt x="7467" y="2143"/>
                </a:cubicBezTo>
                <a:cubicBezTo>
                  <a:pt x="7467" y="1922"/>
                  <a:pt x="7436" y="1733"/>
                  <a:pt x="7404" y="1576"/>
                </a:cubicBezTo>
                <a:close/>
                <a:moveTo>
                  <a:pt x="3970" y="7593"/>
                </a:moveTo>
                <a:cubicBezTo>
                  <a:pt x="4002" y="7656"/>
                  <a:pt x="4033" y="7688"/>
                  <a:pt x="4033" y="7719"/>
                </a:cubicBezTo>
                <a:lnTo>
                  <a:pt x="4947" y="8853"/>
                </a:lnTo>
                <a:lnTo>
                  <a:pt x="3151" y="11153"/>
                </a:lnTo>
                <a:lnTo>
                  <a:pt x="1135" y="11153"/>
                </a:lnTo>
                <a:cubicBezTo>
                  <a:pt x="2300" y="9641"/>
                  <a:pt x="3214" y="8538"/>
                  <a:pt x="3876" y="7719"/>
                </a:cubicBezTo>
                <a:lnTo>
                  <a:pt x="3970" y="7593"/>
                </a:lnTo>
                <a:close/>
                <a:moveTo>
                  <a:pt x="3435" y="1576"/>
                </a:moveTo>
                <a:lnTo>
                  <a:pt x="3435" y="1576"/>
                </a:lnTo>
                <a:cubicBezTo>
                  <a:pt x="3372" y="1765"/>
                  <a:pt x="3340" y="1922"/>
                  <a:pt x="3340" y="2143"/>
                </a:cubicBezTo>
                <a:cubicBezTo>
                  <a:pt x="3340" y="2710"/>
                  <a:pt x="3687" y="3466"/>
                  <a:pt x="4569" y="4663"/>
                </a:cubicBezTo>
                <a:cubicBezTo>
                  <a:pt x="4726" y="4884"/>
                  <a:pt x="5167" y="5482"/>
                  <a:pt x="5199" y="5482"/>
                </a:cubicBezTo>
                <a:cubicBezTo>
                  <a:pt x="5892" y="6396"/>
                  <a:pt x="6774" y="7498"/>
                  <a:pt x="7782" y="8759"/>
                </a:cubicBezTo>
                <a:cubicBezTo>
                  <a:pt x="8381" y="9452"/>
                  <a:pt x="9011" y="10239"/>
                  <a:pt x="9673" y="11122"/>
                </a:cubicBezTo>
                <a:lnTo>
                  <a:pt x="7656" y="11122"/>
                </a:lnTo>
                <a:lnTo>
                  <a:pt x="7656" y="11153"/>
                </a:lnTo>
                <a:lnTo>
                  <a:pt x="5672" y="8633"/>
                </a:lnTo>
                <a:lnTo>
                  <a:pt x="4600" y="7278"/>
                </a:lnTo>
                <a:cubicBezTo>
                  <a:pt x="4474" y="7120"/>
                  <a:pt x="4380" y="7026"/>
                  <a:pt x="4254" y="6868"/>
                </a:cubicBezTo>
                <a:lnTo>
                  <a:pt x="4254" y="6805"/>
                </a:lnTo>
                <a:cubicBezTo>
                  <a:pt x="3214" y="5451"/>
                  <a:pt x="2647" y="4253"/>
                  <a:pt x="2647" y="3497"/>
                </a:cubicBezTo>
                <a:cubicBezTo>
                  <a:pt x="2647" y="2773"/>
                  <a:pt x="2899" y="2048"/>
                  <a:pt x="3435" y="1576"/>
                </a:cubicBezTo>
                <a:close/>
                <a:moveTo>
                  <a:pt x="5388" y="0"/>
                </a:moveTo>
                <a:cubicBezTo>
                  <a:pt x="4474" y="0"/>
                  <a:pt x="3592" y="347"/>
                  <a:pt x="2962" y="1009"/>
                </a:cubicBezTo>
                <a:cubicBezTo>
                  <a:pt x="2269" y="1702"/>
                  <a:pt x="1922" y="2552"/>
                  <a:pt x="1922" y="3497"/>
                </a:cubicBezTo>
                <a:cubicBezTo>
                  <a:pt x="1922" y="4569"/>
                  <a:pt x="2710" y="5892"/>
                  <a:pt x="3498" y="6994"/>
                </a:cubicBezTo>
                <a:lnTo>
                  <a:pt x="3309" y="7246"/>
                </a:lnTo>
                <a:cubicBezTo>
                  <a:pt x="2553" y="8192"/>
                  <a:pt x="1544" y="9452"/>
                  <a:pt x="127" y="11216"/>
                </a:cubicBezTo>
                <a:cubicBezTo>
                  <a:pt x="32" y="11342"/>
                  <a:pt x="1" y="11468"/>
                  <a:pt x="64" y="11563"/>
                </a:cubicBezTo>
                <a:cubicBezTo>
                  <a:pt x="127" y="11689"/>
                  <a:pt x="284" y="11783"/>
                  <a:pt x="379" y="11783"/>
                </a:cubicBezTo>
                <a:lnTo>
                  <a:pt x="3277" y="11783"/>
                </a:lnTo>
                <a:cubicBezTo>
                  <a:pt x="3372" y="11783"/>
                  <a:pt x="3466" y="11720"/>
                  <a:pt x="3529" y="11657"/>
                </a:cubicBezTo>
                <a:lnTo>
                  <a:pt x="5388" y="9357"/>
                </a:lnTo>
                <a:lnTo>
                  <a:pt x="7247" y="11657"/>
                </a:lnTo>
                <a:cubicBezTo>
                  <a:pt x="7310" y="11720"/>
                  <a:pt x="7404" y="11783"/>
                  <a:pt x="7530" y="11783"/>
                </a:cubicBezTo>
                <a:lnTo>
                  <a:pt x="10397" y="11783"/>
                </a:lnTo>
                <a:cubicBezTo>
                  <a:pt x="10523" y="11783"/>
                  <a:pt x="10618" y="11689"/>
                  <a:pt x="10712" y="11563"/>
                </a:cubicBezTo>
                <a:cubicBezTo>
                  <a:pt x="10775" y="11500"/>
                  <a:pt x="10775" y="11374"/>
                  <a:pt x="10649" y="11279"/>
                </a:cubicBezTo>
                <a:cubicBezTo>
                  <a:pt x="9799" y="10208"/>
                  <a:pt x="9011" y="9231"/>
                  <a:pt x="8286" y="8349"/>
                </a:cubicBezTo>
                <a:cubicBezTo>
                  <a:pt x="7940" y="7877"/>
                  <a:pt x="7593" y="7435"/>
                  <a:pt x="7247" y="7057"/>
                </a:cubicBezTo>
                <a:cubicBezTo>
                  <a:pt x="8003" y="5986"/>
                  <a:pt x="8854" y="4600"/>
                  <a:pt x="8854" y="3497"/>
                </a:cubicBezTo>
                <a:cubicBezTo>
                  <a:pt x="8854" y="2552"/>
                  <a:pt x="8507" y="1702"/>
                  <a:pt x="7814" y="1009"/>
                </a:cubicBezTo>
                <a:cubicBezTo>
                  <a:pt x="7152" y="347"/>
                  <a:pt x="6302" y="0"/>
                  <a:pt x="53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grpSp>
        <p:nvGrpSpPr>
          <p:cNvPr id="1667" name="Google Shape;1667;p61"/>
          <p:cNvGrpSpPr/>
          <p:nvPr/>
        </p:nvGrpSpPr>
        <p:grpSpPr>
          <a:xfrm>
            <a:off x="5369962" y="5212252"/>
            <a:ext cx="666299" cy="620600"/>
            <a:chOff x="-25477800" y="2357750"/>
            <a:chExt cx="298525" cy="278050"/>
          </a:xfrm>
        </p:grpSpPr>
        <p:sp>
          <p:nvSpPr>
            <p:cNvPr id="1668" name="Google Shape;1668;p61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669" name="Google Shape;1669;p61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  <p:sp>
        <p:nvSpPr>
          <p:cNvPr id="29" name="Google Shape;1696;p63">
            <a:extLst>
              <a:ext uri="{FF2B5EF4-FFF2-40B4-BE49-F238E27FC236}">
                <a16:creationId xmlns:a16="http://schemas.microsoft.com/office/drawing/2014/main" id="{FCFED169-906D-49E1-A784-22C6EEA7800A}"/>
              </a:ext>
            </a:extLst>
          </p:cNvPr>
          <p:cNvSpPr/>
          <p:nvPr/>
        </p:nvSpPr>
        <p:spPr>
          <a:xfrm>
            <a:off x="14456325" y="4689578"/>
            <a:ext cx="1521809" cy="1180848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grpSp>
        <p:nvGrpSpPr>
          <p:cNvPr id="30" name="Google Shape;1716;p63">
            <a:extLst>
              <a:ext uri="{FF2B5EF4-FFF2-40B4-BE49-F238E27FC236}">
                <a16:creationId xmlns:a16="http://schemas.microsoft.com/office/drawing/2014/main" id="{F06BA963-0601-4680-8BB3-B9325280CB5E}"/>
              </a:ext>
            </a:extLst>
          </p:cNvPr>
          <p:cNvGrpSpPr/>
          <p:nvPr/>
        </p:nvGrpSpPr>
        <p:grpSpPr>
          <a:xfrm>
            <a:off x="14880562" y="4949698"/>
            <a:ext cx="673331" cy="660608"/>
            <a:chOff x="-26993200" y="1961775"/>
            <a:chExt cx="301675" cy="295975"/>
          </a:xfrm>
        </p:grpSpPr>
        <p:sp>
          <p:nvSpPr>
            <p:cNvPr id="31" name="Google Shape;1717;p63">
              <a:extLst>
                <a:ext uri="{FF2B5EF4-FFF2-40B4-BE49-F238E27FC236}">
                  <a16:creationId xmlns:a16="http://schemas.microsoft.com/office/drawing/2014/main" id="{50B9E197-45F8-4BFD-BC5E-AD5C8D463EA9}"/>
                </a:ext>
              </a:extLst>
            </p:cNvPr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32" name="Google Shape;1718;p63">
              <a:extLst>
                <a:ext uri="{FF2B5EF4-FFF2-40B4-BE49-F238E27FC236}">
                  <a16:creationId xmlns:a16="http://schemas.microsoft.com/office/drawing/2014/main" id="{D62A9305-E000-4E79-BD08-7539D1D6F24C}"/>
                </a:ext>
              </a:extLst>
            </p:cNvPr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33" name="Google Shape;1719;p63">
              <a:extLst>
                <a:ext uri="{FF2B5EF4-FFF2-40B4-BE49-F238E27FC236}">
                  <a16:creationId xmlns:a16="http://schemas.microsoft.com/office/drawing/2014/main" id="{62F08633-5130-4728-9739-D20ACEFDEA15}"/>
                </a:ext>
              </a:extLst>
            </p:cNvPr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  <p:sp>
        <p:nvSpPr>
          <p:cNvPr id="38" name="Google Shape;1653;p61">
            <a:extLst>
              <a:ext uri="{FF2B5EF4-FFF2-40B4-BE49-F238E27FC236}">
                <a16:creationId xmlns:a16="http://schemas.microsoft.com/office/drawing/2014/main" id="{DB281C93-AA56-451E-A829-ACAD251B4AF5}"/>
              </a:ext>
            </a:extLst>
          </p:cNvPr>
          <p:cNvSpPr txBox="1"/>
          <p:nvPr/>
        </p:nvSpPr>
        <p:spPr>
          <a:xfrm>
            <a:off x="12572709" y="6307456"/>
            <a:ext cx="4616080" cy="132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t" anchorCtr="0">
            <a:spAutoFit/>
          </a:bodyPr>
          <a:lstStyle/>
          <a:p>
            <a:pPr algn="ctr"/>
            <a:r>
              <a:rPr lang="en-ID" sz="3200" b="1" dirty="0"/>
              <a:t>PROSEDUR DAN ADMINISTRASI </a:t>
            </a:r>
            <a:endParaRPr sz="4000" b="1" dirty="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cxnSp>
        <p:nvCxnSpPr>
          <p:cNvPr id="39" name="Google Shape;1659;p61">
            <a:extLst>
              <a:ext uri="{FF2B5EF4-FFF2-40B4-BE49-F238E27FC236}">
                <a16:creationId xmlns:a16="http://schemas.microsoft.com/office/drawing/2014/main" id="{28F775DD-6C1C-4CC2-A969-8F05593E23CA}"/>
              </a:ext>
            </a:extLst>
          </p:cNvPr>
          <p:cNvCxnSpPr/>
          <p:nvPr/>
        </p:nvCxnSpPr>
        <p:spPr>
          <a:xfrm>
            <a:off x="15217480" y="5840426"/>
            <a:ext cx="0" cy="48608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973986B-19D6-4A18-8E79-C4E2B4838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31618"/>
              </p:ext>
            </p:extLst>
          </p:nvPr>
        </p:nvGraphicFramePr>
        <p:xfrm>
          <a:off x="12091301" y="2069417"/>
          <a:ext cx="4810063" cy="140208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4810063">
                  <a:extLst>
                    <a:ext uri="{9D8B030D-6E8A-4147-A177-3AD203B41FA5}">
                      <a16:colId xmlns:a16="http://schemas.microsoft.com/office/drawing/2014/main" val="475240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sz="2000" b="1" dirty="0" err="1"/>
                        <a:t>Rekredensialing</a:t>
                      </a:r>
                      <a:endParaRPr lang="en-ID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50606"/>
                  </a:ext>
                </a:extLst>
              </a:tr>
              <a:tr h="195091">
                <a:tc>
                  <a:txBody>
                    <a:bodyPr/>
                    <a:lstStyle/>
                    <a:p>
                      <a:r>
                        <a:rPr lang="en-ID" sz="2000" b="1" dirty="0"/>
                        <a:t>EVALUASI KERJA SAMA </a:t>
                      </a:r>
                      <a:br>
                        <a:rPr lang="en-ID" sz="2000" dirty="0"/>
                      </a:br>
                      <a:r>
                        <a:rPr lang="en-ID" sz="2000" dirty="0"/>
                        <a:t>a. </a:t>
                      </a:r>
                      <a:r>
                        <a:rPr lang="en-ID" sz="2000" dirty="0" err="1"/>
                        <a:t>Indikator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Kepatuhan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Faskes</a:t>
                      </a:r>
                      <a:r>
                        <a:rPr lang="en-ID" sz="2000" dirty="0"/>
                        <a:t> </a:t>
                      </a:r>
                      <a:br>
                        <a:rPr lang="en-ID" sz="2000" dirty="0"/>
                      </a:br>
                      <a:r>
                        <a:rPr lang="en-ID" sz="2000" dirty="0"/>
                        <a:t>b. </a:t>
                      </a:r>
                      <a:r>
                        <a:rPr lang="en-ID" sz="2000" dirty="0" err="1"/>
                        <a:t>Evaluasi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kualitas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pengajuan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klaim</a:t>
                      </a:r>
                      <a:r>
                        <a:rPr lang="en-ID" sz="20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384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60"/>
          <p:cNvSpPr txBox="1">
            <a:spLocks noGrp="1"/>
          </p:cNvSpPr>
          <p:nvPr>
            <p:ph type="title"/>
          </p:nvPr>
        </p:nvSpPr>
        <p:spPr>
          <a:xfrm>
            <a:off x="4802683" y="752737"/>
            <a:ext cx="9980019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sz="3600" dirty="0"/>
              <a:t>REKREDENSIALING RUMAH SAKIT 2022 </a:t>
            </a:r>
            <a:endParaRPr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6160A7-2164-48F4-95FE-1F9A2AD775BC}"/>
              </a:ext>
            </a:extLst>
          </p:cNvPr>
          <p:cNvSpPr txBox="1"/>
          <p:nvPr/>
        </p:nvSpPr>
        <p:spPr>
          <a:xfrm>
            <a:off x="902690" y="3631755"/>
            <a:ext cx="5565841" cy="2892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D" sz="2000" dirty="0"/>
              <a:t>PP </a:t>
            </a:r>
            <a:r>
              <a:rPr lang="en-ID" sz="2000" dirty="0" err="1"/>
              <a:t>Nomor</a:t>
            </a:r>
            <a:r>
              <a:rPr lang="en-ID" sz="2000" dirty="0"/>
              <a:t> 47 </a:t>
            </a:r>
            <a:r>
              <a:rPr lang="en-ID" sz="2000" dirty="0" err="1"/>
              <a:t>Tahun</a:t>
            </a:r>
            <a:r>
              <a:rPr lang="en-ID" sz="2000" dirty="0"/>
              <a:t> 2021 </a:t>
            </a:r>
          </a:p>
          <a:p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  <a:r>
              <a:rPr lang="en-ID" sz="2000" dirty="0" err="1"/>
              <a:t>kelas</a:t>
            </a:r>
            <a:r>
              <a:rPr lang="en-ID" sz="2000" dirty="0"/>
              <a:t> A minimal 250 TT </a:t>
            </a:r>
          </a:p>
          <a:p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  <a:r>
              <a:rPr lang="en-ID" sz="2000" dirty="0" err="1"/>
              <a:t>kelas</a:t>
            </a:r>
            <a:r>
              <a:rPr lang="en-ID" sz="2000" dirty="0"/>
              <a:t> B minimal 200 TT </a:t>
            </a:r>
          </a:p>
          <a:p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  <a:r>
              <a:rPr lang="en-ID" sz="2000" dirty="0" err="1"/>
              <a:t>kelas</a:t>
            </a:r>
            <a:r>
              <a:rPr lang="en-ID" sz="2000" dirty="0"/>
              <a:t> C minimal 100 TT </a:t>
            </a:r>
          </a:p>
          <a:p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  <a:r>
              <a:rPr lang="en-ID" sz="2000" dirty="0" err="1"/>
              <a:t>kelas</a:t>
            </a:r>
            <a:r>
              <a:rPr lang="en-ID" sz="2000" dirty="0"/>
              <a:t> D minimal 50 TT </a:t>
            </a:r>
          </a:p>
          <a:p>
            <a:endParaRPr lang="en-ID" sz="2000" dirty="0"/>
          </a:p>
          <a:p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en-ID" sz="2000" dirty="0"/>
              <a:t> </a:t>
            </a:r>
            <a:r>
              <a:rPr lang="en-ID" sz="2000" dirty="0" err="1"/>
              <a:t>khusus</a:t>
            </a:r>
            <a:r>
              <a:rPr lang="en-ID" sz="2000" dirty="0"/>
              <a:t> </a:t>
            </a:r>
            <a:r>
              <a:rPr lang="en-ID" sz="2000" dirty="0" err="1"/>
              <a:t>kelas</a:t>
            </a:r>
            <a:r>
              <a:rPr lang="en-ID" sz="2000" dirty="0"/>
              <a:t> A minimal 100 TT </a:t>
            </a:r>
          </a:p>
          <a:p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en-ID" sz="2000" dirty="0"/>
              <a:t> </a:t>
            </a:r>
            <a:r>
              <a:rPr lang="en-ID" sz="2000" dirty="0" err="1"/>
              <a:t>khusus</a:t>
            </a:r>
            <a:r>
              <a:rPr lang="en-ID" sz="2000" dirty="0"/>
              <a:t> </a:t>
            </a:r>
            <a:r>
              <a:rPr lang="en-ID" sz="2000" dirty="0" err="1"/>
              <a:t>kelas</a:t>
            </a:r>
            <a:r>
              <a:rPr lang="en-ID" sz="2000" dirty="0"/>
              <a:t> B minimal 75 TT </a:t>
            </a:r>
          </a:p>
          <a:p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en-ID" sz="2000" dirty="0"/>
              <a:t> </a:t>
            </a:r>
            <a:r>
              <a:rPr lang="en-ID" sz="2000" dirty="0" err="1"/>
              <a:t>khusus</a:t>
            </a:r>
            <a:r>
              <a:rPr lang="en-ID" sz="2000" dirty="0"/>
              <a:t> </a:t>
            </a:r>
            <a:r>
              <a:rPr lang="en-ID" sz="2000" dirty="0" err="1"/>
              <a:t>kelas</a:t>
            </a:r>
            <a:r>
              <a:rPr lang="en-ID" sz="2000" dirty="0"/>
              <a:t> C minimal 25 TT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FFDA26-411B-45DD-9F3E-81697A0F063A}"/>
              </a:ext>
            </a:extLst>
          </p:cNvPr>
          <p:cNvSpPr txBox="1"/>
          <p:nvPr/>
        </p:nvSpPr>
        <p:spPr>
          <a:xfrm>
            <a:off x="902691" y="7262812"/>
            <a:ext cx="5565841" cy="132343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D" sz="2000" b="1" dirty="0"/>
              <a:t>Ruang </a:t>
            </a:r>
            <a:r>
              <a:rPr lang="en-ID" sz="2000" b="1" dirty="0" err="1"/>
              <a:t>perawatan</a:t>
            </a:r>
            <a:r>
              <a:rPr lang="en-ID" sz="2000" b="1" dirty="0"/>
              <a:t> </a:t>
            </a:r>
            <a:r>
              <a:rPr lang="en-ID" sz="2000" b="1" dirty="0" err="1"/>
              <a:t>intensif</a:t>
            </a:r>
            <a:r>
              <a:rPr lang="en-ID" sz="2000" b="1" dirty="0"/>
              <a:t> </a:t>
            </a:r>
          </a:p>
          <a:p>
            <a:r>
              <a:rPr lang="en-ID" sz="2000" dirty="0"/>
              <a:t> </a:t>
            </a:r>
            <a:r>
              <a:rPr lang="en-ID" sz="2000" dirty="0" err="1"/>
              <a:t>Permenkes</a:t>
            </a:r>
            <a:r>
              <a:rPr lang="en-ID" sz="2000" dirty="0"/>
              <a:t> 3 </a:t>
            </a:r>
            <a:r>
              <a:rPr lang="en-ID" sz="2000" dirty="0" err="1"/>
              <a:t>Tahun</a:t>
            </a:r>
            <a:r>
              <a:rPr lang="en-ID" sz="2000" dirty="0"/>
              <a:t> 2020 </a:t>
            </a:r>
            <a:r>
              <a:rPr lang="en-ID" sz="2000" dirty="0" err="1"/>
              <a:t>pasal</a:t>
            </a:r>
            <a:r>
              <a:rPr lang="en-ID" sz="2000" dirty="0"/>
              <a:t> 43 </a:t>
            </a:r>
            <a:r>
              <a:rPr lang="en-ID" sz="2000" dirty="0" err="1"/>
              <a:t>ayat</a:t>
            </a:r>
            <a:r>
              <a:rPr lang="en-ID" sz="2000" dirty="0"/>
              <a:t> (1) c </a:t>
            </a:r>
          </a:p>
          <a:p>
            <a:r>
              <a:rPr lang="en-ID" sz="2000" dirty="0"/>
              <a:t> KMK no 1778 </a:t>
            </a:r>
            <a:r>
              <a:rPr lang="en-ID" sz="2000" dirty="0" err="1"/>
              <a:t>th</a:t>
            </a:r>
            <a:r>
              <a:rPr lang="en-ID" sz="2000" dirty="0"/>
              <a:t> 2010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pedoman</a:t>
            </a:r>
            <a:r>
              <a:rPr lang="en-ID" sz="2000" dirty="0"/>
              <a:t> </a:t>
            </a:r>
            <a:r>
              <a:rPr lang="en-ID" sz="2000" dirty="0" err="1"/>
              <a:t>penyelenggaran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ICU</a:t>
            </a:r>
            <a:endParaRPr lang="en-ID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0EA3BE-B5F8-4EA4-8AC1-48BBF32DF934}"/>
              </a:ext>
            </a:extLst>
          </p:cNvPr>
          <p:cNvSpPr txBox="1"/>
          <p:nvPr/>
        </p:nvSpPr>
        <p:spPr>
          <a:xfrm>
            <a:off x="7377708" y="1799778"/>
            <a:ext cx="969109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/>
              <a:t>TT </a:t>
            </a:r>
            <a:r>
              <a:rPr lang="en-ID" sz="3200" b="1" dirty="0" err="1"/>
              <a:t>perawatan</a:t>
            </a:r>
            <a:r>
              <a:rPr lang="en-ID" sz="3200" b="1" dirty="0"/>
              <a:t> </a:t>
            </a:r>
          </a:p>
          <a:p>
            <a:r>
              <a:rPr lang="en-ID" sz="2400" b="1" dirty="0" err="1"/>
              <a:t>Permenkes</a:t>
            </a:r>
            <a:r>
              <a:rPr lang="en-ID" sz="2400" b="1" dirty="0"/>
              <a:t> 3 </a:t>
            </a:r>
            <a:r>
              <a:rPr lang="en-ID" sz="2400" b="1" dirty="0" err="1"/>
              <a:t>Tahun</a:t>
            </a:r>
            <a:r>
              <a:rPr lang="en-ID" sz="2400" b="1" dirty="0"/>
              <a:t> 2020 </a:t>
            </a:r>
            <a:r>
              <a:rPr lang="en-ID" sz="2400" b="1" dirty="0" err="1"/>
              <a:t>pasal</a:t>
            </a:r>
            <a:r>
              <a:rPr lang="en-ID" sz="2400" b="1" dirty="0"/>
              <a:t> 43 </a:t>
            </a:r>
            <a:r>
              <a:rPr lang="en-ID" sz="2400" b="1" dirty="0" err="1"/>
              <a:t>ayat</a:t>
            </a:r>
            <a:r>
              <a:rPr lang="en-ID" sz="2400" b="1" dirty="0"/>
              <a:t> (1) a dan b </a:t>
            </a:r>
          </a:p>
          <a:p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tidur</a:t>
            </a:r>
            <a:r>
              <a:rPr lang="en-ID" sz="2400" dirty="0"/>
              <a:t> </a:t>
            </a:r>
            <a:r>
              <a:rPr lang="en-ID" sz="2400" dirty="0" err="1"/>
              <a:t>dihitung</a:t>
            </a:r>
            <a:r>
              <a:rPr lang="en-ID" sz="2400" dirty="0"/>
              <a:t> </a:t>
            </a:r>
            <a:r>
              <a:rPr lang="en-ID" sz="2400" dirty="0" err="1"/>
              <a:t>meliputi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tidur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perawatan</a:t>
            </a:r>
            <a:r>
              <a:rPr lang="en-ID" sz="2400" dirty="0"/>
              <a:t>,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tidur</a:t>
            </a:r>
            <a:r>
              <a:rPr lang="en-ID" sz="2400" dirty="0"/>
              <a:t> </a:t>
            </a:r>
            <a:r>
              <a:rPr lang="en-ID" sz="2400" dirty="0" err="1"/>
              <a:t>kelas</a:t>
            </a:r>
            <a:r>
              <a:rPr lang="en-ID" sz="2400" dirty="0"/>
              <a:t> </a:t>
            </a:r>
            <a:r>
              <a:rPr lang="en-ID" sz="2400" dirty="0" err="1"/>
              <a:t>standar</a:t>
            </a:r>
            <a:r>
              <a:rPr lang="en-ID" sz="2400" dirty="0"/>
              <a:t>, </a:t>
            </a:r>
            <a:r>
              <a:rPr lang="en-ID" sz="2400" dirty="0" err="1"/>
              <a:t>perinatologi</a:t>
            </a:r>
            <a:r>
              <a:rPr lang="en-ID" sz="2400" dirty="0"/>
              <a:t>, </a:t>
            </a:r>
            <a:r>
              <a:rPr lang="en-ID" sz="2400" dirty="0" err="1"/>
              <a:t>intensif</a:t>
            </a:r>
            <a:r>
              <a:rPr lang="en-ID" sz="2400" dirty="0"/>
              <a:t> (ICU, NICU, PICU),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bersalin</a:t>
            </a:r>
            <a:r>
              <a:rPr lang="en-ID" sz="2400" dirty="0"/>
              <a:t>, intermediate ward (IW) yang </a:t>
            </a:r>
            <a:r>
              <a:rPr lang="en-ID" sz="2400" dirty="0" err="1"/>
              <a:t>ada</a:t>
            </a:r>
            <a:r>
              <a:rPr lang="en-ID" sz="2400" dirty="0"/>
              <a:t> di IGD (</a:t>
            </a:r>
            <a:r>
              <a:rPr lang="en-ID" sz="2400" dirty="0" err="1"/>
              <a:t>apabila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6 (</a:t>
            </a:r>
            <a:r>
              <a:rPr lang="en-ID" sz="2400" dirty="0" err="1"/>
              <a:t>enam</a:t>
            </a:r>
            <a:r>
              <a:rPr lang="en-ID" sz="2400" dirty="0"/>
              <a:t>) jam).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tidur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gawat</a:t>
            </a:r>
            <a:r>
              <a:rPr lang="en-ID" sz="2400" dirty="0"/>
              <a:t> </a:t>
            </a:r>
            <a:r>
              <a:rPr lang="en-ID" sz="2400" dirty="0" err="1"/>
              <a:t>darurat</a:t>
            </a:r>
            <a:r>
              <a:rPr lang="en-ID" sz="2400" dirty="0"/>
              <a:t>,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rawat</a:t>
            </a:r>
            <a:r>
              <a:rPr lang="en-ID" sz="2400" dirty="0"/>
              <a:t> </a:t>
            </a:r>
            <a:r>
              <a:rPr lang="en-ID" sz="2400" dirty="0" err="1"/>
              <a:t>jalan</a:t>
            </a:r>
            <a:r>
              <a:rPr lang="en-ID" sz="2400" dirty="0"/>
              <a:t> dan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kamar</a:t>
            </a:r>
            <a:r>
              <a:rPr lang="en-ID" sz="2400" dirty="0"/>
              <a:t> </a:t>
            </a:r>
            <a:r>
              <a:rPr lang="en-ID" sz="2400" dirty="0" err="1"/>
              <a:t>operasi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dihitung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total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tidur</a:t>
            </a:r>
            <a:r>
              <a:rPr lang="en-ID" sz="2400" dirty="0"/>
              <a:t>. Total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tidur</a:t>
            </a:r>
            <a:r>
              <a:rPr lang="en-ID" sz="2400" dirty="0"/>
              <a:t> yang </a:t>
            </a:r>
            <a:r>
              <a:rPr lang="en-ID" sz="2400" dirty="0" err="1"/>
              <a:t>dimiliki</a:t>
            </a:r>
            <a:r>
              <a:rPr lang="en-ID" sz="2400" dirty="0"/>
              <a:t> </a:t>
            </a:r>
            <a:r>
              <a:rPr lang="en-ID" sz="2400" dirty="0" err="1"/>
              <a:t>Rumah</a:t>
            </a:r>
            <a:r>
              <a:rPr lang="en-ID" sz="2400" dirty="0"/>
              <a:t> </a:t>
            </a:r>
            <a:r>
              <a:rPr lang="en-ID" sz="2400" dirty="0" err="1"/>
              <a:t>Sakit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ditetapkan</a:t>
            </a:r>
            <a:r>
              <a:rPr lang="en-ID" sz="2400" dirty="0"/>
              <a:t> oleh </a:t>
            </a:r>
            <a:r>
              <a:rPr lang="en-ID" sz="2400" dirty="0" err="1"/>
              <a:t>pimpinan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kepala</a:t>
            </a:r>
            <a:r>
              <a:rPr lang="en-ID" sz="2400" dirty="0"/>
              <a:t> </a:t>
            </a:r>
            <a:r>
              <a:rPr lang="en-ID" sz="2400" dirty="0" err="1"/>
              <a:t>Rumah</a:t>
            </a:r>
            <a:r>
              <a:rPr lang="en-ID" sz="2400" dirty="0"/>
              <a:t> </a:t>
            </a:r>
            <a:r>
              <a:rPr lang="en-ID" sz="2400" dirty="0" err="1"/>
              <a:t>Sakit</a:t>
            </a:r>
            <a:r>
              <a:rPr lang="en-ID" sz="2400" dirty="0"/>
              <a:t> yang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peninjauan</a:t>
            </a:r>
            <a:r>
              <a:rPr lang="en-ID" sz="2400" dirty="0"/>
              <a:t> </a:t>
            </a:r>
            <a:r>
              <a:rPr lang="en-ID" sz="2400" dirty="0" err="1"/>
              <a:t>ulang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tahun</a:t>
            </a:r>
            <a:r>
              <a:rPr lang="en-ID" sz="2400" dirty="0"/>
              <a:t>.  PMK no 14 </a:t>
            </a:r>
            <a:r>
              <a:rPr lang="en-ID" sz="2400" dirty="0" err="1"/>
              <a:t>th</a:t>
            </a:r>
            <a:r>
              <a:rPr lang="en-ID" sz="2400" dirty="0"/>
              <a:t> 2021 </a:t>
            </a:r>
            <a:r>
              <a:rPr lang="en-ID" sz="2400" dirty="0" err="1"/>
              <a:t>hal</a:t>
            </a:r>
            <a:r>
              <a:rPr lang="en-ID" sz="2400" dirty="0"/>
              <a:t> 631 </a:t>
            </a:r>
          </a:p>
          <a:p>
            <a:endParaRPr lang="en-ID" sz="2400" dirty="0"/>
          </a:p>
          <a:p>
            <a:r>
              <a:rPr lang="en-ID" sz="2400" b="1" dirty="0" err="1"/>
              <a:t>Kriteria</a:t>
            </a:r>
            <a:r>
              <a:rPr lang="en-ID" sz="2400" b="1" dirty="0"/>
              <a:t> TT pada </a:t>
            </a:r>
            <a:r>
              <a:rPr lang="en-ID" sz="2400" b="1" dirty="0" err="1"/>
              <a:t>ruang</a:t>
            </a:r>
            <a:r>
              <a:rPr lang="en-ID" sz="2400" b="1" dirty="0"/>
              <a:t> </a:t>
            </a:r>
            <a:r>
              <a:rPr lang="en-ID" sz="2400" b="1" dirty="0" err="1"/>
              <a:t>kelas</a:t>
            </a:r>
            <a:r>
              <a:rPr lang="en-ID" sz="2400" b="1" dirty="0"/>
              <a:t> </a:t>
            </a:r>
          </a:p>
          <a:p>
            <a:r>
              <a:rPr lang="en-ID" sz="2400" dirty="0" err="1"/>
              <a:t>mengacu</a:t>
            </a:r>
            <a:r>
              <a:rPr lang="en-ID" sz="2400" dirty="0"/>
              <a:t> pada </a:t>
            </a:r>
            <a:r>
              <a:rPr lang="en-ID" sz="2400" dirty="0" err="1"/>
              <a:t>dokumen</a:t>
            </a:r>
            <a:r>
              <a:rPr lang="en-ID" sz="2400" dirty="0"/>
              <a:t> </a:t>
            </a:r>
            <a:r>
              <a:rPr lang="en-ID" sz="2400" dirty="0" err="1"/>
              <a:t>Pedoman</a:t>
            </a:r>
            <a:r>
              <a:rPr lang="en-ID" sz="2400" dirty="0"/>
              <a:t> </a:t>
            </a:r>
            <a:r>
              <a:rPr lang="en-ID" sz="2400" dirty="0" err="1"/>
              <a:t>Tehnis</a:t>
            </a:r>
            <a:r>
              <a:rPr lang="en-ID" sz="2400" dirty="0"/>
              <a:t> </a:t>
            </a:r>
            <a:r>
              <a:rPr lang="en-ID" sz="2400" dirty="0" err="1"/>
              <a:t>Bangunan</a:t>
            </a:r>
            <a:r>
              <a:rPr lang="en-ID" sz="2400" dirty="0"/>
              <a:t> RS Ruang Rawat </a:t>
            </a:r>
            <a:r>
              <a:rPr lang="en-ID" sz="2400" dirty="0" err="1"/>
              <a:t>Inap</a:t>
            </a:r>
            <a:r>
              <a:rPr lang="en-ID" sz="2400" dirty="0"/>
              <a:t> </a:t>
            </a:r>
            <a:r>
              <a:rPr lang="en-ID" sz="2400" dirty="0" err="1"/>
              <a:t>Kemenkes</a:t>
            </a:r>
            <a:r>
              <a:rPr lang="en-ID" sz="2400" dirty="0"/>
              <a:t> </a:t>
            </a:r>
            <a:r>
              <a:rPr lang="en-ID" sz="2400" dirty="0" err="1"/>
              <a:t>tahun</a:t>
            </a:r>
            <a:r>
              <a:rPr lang="en-ID" sz="2400" dirty="0"/>
              <a:t> 2012, </a:t>
            </a:r>
            <a:r>
              <a:rPr lang="en-ID" sz="2400" dirty="0" err="1"/>
              <a:t>mengingat</a:t>
            </a:r>
            <a:r>
              <a:rPr lang="en-ID" sz="2400" dirty="0"/>
              <a:t> PMK no 24 </a:t>
            </a:r>
            <a:r>
              <a:rPr lang="en-ID" sz="2400" dirty="0" err="1"/>
              <a:t>tahun</a:t>
            </a:r>
            <a:r>
              <a:rPr lang="en-ID" sz="2400" dirty="0"/>
              <a:t> 2016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dicabut</a:t>
            </a:r>
            <a:r>
              <a:rPr lang="en-ID" sz="2400" dirty="0"/>
              <a:t> dan </a:t>
            </a:r>
            <a:r>
              <a:rPr lang="en-ID" sz="2400" dirty="0" err="1"/>
              <a:t>belum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regulasi</a:t>
            </a:r>
            <a:r>
              <a:rPr lang="en-ID" sz="2400" dirty="0"/>
              <a:t> lain yang </a:t>
            </a:r>
            <a:r>
              <a:rPr lang="en-ID" sz="2400" dirty="0" err="1"/>
              <a:t>mengatur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A194D6-C34C-44D8-996B-14A655F3F0D1}"/>
              </a:ext>
            </a:extLst>
          </p:cNvPr>
          <p:cNvSpPr txBox="1"/>
          <p:nvPr/>
        </p:nvSpPr>
        <p:spPr>
          <a:xfrm>
            <a:off x="7377708" y="8295619"/>
            <a:ext cx="8788400" cy="1105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Ruang </a:t>
            </a:r>
            <a:r>
              <a:rPr lang="en-ID" b="1" dirty="0" err="1"/>
              <a:t>pelayanan</a:t>
            </a:r>
            <a:r>
              <a:rPr lang="en-ID" b="1" dirty="0"/>
              <a:t> </a:t>
            </a:r>
            <a:r>
              <a:rPr lang="en-ID" b="1" dirty="0" err="1"/>
              <a:t>persalinan</a:t>
            </a:r>
            <a:r>
              <a:rPr lang="en-ID" b="1" dirty="0"/>
              <a:t> </a:t>
            </a:r>
          </a:p>
          <a:p>
            <a:r>
              <a:rPr lang="en-ID" dirty="0"/>
              <a:t>KMK </a:t>
            </a:r>
            <a:r>
              <a:rPr lang="en-ID" dirty="0" err="1"/>
              <a:t>nomor</a:t>
            </a:r>
            <a:r>
              <a:rPr lang="en-ID" dirty="0"/>
              <a:t> 604/Menkes/SK/VII/2008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Maternal Perinatal pada RS </a:t>
            </a:r>
            <a:r>
              <a:rPr lang="en-ID" dirty="0" err="1"/>
              <a:t>Umum</a:t>
            </a:r>
            <a:r>
              <a:rPr lang="en-ID" dirty="0"/>
              <a:t> Kelas B,C dan D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C7ACF5-5512-4814-9320-5171C8DB0D90}"/>
              </a:ext>
            </a:extLst>
          </p:cNvPr>
          <p:cNvSpPr txBox="1"/>
          <p:nvPr/>
        </p:nvSpPr>
        <p:spPr>
          <a:xfrm>
            <a:off x="1396997" y="2677616"/>
            <a:ext cx="4577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b="1" dirty="0"/>
              <a:t>Sarana </a:t>
            </a:r>
            <a:r>
              <a:rPr lang="en-ID" sz="3200" b="1" dirty="0" err="1"/>
              <a:t>Tempat</a:t>
            </a:r>
            <a:r>
              <a:rPr lang="en-ID" sz="3200" b="1" dirty="0"/>
              <a:t> </a:t>
            </a:r>
            <a:r>
              <a:rPr lang="en-ID" sz="3200" b="1" dirty="0" err="1"/>
              <a:t>Tidur</a:t>
            </a:r>
            <a:endParaRPr lang="en-ID" sz="3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56"/>
          <p:cNvSpPr txBox="1">
            <a:spLocks noGrp="1"/>
          </p:cNvSpPr>
          <p:nvPr>
            <p:ph type="title"/>
          </p:nvPr>
        </p:nvSpPr>
        <p:spPr>
          <a:xfrm>
            <a:off x="5085323" y="544261"/>
            <a:ext cx="6898153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sz="4000" dirty="0"/>
              <a:t>REKREDENSIALING 2022</a:t>
            </a:r>
            <a:endParaRPr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70A82-19E9-4F76-9911-567CE76F9EB1}"/>
              </a:ext>
            </a:extLst>
          </p:cNvPr>
          <p:cNvSpPr txBox="1"/>
          <p:nvPr/>
        </p:nvSpPr>
        <p:spPr>
          <a:xfrm>
            <a:off x="1134533" y="2646749"/>
            <a:ext cx="5943600" cy="76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UU </a:t>
            </a:r>
            <a:r>
              <a:rPr lang="es-ES" dirty="0" err="1"/>
              <a:t>Cipta</a:t>
            </a:r>
            <a:r>
              <a:rPr lang="es-ES" dirty="0"/>
              <a:t> </a:t>
            </a:r>
            <a:r>
              <a:rPr lang="es-ES" dirty="0" err="1"/>
              <a:t>Kerja</a:t>
            </a:r>
            <a:r>
              <a:rPr lang="es-ES" dirty="0"/>
              <a:t> no 11 </a:t>
            </a:r>
            <a:r>
              <a:rPr lang="es-ES" dirty="0" err="1"/>
              <a:t>th</a:t>
            </a:r>
            <a:r>
              <a:rPr lang="es-ES" dirty="0"/>
              <a:t> 2020 </a:t>
            </a:r>
            <a:r>
              <a:rPr lang="es-ES" dirty="0" err="1"/>
              <a:t>pasal</a:t>
            </a:r>
            <a:r>
              <a:rPr lang="es-ES" dirty="0"/>
              <a:t> 61 yang </a:t>
            </a:r>
            <a:r>
              <a:rPr lang="es-ES" dirty="0" err="1"/>
              <a:t>mengubah</a:t>
            </a:r>
            <a:r>
              <a:rPr lang="es-ES" dirty="0"/>
              <a:t> </a:t>
            </a:r>
            <a:r>
              <a:rPr lang="es-ES" dirty="0" err="1"/>
              <a:t>pasal</a:t>
            </a:r>
            <a:r>
              <a:rPr lang="es-ES" dirty="0"/>
              <a:t> 24 UU RS no 44 </a:t>
            </a:r>
            <a:r>
              <a:rPr lang="es-ES" dirty="0" err="1"/>
              <a:t>Beberapa</a:t>
            </a:r>
            <a:endParaRPr lang="en-ID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39E549-AC84-4847-8235-0D1C41AB6B5C}"/>
              </a:ext>
            </a:extLst>
          </p:cNvPr>
          <p:cNvSpPr txBox="1"/>
          <p:nvPr/>
        </p:nvSpPr>
        <p:spPr>
          <a:xfrm>
            <a:off x="1134533" y="1946997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 err="1"/>
              <a:t>Jenis</a:t>
            </a:r>
            <a:r>
              <a:rPr lang="es-ES" sz="3200" b="1" dirty="0"/>
              <a:t> </a:t>
            </a:r>
            <a:r>
              <a:rPr lang="es-ES" sz="3200" b="1" dirty="0" err="1"/>
              <a:t>Pelayanan</a:t>
            </a:r>
            <a:r>
              <a:rPr lang="es-ES" sz="3200" b="1" dirty="0"/>
              <a:t> dan SDM</a:t>
            </a:r>
            <a:endParaRPr lang="en-ID" sz="3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73AB14-955E-4048-8DC4-A3CD504CA0C5}"/>
              </a:ext>
            </a:extLst>
          </p:cNvPr>
          <p:cNvSpPr txBox="1"/>
          <p:nvPr/>
        </p:nvSpPr>
        <p:spPr>
          <a:xfrm>
            <a:off x="1291166" y="3529629"/>
            <a:ext cx="6898153" cy="4821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th</a:t>
            </a:r>
            <a:r>
              <a:rPr lang="en-ID" dirty="0"/>
              <a:t> 2009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44 </a:t>
            </a:r>
            <a:r>
              <a:rPr lang="en-ID" dirty="0" err="1"/>
              <a:t>Tahun</a:t>
            </a:r>
            <a:r>
              <a:rPr lang="en-ID" dirty="0"/>
              <a:t> 2009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(</a:t>
            </a:r>
            <a:r>
              <a:rPr lang="en-ID" dirty="0" err="1"/>
              <a:t>Lembaran</a:t>
            </a:r>
            <a:r>
              <a:rPr lang="en-ID" dirty="0"/>
              <a:t> Negara </a:t>
            </a:r>
            <a:r>
              <a:rPr lang="en-ID" dirty="0" err="1"/>
              <a:t>Republik</a:t>
            </a:r>
            <a:r>
              <a:rPr lang="en-ID" dirty="0"/>
              <a:t> Indonesia </a:t>
            </a:r>
            <a:r>
              <a:rPr lang="en-ID" dirty="0" err="1"/>
              <a:t>Nomor</a:t>
            </a:r>
            <a:r>
              <a:rPr lang="en-ID" dirty="0"/>
              <a:t> 153,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Lembaran</a:t>
            </a:r>
            <a:r>
              <a:rPr lang="en-ID" dirty="0"/>
              <a:t> Negara </a:t>
            </a:r>
            <a:r>
              <a:rPr lang="en-ID" dirty="0" err="1"/>
              <a:t>Republik</a:t>
            </a:r>
            <a:r>
              <a:rPr lang="en-ID" dirty="0"/>
              <a:t> Indonesia </a:t>
            </a:r>
            <a:r>
              <a:rPr lang="en-ID" dirty="0" err="1"/>
              <a:t>Nomor</a:t>
            </a:r>
            <a:r>
              <a:rPr lang="en-ID" dirty="0"/>
              <a:t> 5072) </a:t>
            </a:r>
            <a:r>
              <a:rPr lang="en-ID" dirty="0" err="1"/>
              <a:t>diubah</a:t>
            </a:r>
            <a:r>
              <a:rPr lang="en-ID" dirty="0"/>
              <a:t>: </a:t>
            </a:r>
          </a:p>
          <a:p>
            <a:endParaRPr lang="en-ID" dirty="0"/>
          </a:p>
          <a:p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24 </a:t>
            </a:r>
            <a:r>
              <a:rPr lang="en-ID" dirty="0" err="1"/>
              <a:t>diubah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berbunyi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 </a:t>
            </a:r>
          </a:p>
          <a:p>
            <a:r>
              <a:rPr lang="en-ID" dirty="0" err="1"/>
              <a:t>Pasal</a:t>
            </a:r>
            <a:r>
              <a:rPr lang="en-ID" dirty="0"/>
              <a:t> 24 (1)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klasifikasi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,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penunjang</a:t>
            </a:r>
            <a:r>
              <a:rPr lang="en-ID" dirty="0"/>
              <a:t>, dan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(2)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klasifikasi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pada </a:t>
            </a:r>
            <a:r>
              <a:rPr lang="en-ID" dirty="0" err="1"/>
              <a:t>ayat</a:t>
            </a:r>
            <a:r>
              <a:rPr lang="en-ID" dirty="0"/>
              <a:t> (1)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. </a:t>
            </a:r>
            <a:endParaRPr lang="en-ID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7C6EDC-DAC2-47AC-AEBE-0A9BFFD5C918}"/>
              </a:ext>
            </a:extLst>
          </p:cNvPr>
          <p:cNvSpPr txBox="1"/>
          <p:nvPr/>
        </p:nvSpPr>
        <p:spPr>
          <a:xfrm>
            <a:off x="1134533" y="8838220"/>
            <a:ext cx="6898153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“ </a:t>
            </a:r>
            <a:r>
              <a:rPr lang="en-ID" dirty="0" err="1"/>
              <a:t>spesialis</a:t>
            </a:r>
            <a:r>
              <a:rPr lang="en-ID" dirty="0"/>
              <a:t> </a:t>
            </a:r>
            <a:r>
              <a:rPr lang="en-ID" dirty="0" err="1"/>
              <a:t>penunjang</a:t>
            </a:r>
            <a:r>
              <a:rPr lang="en-ID" dirty="0"/>
              <a:t>” </a:t>
            </a:r>
            <a:endParaRPr lang="en-ID" b="1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546C87B-FF9B-4B55-B059-AAE3D963CB40}"/>
              </a:ext>
            </a:extLst>
          </p:cNvPr>
          <p:cNvSpPr/>
          <p:nvPr/>
        </p:nvSpPr>
        <p:spPr>
          <a:xfrm>
            <a:off x="3931675" y="8465926"/>
            <a:ext cx="1303867" cy="32287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20521-C854-46D9-9A29-221471E5FEC9}"/>
              </a:ext>
            </a:extLst>
          </p:cNvPr>
          <p:cNvSpPr txBox="1"/>
          <p:nvPr/>
        </p:nvSpPr>
        <p:spPr>
          <a:xfrm>
            <a:off x="9990669" y="2084526"/>
            <a:ext cx="6248130" cy="144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dan SDM </a:t>
            </a:r>
            <a:r>
              <a:rPr lang="en-ID" dirty="0" err="1"/>
              <a:t>menyesuaikan</a:t>
            </a:r>
            <a:r>
              <a:rPr lang="en-ID" dirty="0"/>
              <a:t> pada </a:t>
            </a:r>
            <a:r>
              <a:rPr lang="en-ID" dirty="0" err="1"/>
              <a:t>lampiran</a:t>
            </a:r>
            <a:r>
              <a:rPr lang="en-ID" dirty="0"/>
              <a:t> </a:t>
            </a:r>
            <a:r>
              <a:rPr lang="en-ID" dirty="0" err="1"/>
              <a:t>klasifikasi</a:t>
            </a:r>
            <a:r>
              <a:rPr lang="en-ID" dirty="0"/>
              <a:t> RS </a:t>
            </a:r>
            <a:r>
              <a:rPr lang="en-ID" dirty="0" err="1"/>
              <a:t>Umum</a:t>
            </a:r>
            <a:r>
              <a:rPr lang="en-ID" dirty="0"/>
              <a:t> dan RS </a:t>
            </a:r>
            <a:r>
              <a:rPr lang="en-ID" dirty="0" err="1"/>
              <a:t>Khusus</a:t>
            </a:r>
            <a:r>
              <a:rPr lang="en-ID" dirty="0"/>
              <a:t> pada PP </a:t>
            </a:r>
            <a:r>
              <a:rPr lang="en-ID" dirty="0" err="1"/>
              <a:t>nomor</a:t>
            </a:r>
            <a:r>
              <a:rPr lang="en-ID" dirty="0"/>
              <a:t> 47 </a:t>
            </a:r>
            <a:r>
              <a:rPr lang="en-ID" dirty="0" err="1"/>
              <a:t>Tahun</a:t>
            </a:r>
            <a:r>
              <a:rPr lang="en-ID" dirty="0"/>
              <a:t> 2021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Penyelenggaraan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Perumasakitan</a:t>
            </a:r>
            <a:endParaRPr lang="en-ID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E44219-1063-4AF4-A58E-8E468AD01F3B}"/>
              </a:ext>
            </a:extLst>
          </p:cNvPr>
          <p:cNvSpPr txBox="1"/>
          <p:nvPr/>
        </p:nvSpPr>
        <p:spPr>
          <a:xfrm>
            <a:off x="9990669" y="4240644"/>
            <a:ext cx="624813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 dirty="0" err="1"/>
              <a:t>Menyandingkan</a:t>
            </a:r>
            <a:r>
              <a:rPr lang="en-ID" sz="2400" dirty="0"/>
              <a:t> </a:t>
            </a:r>
            <a:r>
              <a:rPr lang="en-ID" sz="2400" dirty="0" err="1"/>
              <a:t>kesesuaian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ketersediaan</a:t>
            </a:r>
            <a:r>
              <a:rPr lang="en-ID" sz="2400" dirty="0"/>
              <a:t> </a:t>
            </a:r>
            <a:r>
              <a:rPr lang="en-ID" sz="2400" dirty="0" err="1"/>
              <a:t>dokter</a:t>
            </a:r>
            <a:r>
              <a:rPr lang="en-ID" sz="2400" dirty="0"/>
              <a:t> </a:t>
            </a:r>
            <a:r>
              <a:rPr lang="en-ID" sz="2400" dirty="0" err="1"/>
              <a:t>spesialis</a:t>
            </a:r>
            <a:r>
              <a:rPr lang="en-ID" sz="2400" dirty="0"/>
              <a:t>- sub </a:t>
            </a:r>
            <a:r>
              <a:rPr lang="en-ID" sz="2400" dirty="0" err="1"/>
              <a:t>spesialis</a:t>
            </a:r>
            <a:r>
              <a:rPr lang="en-ID" sz="2400" dirty="0"/>
              <a:t>- </a:t>
            </a:r>
            <a:r>
              <a:rPr lang="en-ID" sz="2400" dirty="0" err="1"/>
              <a:t>kompetensi</a:t>
            </a:r>
            <a:r>
              <a:rPr lang="en-ID" sz="2400" dirty="0"/>
              <a:t> </a:t>
            </a:r>
            <a:r>
              <a:rPr lang="en-ID" sz="2400" dirty="0" err="1"/>
              <a:t>tambahan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ketersediaan</a:t>
            </a:r>
            <a:r>
              <a:rPr lang="en-ID" sz="2400" dirty="0"/>
              <a:t> </a:t>
            </a:r>
            <a:r>
              <a:rPr lang="en-ID" sz="2400" dirty="0" err="1"/>
              <a:t>sarana</a:t>
            </a:r>
            <a:r>
              <a:rPr lang="en-ID" sz="2400" dirty="0"/>
              <a:t> </a:t>
            </a:r>
            <a:r>
              <a:rPr lang="en-ID" sz="2400" dirty="0" err="1"/>
              <a:t>pendukung</a:t>
            </a:r>
            <a:r>
              <a:rPr lang="en-ID" sz="2400" dirty="0"/>
              <a:t> </a:t>
            </a:r>
            <a:r>
              <a:rPr lang="en-ID" sz="2400" dirty="0" err="1"/>
              <a:t>operasional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sdm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endParaRPr lang="en-ID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71C5AB-9041-46A3-A61E-97ACA07EC46B}"/>
              </a:ext>
            </a:extLst>
          </p:cNvPr>
          <p:cNvSpPr txBox="1"/>
          <p:nvPr/>
        </p:nvSpPr>
        <p:spPr>
          <a:xfrm>
            <a:off x="9990669" y="6892283"/>
            <a:ext cx="6248130" cy="144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Harus </a:t>
            </a:r>
            <a:r>
              <a:rPr lang="en-ID" dirty="0" err="1"/>
              <a:t>dibuktikan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SK </a:t>
            </a:r>
            <a:r>
              <a:rPr lang="en-ID" dirty="0" err="1"/>
              <a:t>pengangkatan</a:t>
            </a:r>
            <a:r>
              <a:rPr lang="en-ID" dirty="0"/>
              <a:t> oleh </a:t>
            </a:r>
            <a:r>
              <a:rPr lang="en-ID" dirty="0" err="1"/>
              <a:t>Direktur</a:t>
            </a:r>
            <a:r>
              <a:rPr lang="en-ID" dirty="0"/>
              <a:t> RS/ </a:t>
            </a:r>
            <a:r>
              <a:rPr lang="en-ID" dirty="0" err="1"/>
              <a:t>surat</a:t>
            </a:r>
            <a:r>
              <a:rPr lang="en-ID" dirty="0"/>
              <a:t> PKS </a:t>
            </a:r>
            <a:r>
              <a:rPr lang="en-ID" dirty="0" err="1"/>
              <a:t>dokter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RS (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rekapitulasi</a:t>
            </a:r>
            <a:r>
              <a:rPr lang="en-ID" dirty="0"/>
              <a:t>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 </a:t>
            </a:r>
            <a:r>
              <a:rPr lang="en-ID" dirty="0" err="1"/>
              <a:t>paruh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dan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 </a:t>
            </a:r>
            <a:r>
              <a:rPr lang="en-ID" dirty="0" err="1"/>
              <a:t>purna</a:t>
            </a:r>
            <a:r>
              <a:rPr lang="en-ID" dirty="0"/>
              <a:t> </a:t>
            </a:r>
            <a:r>
              <a:rPr lang="en-ID" dirty="0" err="1"/>
              <a:t>waktu</a:t>
            </a:r>
            <a:endParaRPr lang="en-ID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57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dirty="0"/>
              <a:t>KONSEP REKREDENSIALING RUMAH SAKIT 2022 </a:t>
            </a:r>
            <a:endParaRPr dirty="0"/>
          </a:p>
        </p:txBody>
      </p:sp>
      <p:grpSp>
        <p:nvGrpSpPr>
          <p:cNvPr id="1495" name="Google Shape;1495;p57"/>
          <p:cNvGrpSpPr/>
          <p:nvPr/>
        </p:nvGrpSpPr>
        <p:grpSpPr>
          <a:xfrm>
            <a:off x="13605694" y="4009880"/>
            <a:ext cx="3463106" cy="5142926"/>
            <a:chOff x="6082625" y="1310550"/>
            <a:chExt cx="2218883" cy="3295178"/>
          </a:xfrm>
        </p:grpSpPr>
        <p:sp>
          <p:nvSpPr>
            <p:cNvPr id="1496" name="Google Shape;1496;p57"/>
            <p:cNvSpPr/>
            <p:nvPr/>
          </p:nvSpPr>
          <p:spPr>
            <a:xfrm>
              <a:off x="7190496" y="1310550"/>
              <a:ext cx="517916" cy="373752"/>
            </a:xfrm>
            <a:custGeom>
              <a:avLst/>
              <a:gdLst/>
              <a:ahLst/>
              <a:cxnLst/>
              <a:rect l="l" t="t" r="r" b="b"/>
              <a:pathLst>
                <a:path w="18049" h="13025" extrusionOk="0">
                  <a:moveTo>
                    <a:pt x="12571" y="1"/>
                  </a:moveTo>
                  <a:cubicBezTo>
                    <a:pt x="11765" y="1"/>
                    <a:pt x="10961" y="267"/>
                    <a:pt x="10298" y="791"/>
                  </a:cubicBezTo>
                  <a:cubicBezTo>
                    <a:pt x="9753" y="451"/>
                    <a:pt x="9166" y="296"/>
                    <a:pt x="8595" y="296"/>
                  </a:cubicBezTo>
                  <a:cubicBezTo>
                    <a:pt x="6967" y="296"/>
                    <a:pt x="5456" y="1553"/>
                    <a:pt x="5343" y="3375"/>
                  </a:cubicBezTo>
                  <a:cubicBezTo>
                    <a:pt x="5161" y="3340"/>
                    <a:pt x="4983" y="3324"/>
                    <a:pt x="4810" y="3324"/>
                  </a:cubicBezTo>
                  <a:cubicBezTo>
                    <a:pt x="2537" y="3324"/>
                    <a:pt x="1188" y="6154"/>
                    <a:pt x="2911" y="7934"/>
                  </a:cubicBezTo>
                  <a:cubicBezTo>
                    <a:pt x="1" y="8816"/>
                    <a:pt x="759" y="13025"/>
                    <a:pt x="3644" y="13025"/>
                  </a:cubicBezTo>
                  <a:cubicBezTo>
                    <a:pt x="3742" y="13025"/>
                    <a:pt x="3842" y="13020"/>
                    <a:pt x="3945" y="13010"/>
                  </a:cubicBezTo>
                  <a:lnTo>
                    <a:pt x="17015" y="5198"/>
                  </a:lnTo>
                  <a:cubicBezTo>
                    <a:pt x="17836" y="4408"/>
                    <a:pt x="18049" y="3192"/>
                    <a:pt x="17562" y="2159"/>
                  </a:cubicBezTo>
                  <a:cubicBezTo>
                    <a:pt x="17083" y="1280"/>
                    <a:pt x="16182" y="727"/>
                    <a:pt x="15210" y="727"/>
                  </a:cubicBezTo>
                  <a:cubicBezTo>
                    <a:pt x="15073" y="727"/>
                    <a:pt x="14935" y="738"/>
                    <a:pt x="14796" y="761"/>
                  </a:cubicBezTo>
                  <a:cubicBezTo>
                    <a:pt x="14137" y="252"/>
                    <a:pt x="13353" y="1"/>
                    <a:pt x="12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62690" y="1406445"/>
              <a:ext cx="632380" cy="1043235"/>
            </a:xfrm>
            <a:custGeom>
              <a:avLst/>
              <a:gdLst/>
              <a:ahLst/>
              <a:cxnLst/>
              <a:rect l="l" t="t" r="r" b="b"/>
              <a:pathLst>
                <a:path w="22038" h="36356" extrusionOk="0">
                  <a:moveTo>
                    <a:pt x="12042" y="1"/>
                  </a:moveTo>
                  <a:cubicBezTo>
                    <a:pt x="6345" y="1"/>
                    <a:pt x="1575" y="4347"/>
                    <a:pt x="1034" y="10033"/>
                  </a:cubicBezTo>
                  <a:cubicBezTo>
                    <a:pt x="517" y="15352"/>
                    <a:pt x="31" y="21279"/>
                    <a:pt x="31" y="24136"/>
                  </a:cubicBezTo>
                  <a:cubicBezTo>
                    <a:pt x="0" y="30094"/>
                    <a:pt x="5927" y="31097"/>
                    <a:pt x="5927" y="31097"/>
                  </a:cubicBezTo>
                  <a:lnTo>
                    <a:pt x="5836" y="36355"/>
                  </a:lnTo>
                  <a:lnTo>
                    <a:pt x="5836" y="36355"/>
                  </a:lnTo>
                  <a:lnTo>
                    <a:pt x="20153" y="33681"/>
                  </a:lnTo>
                  <a:lnTo>
                    <a:pt x="20213" y="32678"/>
                  </a:lnTo>
                  <a:lnTo>
                    <a:pt x="21429" y="12100"/>
                  </a:lnTo>
                  <a:cubicBezTo>
                    <a:pt x="22037" y="5929"/>
                    <a:pt x="18967" y="458"/>
                    <a:pt x="12797" y="2"/>
                  </a:cubicBezTo>
                  <a:lnTo>
                    <a:pt x="12219" y="2"/>
                  </a:lnTo>
                  <a:cubicBezTo>
                    <a:pt x="12160" y="1"/>
                    <a:pt x="12101" y="1"/>
                    <a:pt x="1204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431898" y="2236788"/>
              <a:ext cx="224165" cy="105540"/>
            </a:xfrm>
            <a:custGeom>
              <a:avLst/>
              <a:gdLst/>
              <a:ahLst/>
              <a:cxnLst/>
              <a:rect l="l" t="t" r="r" b="b"/>
              <a:pathLst>
                <a:path w="7812" h="3678" extrusionOk="0">
                  <a:moveTo>
                    <a:pt x="7812" y="1"/>
                  </a:moveTo>
                  <a:lnTo>
                    <a:pt x="7812" y="1"/>
                  </a:lnTo>
                  <a:cubicBezTo>
                    <a:pt x="5516" y="1402"/>
                    <a:pt x="2870" y="2160"/>
                    <a:pt x="160" y="2160"/>
                  </a:cubicBezTo>
                  <a:cubicBezTo>
                    <a:pt x="107" y="2160"/>
                    <a:pt x="53" y="2160"/>
                    <a:pt x="0" y="2159"/>
                  </a:cubicBezTo>
                  <a:lnTo>
                    <a:pt x="0" y="3618"/>
                  </a:lnTo>
                  <a:cubicBezTo>
                    <a:pt x="398" y="3659"/>
                    <a:pt x="777" y="3678"/>
                    <a:pt x="1140" y="3678"/>
                  </a:cubicBezTo>
                  <a:cubicBezTo>
                    <a:pt x="6172" y="3678"/>
                    <a:pt x="7812" y="1"/>
                    <a:pt x="781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359503" y="1830167"/>
              <a:ext cx="48868" cy="46515"/>
            </a:xfrm>
            <a:custGeom>
              <a:avLst/>
              <a:gdLst/>
              <a:ahLst/>
              <a:cxnLst/>
              <a:rect l="l" t="t" r="r" b="b"/>
              <a:pathLst>
                <a:path w="1703" h="1621" extrusionOk="0">
                  <a:moveTo>
                    <a:pt x="775" y="0"/>
                  </a:moveTo>
                  <a:cubicBezTo>
                    <a:pt x="366" y="0"/>
                    <a:pt x="28" y="319"/>
                    <a:pt x="0" y="767"/>
                  </a:cubicBezTo>
                  <a:cubicBezTo>
                    <a:pt x="0" y="1223"/>
                    <a:pt x="335" y="1588"/>
                    <a:pt x="821" y="1619"/>
                  </a:cubicBezTo>
                  <a:cubicBezTo>
                    <a:pt x="840" y="1620"/>
                    <a:pt x="859" y="1620"/>
                    <a:pt x="878" y="1620"/>
                  </a:cubicBezTo>
                  <a:cubicBezTo>
                    <a:pt x="1310" y="1620"/>
                    <a:pt x="1673" y="1295"/>
                    <a:pt x="1702" y="859"/>
                  </a:cubicBezTo>
                  <a:cubicBezTo>
                    <a:pt x="1702" y="403"/>
                    <a:pt x="1338" y="8"/>
                    <a:pt x="882" y="8"/>
                  </a:cubicBezTo>
                  <a:cubicBezTo>
                    <a:pt x="846" y="3"/>
                    <a:pt x="810" y="0"/>
                    <a:pt x="7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326362" y="1753497"/>
              <a:ext cx="98567" cy="25998"/>
            </a:xfrm>
            <a:custGeom>
              <a:avLst/>
              <a:gdLst/>
              <a:ahLst/>
              <a:cxnLst/>
              <a:rect l="l" t="t" r="r" b="b"/>
              <a:pathLst>
                <a:path w="3435" h="906" extrusionOk="0">
                  <a:moveTo>
                    <a:pt x="1586" y="1"/>
                  </a:moveTo>
                  <a:cubicBezTo>
                    <a:pt x="1165" y="1"/>
                    <a:pt x="729" y="149"/>
                    <a:pt x="395" y="400"/>
                  </a:cubicBezTo>
                  <a:cubicBezTo>
                    <a:pt x="122" y="613"/>
                    <a:pt x="0" y="795"/>
                    <a:pt x="61" y="856"/>
                  </a:cubicBezTo>
                  <a:cubicBezTo>
                    <a:pt x="71" y="869"/>
                    <a:pt x="89" y="875"/>
                    <a:pt x="113" y="875"/>
                  </a:cubicBezTo>
                  <a:cubicBezTo>
                    <a:pt x="298" y="875"/>
                    <a:pt x="881" y="520"/>
                    <a:pt x="1650" y="520"/>
                  </a:cubicBezTo>
                  <a:cubicBezTo>
                    <a:pt x="1678" y="520"/>
                    <a:pt x="1705" y="521"/>
                    <a:pt x="1733" y="521"/>
                  </a:cubicBezTo>
                  <a:cubicBezTo>
                    <a:pt x="2516" y="521"/>
                    <a:pt x="3156" y="906"/>
                    <a:pt x="3352" y="906"/>
                  </a:cubicBezTo>
                  <a:cubicBezTo>
                    <a:pt x="3377" y="906"/>
                    <a:pt x="3394" y="900"/>
                    <a:pt x="3405" y="886"/>
                  </a:cubicBezTo>
                  <a:cubicBezTo>
                    <a:pt x="3435" y="856"/>
                    <a:pt x="3344" y="643"/>
                    <a:pt x="3070" y="430"/>
                  </a:cubicBezTo>
                  <a:cubicBezTo>
                    <a:pt x="2675" y="157"/>
                    <a:pt x="2189" y="5"/>
                    <a:pt x="1702" y="5"/>
                  </a:cubicBezTo>
                  <a:cubicBezTo>
                    <a:pt x="1664" y="2"/>
                    <a:pt x="1625" y="1"/>
                    <a:pt x="15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7602827" y="1836279"/>
              <a:ext cx="48868" cy="46629"/>
            </a:xfrm>
            <a:custGeom>
              <a:avLst/>
              <a:gdLst/>
              <a:ahLst/>
              <a:cxnLst/>
              <a:rect l="l" t="t" r="r" b="b"/>
              <a:pathLst>
                <a:path w="1703" h="1625" extrusionOk="0">
                  <a:moveTo>
                    <a:pt x="813" y="1"/>
                  </a:moveTo>
                  <a:cubicBezTo>
                    <a:pt x="396" y="1"/>
                    <a:pt x="31" y="345"/>
                    <a:pt x="31" y="767"/>
                  </a:cubicBezTo>
                  <a:cubicBezTo>
                    <a:pt x="1" y="1223"/>
                    <a:pt x="365" y="1618"/>
                    <a:pt x="821" y="1618"/>
                  </a:cubicBezTo>
                  <a:cubicBezTo>
                    <a:pt x="855" y="1623"/>
                    <a:pt x="888" y="1625"/>
                    <a:pt x="921" y="1625"/>
                  </a:cubicBezTo>
                  <a:cubicBezTo>
                    <a:pt x="1333" y="1625"/>
                    <a:pt x="1675" y="1281"/>
                    <a:pt x="1703" y="858"/>
                  </a:cubicBezTo>
                  <a:cubicBezTo>
                    <a:pt x="1703" y="402"/>
                    <a:pt x="1368" y="38"/>
                    <a:pt x="913" y="7"/>
                  </a:cubicBezTo>
                  <a:cubicBezTo>
                    <a:pt x="879" y="3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583631" y="1761474"/>
              <a:ext cx="99486" cy="26543"/>
            </a:xfrm>
            <a:custGeom>
              <a:avLst/>
              <a:gdLst/>
              <a:ahLst/>
              <a:cxnLst/>
              <a:rect l="l" t="t" r="r" b="b"/>
              <a:pathLst>
                <a:path w="3467" h="925" extrusionOk="0">
                  <a:moveTo>
                    <a:pt x="1734" y="0"/>
                  </a:moveTo>
                  <a:cubicBezTo>
                    <a:pt x="1247" y="0"/>
                    <a:pt x="791" y="152"/>
                    <a:pt x="396" y="426"/>
                  </a:cubicBezTo>
                  <a:cubicBezTo>
                    <a:pt x="123" y="639"/>
                    <a:pt x="1" y="821"/>
                    <a:pt x="62" y="882"/>
                  </a:cubicBezTo>
                  <a:cubicBezTo>
                    <a:pt x="73" y="890"/>
                    <a:pt x="88" y="894"/>
                    <a:pt x="108" y="894"/>
                  </a:cubicBezTo>
                  <a:cubicBezTo>
                    <a:pt x="295" y="894"/>
                    <a:pt x="862" y="546"/>
                    <a:pt x="1646" y="546"/>
                  </a:cubicBezTo>
                  <a:cubicBezTo>
                    <a:pt x="1675" y="546"/>
                    <a:pt x="1704" y="546"/>
                    <a:pt x="1734" y="547"/>
                  </a:cubicBezTo>
                  <a:cubicBezTo>
                    <a:pt x="2562" y="547"/>
                    <a:pt x="3190" y="924"/>
                    <a:pt x="3366" y="924"/>
                  </a:cubicBezTo>
                  <a:cubicBezTo>
                    <a:pt x="3384" y="924"/>
                    <a:pt x="3397" y="920"/>
                    <a:pt x="3405" y="912"/>
                  </a:cubicBezTo>
                  <a:cubicBezTo>
                    <a:pt x="3466" y="851"/>
                    <a:pt x="3344" y="669"/>
                    <a:pt x="3071" y="456"/>
                  </a:cubicBezTo>
                  <a:cubicBezTo>
                    <a:pt x="2676" y="183"/>
                    <a:pt x="2189" y="31"/>
                    <a:pt x="1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420535" y="1760584"/>
              <a:ext cx="85511" cy="219918"/>
            </a:xfrm>
            <a:custGeom>
              <a:avLst/>
              <a:gdLst/>
              <a:ahLst/>
              <a:cxnLst/>
              <a:rect l="l" t="t" r="r" b="b"/>
              <a:pathLst>
                <a:path w="2980" h="7664" extrusionOk="0">
                  <a:moveTo>
                    <a:pt x="2856" y="1"/>
                  </a:moveTo>
                  <a:cubicBezTo>
                    <a:pt x="2754" y="1"/>
                    <a:pt x="1878" y="1996"/>
                    <a:pt x="882" y="4499"/>
                  </a:cubicBezTo>
                  <a:cubicBezTo>
                    <a:pt x="639" y="5107"/>
                    <a:pt x="426" y="5715"/>
                    <a:pt x="183" y="6262"/>
                  </a:cubicBezTo>
                  <a:cubicBezTo>
                    <a:pt x="31" y="6536"/>
                    <a:pt x="1" y="6870"/>
                    <a:pt x="62" y="7174"/>
                  </a:cubicBezTo>
                  <a:cubicBezTo>
                    <a:pt x="123" y="7357"/>
                    <a:pt x="275" y="7478"/>
                    <a:pt x="426" y="7539"/>
                  </a:cubicBezTo>
                  <a:cubicBezTo>
                    <a:pt x="548" y="7569"/>
                    <a:pt x="700" y="7600"/>
                    <a:pt x="822" y="7600"/>
                  </a:cubicBezTo>
                  <a:cubicBezTo>
                    <a:pt x="1404" y="7637"/>
                    <a:pt x="1847" y="7663"/>
                    <a:pt x="2101" y="7663"/>
                  </a:cubicBezTo>
                  <a:cubicBezTo>
                    <a:pt x="2257" y="7663"/>
                    <a:pt x="2341" y="7653"/>
                    <a:pt x="2341" y="7630"/>
                  </a:cubicBezTo>
                  <a:cubicBezTo>
                    <a:pt x="1855" y="7448"/>
                    <a:pt x="1369" y="7357"/>
                    <a:pt x="852" y="7326"/>
                  </a:cubicBezTo>
                  <a:cubicBezTo>
                    <a:pt x="639" y="7296"/>
                    <a:pt x="396" y="7265"/>
                    <a:pt x="366" y="7083"/>
                  </a:cubicBezTo>
                  <a:cubicBezTo>
                    <a:pt x="335" y="6840"/>
                    <a:pt x="396" y="6597"/>
                    <a:pt x="548" y="6414"/>
                  </a:cubicBezTo>
                  <a:cubicBezTo>
                    <a:pt x="761" y="5837"/>
                    <a:pt x="1004" y="5259"/>
                    <a:pt x="1247" y="4651"/>
                  </a:cubicBezTo>
                  <a:cubicBezTo>
                    <a:pt x="2250" y="2129"/>
                    <a:pt x="2980" y="62"/>
                    <a:pt x="2858" y="1"/>
                  </a:cubicBezTo>
                  <a:cubicBezTo>
                    <a:pt x="2857" y="1"/>
                    <a:pt x="2857" y="1"/>
                    <a:pt x="28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479845" y="1998686"/>
              <a:ext cx="89873" cy="74263"/>
            </a:xfrm>
            <a:custGeom>
              <a:avLst/>
              <a:gdLst/>
              <a:ahLst/>
              <a:cxnLst/>
              <a:rect l="l" t="t" r="r" b="b"/>
              <a:pathLst>
                <a:path w="3132" h="2588" extrusionOk="0">
                  <a:moveTo>
                    <a:pt x="2949" y="1"/>
                  </a:moveTo>
                  <a:cubicBezTo>
                    <a:pt x="2797" y="1"/>
                    <a:pt x="2767" y="974"/>
                    <a:pt x="1916" y="1673"/>
                  </a:cubicBezTo>
                  <a:cubicBezTo>
                    <a:pt x="1065" y="2372"/>
                    <a:pt x="31" y="2250"/>
                    <a:pt x="1" y="2372"/>
                  </a:cubicBezTo>
                  <a:cubicBezTo>
                    <a:pt x="1" y="2433"/>
                    <a:pt x="244" y="2585"/>
                    <a:pt x="670" y="2585"/>
                  </a:cubicBezTo>
                  <a:cubicBezTo>
                    <a:pt x="711" y="2587"/>
                    <a:pt x="752" y="2588"/>
                    <a:pt x="794" y="2588"/>
                  </a:cubicBezTo>
                  <a:cubicBezTo>
                    <a:pt x="1329" y="2588"/>
                    <a:pt x="1857" y="2406"/>
                    <a:pt x="2281" y="2068"/>
                  </a:cubicBezTo>
                  <a:cubicBezTo>
                    <a:pt x="2706" y="1703"/>
                    <a:pt x="3010" y="1217"/>
                    <a:pt x="3071" y="670"/>
                  </a:cubicBezTo>
                  <a:cubicBezTo>
                    <a:pt x="3132" y="244"/>
                    <a:pt x="3010" y="1"/>
                    <a:pt x="29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579270" y="1665149"/>
              <a:ext cx="122155" cy="35639"/>
            </a:xfrm>
            <a:custGeom>
              <a:avLst/>
              <a:gdLst/>
              <a:ahLst/>
              <a:cxnLst/>
              <a:rect l="l" t="t" r="r" b="b"/>
              <a:pathLst>
                <a:path w="4257" h="1242" extrusionOk="0">
                  <a:moveTo>
                    <a:pt x="1781" y="0"/>
                  </a:moveTo>
                  <a:cubicBezTo>
                    <a:pt x="1388" y="0"/>
                    <a:pt x="993" y="65"/>
                    <a:pt x="609" y="196"/>
                  </a:cubicBezTo>
                  <a:cubicBezTo>
                    <a:pt x="183" y="348"/>
                    <a:pt x="1" y="531"/>
                    <a:pt x="62" y="652"/>
                  </a:cubicBezTo>
                  <a:cubicBezTo>
                    <a:pt x="123" y="895"/>
                    <a:pt x="1034" y="804"/>
                    <a:pt x="2129" y="926"/>
                  </a:cubicBezTo>
                  <a:cubicBezTo>
                    <a:pt x="2932" y="1040"/>
                    <a:pt x="3615" y="1242"/>
                    <a:pt x="3966" y="1242"/>
                  </a:cubicBezTo>
                  <a:cubicBezTo>
                    <a:pt x="4079" y="1242"/>
                    <a:pt x="4158" y="1221"/>
                    <a:pt x="4196" y="1169"/>
                  </a:cubicBezTo>
                  <a:cubicBezTo>
                    <a:pt x="4256" y="1047"/>
                    <a:pt x="4104" y="834"/>
                    <a:pt x="3770" y="591"/>
                  </a:cubicBezTo>
                  <a:cubicBezTo>
                    <a:pt x="3168" y="203"/>
                    <a:pt x="2478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336806" y="1675851"/>
              <a:ext cx="92484" cy="29039"/>
            </a:xfrm>
            <a:custGeom>
              <a:avLst/>
              <a:gdLst/>
              <a:ahLst/>
              <a:cxnLst/>
              <a:rect l="l" t="t" r="r" b="b"/>
              <a:pathLst>
                <a:path w="3223" h="1012" extrusionOk="0">
                  <a:moveTo>
                    <a:pt x="1720" y="1"/>
                  </a:moveTo>
                  <a:cubicBezTo>
                    <a:pt x="1674" y="1"/>
                    <a:pt x="1628" y="2"/>
                    <a:pt x="1582" y="6"/>
                  </a:cubicBezTo>
                  <a:cubicBezTo>
                    <a:pt x="1546" y="3"/>
                    <a:pt x="1510" y="2"/>
                    <a:pt x="1474" y="2"/>
                  </a:cubicBezTo>
                  <a:cubicBezTo>
                    <a:pt x="1085" y="2"/>
                    <a:pt x="700" y="150"/>
                    <a:pt x="366" y="401"/>
                  </a:cubicBezTo>
                  <a:cubicBezTo>
                    <a:pt x="92" y="613"/>
                    <a:pt x="1" y="826"/>
                    <a:pt x="62" y="917"/>
                  </a:cubicBezTo>
                  <a:cubicBezTo>
                    <a:pt x="112" y="988"/>
                    <a:pt x="217" y="1012"/>
                    <a:pt x="362" y="1012"/>
                  </a:cubicBezTo>
                  <a:cubicBezTo>
                    <a:pt x="653" y="1012"/>
                    <a:pt x="1105" y="917"/>
                    <a:pt x="1612" y="917"/>
                  </a:cubicBezTo>
                  <a:cubicBezTo>
                    <a:pt x="2059" y="917"/>
                    <a:pt x="2464" y="970"/>
                    <a:pt x="2752" y="970"/>
                  </a:cubicBezTo>
                  <a:cubicBezTo>
                    <a:pt x="2955" y="970"/>
                    <a:pt x="3100" y="944"/>
                    <a:pt x="3162" y="857"/>
                  </a:cubicBezTo>
                  <a:cubicBezTo>
                    <a:pt x="3223" y="765"/>
                    <a:pt x="3132" y="553"/>
                    <a:pt x="2858" y="340"/>
                  </a:cubicBezTo>
                  <a:cubicBezTo>
                    <a:pt x="2530" y="121"/>
                    <a:pt x="2129" y="1"/>
                    <a:pt x="1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304554" y="1385613"/>
              <a:ext cx="621907" cy="606555"/>
            </a:xfrm>
            <a:custGeom>
              <a:avLst/>
              <a:gdLst/>
              <a:ahLst/>
              <a:cxnLst/>
              <a:rect l="l" t="t" r="r" b="b"/>
              <a:pathLst>
                <a:path w="21673" h="21138" extrusionOk="0">
                  <a:moveTo>
                    <a:pt x="9979" y="1"/>
                  </a:moveTo>
                  <a:cubicBezTo>
                    <a:pt x="9284" y="1"/>
                    <a:pt x="8624" y="37"/>
                    <a:pt x="8025" y="90"/>
                  </a:cubicBezTo>
                  <a:cubicBezTo>
                    <a:pt x="5289" y="333"/>
                    <a:pt x="0" y="3373"/>
                    <a:pt x="183" y="8023"/>
                  </a:cubicBezTo>
                  <a:lnTo>
                    <a:pt x="183" y="8023"/>
                  </a:lnTo>
                  <a:cubicBezTo>
                    <a:pt x="183" y="8023"/>
                    <a:pt x="1824" y="4315"/>
                    <a:pt x="3617" y="3494"/>
                  </a:cubicBezTo>
                  <a:cubicBezTo>
                    <a:pt x="4013" y="3307"/>
                    <a:pt x="4366" y="3233"/>
                    <a:pt x="4691" y="3233"/>
                  </a:cubicBezTo>
                  <a:cubicBezTo>
                    <a:pt x="5976" y="3233"/>
                    <a:pt x="6827" y="4397"/>
                    <a:pt x="8163" y="4397"/>
                  </a:cubicBezTo>
                  <a:cubicBezTo>
                    <a:pt x="8359" y="4397"/>
                    <a:pt x="8565" y="4372"/>
                    <a:pt x="8785" y="4315"/>
                  </a:cubicBezTo>
                  <a:cubicBezTo>
                    <a:pt x="9997" y="3994"/>
                    <a:pt x="11221" y="3526"/>
                    <a:pt x="12448" y="3526"/>
                  </a:cubicBezTo>
                  <a:cubicBezTo>
                    <a:pt x="13313" y="3526"/>
                    <a:pt x="14180" y="3758"/>
                    <a:pt x="15046" y="4437"/>
                  </a:cubicBezTo>
                  <a:cubicBezTo>
                    <a:pt x="17326" y="6200"/>
                    <a:pt x="16232" y="7415"/>
                    <a:pt x="16323" y="10060"/>
                  </a:cubicBezTo>
                  <a:cubicBezTo>
                    <a:pt x="16615" y="17402"/>
                    <a:pt x="17608" y="21137"/>
                    <a:pt x="18409" y="21137"/>
                  </a:cubicBezTo>
                  <a:cubicBezTo>
                    <a:pt x="18775" y="21137"/>
                    <a:pt x="19101" y="20357"/>
                    <a:pt x="19302" y="18783"/>
                  </a:cubicBezTo>
                  <a:cubicBezTo>
                    <a:pt x="19362" y="18236"/>
                    <a:pt x="20913" y="17841"/>
                    <a:pt x="21156" y="15501"/>
                  </a:cubicBezTo>
                  <a:cubicBezTo>
                    <a:pt x="21490" y="12491"/>
                    <a:pt x="21672" y="8814"/>
                    <a:pt x="21034" y="6655"/>
                  </a:cubicBezTo>
                  <a:cubicBezTo>
                    <a:pt x="20487" y="4832"/>
                    <a:pt x="19454" y="3585"/>
                    <a:pt x="17630" y="2187"/>
                  </a:cubicBezTo>
                  <a:cubicBezTo>
                    <a:pt x="15375" y="455"/>
                    <a:pt x="12454" y="1"/>
                    <a:pt x="9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840929" y="1875503"/>
              <a:ext cx="123876" cy="177966"/>
            </a:xfrm>
            <a:custGeom>
              <a:avLst/>
              <a:gdLst/>
              <a:ahLst/>
              <a:cxnLst/>
              <a:rect l="l" t="t" r="r" b="b"/>
              <a:pathLst>
                <a:path w="4317" h="6202" extrusionOk="0">
                  <a:moveTo>
                    <a:pt x="1847" y="0"/>
                  </a:moveTo>
                  <a:cubicBezTo>
                    <a:pt x="1001" y="0"/>
                    <a:pt x="272" y="670"/>
                    <a:pt x="244" y="1528"/>
                  </a:cubicBezTo>
                  <a:cubicBezTo>
                    <a:pt x="153" y="3230"/>
                    <a:pt x="1" y="5874"/>
                    <a:pt x="1" y="5996"/>
                  </a:cubicBezTo>
                  <a:cubicBezTo>
                    <a:pt x="1" y="6040"/>
                    <a:pt x="522" y="6201"/>
                    <a:pt x="1200" y="6201"/>
                  </a:cubicBezTo>
                  <a:cubicBezTo>
                    <a:pt x="2407" y="6201"/>
                    <a:pt x="4109" y="5688"/>
                    <a:pt x="4226" y="3078"/>
                  </a:cubicBezTo>
                  <a:cubicBezTo>
                    <a:pt x="4317" y="768"/>
                    <a:pt x="3101" y="130"/>
                    <a:pt x="2007" y="8"/>
                  </a:cubicBezTo>
                  <a:cubicBezTo>
                    <a:pt x="1953" y="3"/>
                    <a:pt x="1900" y="0"/>
                    <a:pt x="184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867959" y="1913781"/>
              <a:ext cx="54119" cy="101322"/>
            </a:xfrm>
            <a:custGeom>
              <a:avLst/>
              <a:gdLst/>
              <a:ahLst/>
              <a:cxnLst/>
              <a:rect l="l" t="t" r="r" b="b"/>
              <a:pathLst>
                <a:path w="1886" h="3531" extrusionOk="0">
                  <a:moveTo>
                    <a:pt x="865" y="0"/>
                  </a:moveTo>
                  <a:cubicBezTo>
                    <a:pt x="761" y="0"/>
                    <a:pt x="670" y="34"/>
                    <a:pt x="578" y="103"/>
                  </a:cubicBezTo>
                  <a:cubicBezTo>
                    <a:pt x="487" y="164"/>
                    <a:pt x="426" y="224"/>
                    <a:pt x="426" y="346"/>
                  </a:cubicBezTo>
                  <a:cubicBezTo>
                    <a:pt x="366" y="498"/>
                    <a:pt x="426" y="589"/>
                    <a:pt x="457" y="589"/>
                  </a:cubicBezTo>
                  <a:cubicBezTo>
                    <a:pt x="487" y="559"/>
                    <a:pt x="457" y="498"/>
                    <a:pt x="518" y="376"/>
                  </a:cubicBezTo>
                  <a:cubicBezTo>
                    <a:pt x="594" y="250"/>
                    <a:pt x="733" y="186"/>
                    <a:pt x="865" y="186"/>
                  </a:cubicBezTo>
                  <a:cubicBezTo>
                    <a:pt x="892" y="186"/>
                    <a:pt x="918" y="189"/>
                    <a:pt x="943" y="194"/>
                  </a:cubicBezTo>
                  <a:cubicBezTo>
                    <a:pt x="1186" y="285"/>
                    <a:pt x="1399" y="498"/>
                    <a:pt x="1460" y="771"/>
                  </a:cubicBezTo>
                  <a:cubicBezTo>
                    <a:pt x="1582" y="1106"/>
                    <a:pt x="1642" y="1440"/>
                    <a:pt x="1612" y="1805"/>
                  </a:cubicBezTo>
                  <a:cubicBezTo>
                    <a:pt x="1551" y="2504"/>
                    <a:pt x="1156" y="3173"/>
                    <a:pt x="730" y="3325"/>
                  </a:cubicBezTo>
                  <a:cubicBezTo>
                    <a:pt x="655" y="3337"/>
                    <a:pt x="579" y="3345"/>
                    <a:pt x="504" y="3345"/>
                  </a:cubicBezTo>
                  <a:cubicBezTo>
                    <a:pt x="397" y="3345"/>
                    <a:pt x="290" y="3330"/>
                    <a:pt x="183" y="3294"/>
                  </a:cubicBezTo>
                  <a:cubicBezTo>
                    <a:pt x="62" y="3233"/>
                    <a:pt x="1" y="3173"/>
                    <a:pt x="1" y="3173"/>
                  </a:cubicBezTo>
                  <a:lnTo>
                    <a:pt x="1" y="3173"/>
                  </a:lnTo>
                  <a:cubicBezTo>
                    <a:pt x="1" y="3173"/>
                    <a:pt x="1" y="3264"/>
                    <a:pt x="123" y="3385"/>
                  </a:cubicBezTo>
                  <a:cubicBezTo>
                    <a:pt x="256" y="3474"/>
                    <a:pt x="422" y="3531"/>
                    <a:pt x="585" y="3531"/>
                  </a:cubicBezTo>
                  <a:cubicBezTo>
                    <a:pt x="645" y="3531"/>
                    <a:pt x="704" y="3523"/>
                    <a:pt x="761" y="3507"/>
                  </a:cubicBezTo>
                  <a:cubicBezTo>
                    <a:pt x="1338" y="3385"/>
                    <a:pt x="1794" y="2626"/>
                    <a:pt x="1855" y="1805"/>
                  </a:cubicBezTo>
                  <a:cubicBezTo>
                    <a:pt x="1885" y="1410"/>
                    <a:pt x="1825" y="1015"/>
                    <a:pt x="1673" y="680"/>
                  </a:cubicBezTo>
                  <a:cubicBezTo>
                    <a:pt x="1582" y="346"/>
                    <a:pt x="1308" y="103"/>
                    <a:pt x="974" y="12"/>
                  </a:cubicBezTo>
                  <a:cubicBezTo>
                    <a:pt x="936" y="4"/>
                    <a:pt x="900" y="0"/>
                    <a:pt x="86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390894" y="1345011"/>
              <a:ext cx="571317" cy="370452"/>
            </a:xfrm>
            <a:custGeom>
              <a:avLst/>
              <a:gdLst/>
              <a:ahLst/>
              <a:cxnLst/>
              <a:rect l="l" t="t" r="r" b="b"/>
              <a:pathLst>
                <a:path w="19910" h="12910" extrusionOk="0">
                  <a:moveTo>
                    <a:pt x="6756" y="0"/>
                  </a:moveTo>
                  <a:cubicBezTo>
                    <a:pt x="5300" y="0"/>
                    <a:pt x="3854" y="862"/>
                    <a:pt x="3344" y="2508"/>
                  </a:cubicBezTo>
                  <a:cubicBezTo>
                    <a:pt x="3030" y="2381"/>
                    <a:pt x="2702" y="2320"/>
                    <a:pt x="2377" y="2320"/>
                  </a:cubicBezTo>
                  <a:cubicBezTo>
                    <a:pt x="1537" y="2320"/>
                    <a:pt x="717" y="2727"/>
                    <a:pt x="213" y="3450"/>
                  </a:cubicBezTo>
                  <a:cubicBezTo>
                    <a:pt x="61" y="3663"/>
                    <a:pt x="1" y="3937"/>
                    <a:pt x="31" y="4180"/>
                  </a:cubicBezTo>
                  <a:cubicBezTo>
                    <a:pt x="108" y="4591"/>
                    <a:pt x="598" y="4741"/>
                    <a:pt x="1041" y="4741"/>
                  </a:cubicBezTo>
                  <a:cubicBezTo>
                    <a:pt x="1122" y="4741"/>
                    <a:pt x="1202" y="4736"/>
                    <a:pt x="1277" y="4727"/>
                  </a:cubicBezTo>
                  <a:cubicBezTo>
                    <a:pt x="1556" y="4692"/>
                    <a:pt x="1846" y="4617"/>
                    <a:pt x="2128" y="4617"/>
                  </a:cubicBezTo>
                  <a:cubicBezTo>
                    <a:pt x="2337" y="4617"/>
                    <a:pt x="2542" y="4658"/>
                    <a:pt x="2736" y="4788"/>
                  </a:cubicBezTo>
                  <a:cubicBezTo>
                    <a:pt x="3162" y="5092"/>
                    <a:pt x="3222" y="5700"/>
                    <a:pt x="3314" y="6247"/>
                  </a:cubicBezTo>
                  <a:cubicBezTo>
                    <a:pt x="3374" y="6763"/>
                    <a:pt x="3618" y="7402"/>
                    <a:pt x="4165" y="7463"/>
                  </a:cubicBezTo>
                  <a:cubicBezTo>
                    <a:pt x="4469" y="7432"/>
                    <a:pt x="4742" y="7371"/>
                    <a:pt x="5046" y="7280"/>
                  </a:cubicBezTo>
                  <a:cubicBezTo>
                    <a:pt x="5074" y="7279"/>
                    <a:pt x="5101" y="7278"/>
                    <a:pt x="5129" y="7278"/>
                  </a:cubicBezTo>
                  <a:cubicBezTo>
                    <a:pt x="5645" y="7278"/>
                    <a:pt x="6125" y="7546"/>
                    <a:pt x="6414" y="7979"/>
                  </a:cubicBezTo>
                  <a:cubicBezTo>
                    <a:pt x="6718" y="8435"/>
                    <a:pt x="7113" y="8830"/>
                    <a:pt x="7508" y="9195"/>
                  </a:cubicBezTo>
                  <a:cubicBezTo>
                    <a:pt x="7722" y="9338"/>
                    <a:pt x="7990" y="9420"/>
                    <a:pt x="8246" y="9420"/>
                  </a:cubicBezTo>
                  <a:cubicBezTo>
                    <a:pt x="8534" y="9420"/>
                    <a:pt x="8806" y="9315"/>
                    <a:pt x="8967" y="9073"/>
                  </a:cubicBezTo>
                  <a:cubicBezTo>
                    <a:pt x="9284" y="10197"/>
                    <a:pt x="10310" y="10965"/>
                    <a:pt x="11451" y="10965"/>
                  </a:cubicBezTo>
                  <a:cubicBezTo>
                    <a:pt x="11515" y="10965"/>
                    <a:pt x="11578" y="10963"/>
                    <a:pt x="11642" y="10958"/>
                  </a:cubicBezTo>
                  <a:cubicBezTo>
                    <a:pt x="11754" y="10948"/>
                    <a:pt x="11878" y="10938"/>
                    <a:pt x="12002" y="10938"/>
                  </a:cubicBezTo>
                  <a:cubicBezTo>
                    <a:pt x="12250" y="10938"/>
                    <a:pt x="12493" y="10978"/>
                    <a:pt x="12615" y="11140"/>
                  </a:cubicBezTo>
                  <a:cubicBezTo>
                    <a:pt x="12797" y="11353"/>
                    <a:pt x="12706" y="11688"/>
                    <a:pt x="12767" y="11961"/>
                  </a:cubicBezTo>
                  <a:cubicBezTo>
                    <a:pt x="12851" y="12553"/>
                    <a:pt x="13485" y="12910"/>
                    <a:pt x="14086" y="12910"/>
                  </a:cubicBezTo>
                  <a:cubicBezTo>
                    <a:pt x="14133" y="12910"/>
                    <a:pt x="14180" y="12908"/>
                    <a:pt x="14226" y="12903"/>
                  </a:cubicBezTo>
                  <a:cubicBezTo>
                    <a:pt x="14833" y="12817"/>
                    <a:pt x="15385" y="12565"/>
                    <a:pt x="15883" y="12200"/>
                  </a:cubicBezTo>
                  <a:lnTo>
                    <a:pt x="15883" y="12200"/>
                  </a:lnTo>
                  <a:cubicBezTo>
                    <a:pt x="16180" y="12537"/>
                    <a:pt x="16555" y="12682"/>
                    <a:pt x="16926" y="12682"/>
                  </a:cubicBezTo>
                  <a:cubicBezTo>
                    <a:pt x="17875" y="12682"/>
                    <a:pt x="18791" y="11732"/>
                    <a:pt x="18268" y="10624"/>
                  </a:cubicBezTo>
                  <a:lnTo>
                    <a:pt x="18268" y="10624"/>
                  </a:lnTo>
                  <a:cubicBezTo>
                    <a:pt x="18358" y="10647"/>
                    <a:pt x="18447" y="10658"/>
                    <a:pt x="18535" y="10658"/>
                  </a:cubicBezTo>
                  <a:cubicBezTo>
                    <a:pt x="19258" y="10658"/>
                    <a:pt x="19910" y="9923"/>
                    <a:pt x="19910" y="9165"/>
                  </a:cubicBezTo>
                  <a:cubicBezTo>
                    <a:pt x="19910" y="8344"/>
                    <a:pt x="19302" y="7615"/>
                    <a:pt x="18572" y="7159"/>
                  </a:cubicBezTo>
                  <a:cubicBezTo>
                    <a:pt x="19614" y="5350"/>
                    <a:pt x="18233" y="3219"/>
                    <a:pt x="16325" y="3219"/>
                  </a:cubicBezTo>
                  <a:cubicBezTo>
                    <a:pt x="16117" y="3219"/>
                    <a:pt x="15903" y="3245"/>
                    <a:pt x="15685" y="3298"/>
                  </a:cubicBezTo>
                  <a:cubicBezTo>
                    <a:pt x="15111" y="1827"/>
                    <a:pt x="13721" y="1004"/>
                    <a:pt x="12299" y="1004"/>
                  </a:cubicBezTo>
                  <a:cubicBezTo>
                    <a:pt x="11460" y="1004"/>
                    <a:pt x="10609" y="1291"/>
                    <a:pt x="9910" y="1900"/>
                  </a:cubicBezTo>
                  <a:cubicBezTo>
                    <a:pt x="9227" y="618"/>
                    <a:pt x="7988" y="0"/>
                    <a:pt x="6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751978" y="1649826"/>
              <a:ext cx="172715" cy="68983"/>
            </a:xfrm>
            <a:custGeom>
              <a:avLst/>
              <a:gdLst/>
              <a:ahLst/>
              <a:cxnLst/>
              <a:rect l="l" t="t" r="r" b="b"/>
              <a:pathLst>
                <a:path w="6019" h="2404" extrusionOk="0">
                  <a:moveTo>
                    <a:pt x="5988" y="1"/>
                  </a:moveTo>
                  <a:lnTo>
                    <a:pt x="5988" y="1"/>
                  </a:lnTo>
                  <a:cubicBezTo>
                    <a:pt x="5927" y="244"/>
                    <a:pt x="5806" y="457"/>
                    <a:pt x="5624" y="639"/>
                  </a:cubicBezTo>
                  <a:cubicBezTo>
                    <a:pt x="5441" y="852"/>
                    <a:pt x="5198" y="1004"/>
                    <a:pt x="4894" y="1034"/>
                  </a:cubicBezTo>
                  <a:cubicBezTo>
                    <a:pt x="4857" y="1037"/>
                    <a:pt x="4821" y="1039"/>
                    <a:pt x="4784" y="1039"/>
                  </a:cubicBezTo>
                  <a:cubicBezTo>
                    <a:pt x="4462" y="1039"/>
                    <a:pt x="4167" y="918"/>
                    <a:pt x="3921" y="700"/>
                  </a:cubicBezTo>
                  <a:lnTo>
                    <a:pt x="3830" y="609"/>
                  </a:lnTo>
                  <a:lnTo>
                    <a:pt x="3739" y="730"/>
                  </a:lnTo>
                  <a:cubicBezTo>
                    <a:pt x="3526" y="1065"/>
                    <a:pt x="3283" y="1399"/>
                    <a:pt x="2979" y="1672"/>
                  </a:cubicBezTo>
                  <a:cubicBezTo>
                    <a:pt x="2629" y="2010"/>
                    <a:pt x="2201" y="2148"/>
                    <a:pt x="1795" y="2148"/>
                  </a:cubicBezTo>
                  <a:cubicBezTo>
                    <a:pt x="1249" y="2148"/>
                    <a:pt x="743" y="1899"/>
                    <a:pt x="517" y="1551"/>
                  </a:cubicBezTo>
                  <a:cubicBezTo>
                    <a:pt x="365" y="1338"/>
                    <a:pt x="243" y="1065"/>
                    <a:pt x="152" y="791"/>
                  </a:cubicBezTo>
                  <a:cubicBezTo>
                    <a:pt x="122" y="700"/>
                    <a:pt x="92" y="609"/>
                    <a:pt x="31" y="487"/>
                  </a:cubicBezTo>
                  <a:cubicBezTo>
                    <a:pt x="0" y="487"/>
                    <a:pt x="0" y="609"/>
                    <a:pt x="61" y="821"/>
                  </a:cubicBezTo>
                  <a:cubicBezTo>
                    <a:pt x="92" y="1125"/>
                    <a:pt x="213" y="1429"/>
                    <a:pt x="365" y="1672"/>
                  </a:cubicBezTo>
                  <a:cubicBezTo>
                    <a:pt x="639" y="2068"/>
                    <a:pt x="1064" y="2311"/>
                    <a:pt x="1551" y="2372"/>
                  </a:cubicBezTo>
                  <a:cubicBezTo>
                    <a:pt x="1637" y="2393"/>
                    <a:pt x="1730" y="2403"/>
                    <a:pt x="1826" y="2403"/>
                  </a:cubicBezTo>
                  <a:cubicBezTo>
                    <a:pt x="2001" y="2403"/>
                    <a:pt x="2184" y="2370"/>
                    <a:pt x="2341" y="2311"/>
                  </a:cubicBezTo>
                  <a:cubicBezTo>
                    <a:pt x="2645" y="2220"/>
                    <a:pt x="2888" y="2068"/>
                    <a:pt x="3101" y="1855"/>
                  </a:cubicBezTo>
                  <a:cubicBezTo>
                    <a:pt x="3400" y="1610"/>
                    <a:pt x="3650" y="1292"/>
                    <a:pt x="3874" y="967"/>
                  </a:cubicBezTo>
                  <a:lnTo>
                    <a:pt x="3874" y="967"/>
                  </a:lnTo>
                  <a:cubicBezTo>
                    <a:pt x="4134" y="1157"/>
                    <a:pt x="4459" y="1251"/>
                    <a:pt x="4775" y="1251"/>
                  </a:cubicBezTo>
                  <a:cubicBezTo>
                    <a:pt x="4815" y="1251"/>
                    <a:pt x="4855" y="1250"/>
                    <a:pt x="4894" y="1247"/>
                  </a:cubicBezTo>
                  <a:cubicBezTo>
                    <a:pt x="5228" y="1186"/>
                    <a:pt x="5532" y="1004"/>
                    <a:pt x="5715" y="761"/>
                  </a:cubicBezTo>
                  <a:cubicBezTo>
                    <a:pt x="5927" y="548"/>
                    <a:pt x="6019" y="274"/>
                    <a:pt x="5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395256" y="1334939"/>
              <a:ext cx="312288" cy="151825"/>
            </a:xfrm>
            <a:custGeom>
              <a:avLst/>
              <a:gdLst/>
              <a:ahLst/>
              <a:cxnLst/>
              <a:rect l="l" t="t" r="r" b="b"/>
              <a:pathLst>
                <a:path w="10883" h="5291" extrusionOk="0">
                  <a:moveTo>
                    <a:pt x="6234" y="1"/>
                  </a:moveTo>
                  <a:cubicBezTo>
                    <a:pt x="5083" y="1"/>
                    <a:pt x="4026" y="573"/>
                    <a:pt x="3344" y="1522"/>
                  </a:cubicBezTo>
                  <a:cubicBezTo>
                    <a:pt x="3121" y="1884"/>
                    <a:pt x="2949" y="2271"/>
                    <a:pt x="2875" y="2708"/>
                  </a:cubicBezTo>
                  <a:lnTo>
                    <a:pt x="2875" y="2708"/>
                  </a:lnTo>
                  <a:cubicBezTo>
                    <a:pt x="2711" y="2675"/>
                    <a:pt x="2542" y="2659"/>
                    <a:pt x="2373" y="2659"/>
                  </a:cubicBezTo>
                  <a:cubicBezTo>
                    <a:pt x="1957" y="2659"/>
                    <a:pt x="1536" y="2760"/>
                    <a:pt x="1156" y="2981"/>
                  </a:cubicBezTo>
                  <a:cubicBezTo>
                    <a:pt x="456" y="3376"/>
                    <a:pt x="0" y="4136"/>
                    <a:pt x="0" y="4987"/>
                  </a:cubicBezTo>
                  <a:cubicBezTo>
                    <a:pt x="0" y="5078"/>
                    <a:pt x="31" y="5200"/>
                    <a:pt x="61" y="5291"/>
                  </a:cubicBezTo>
                  <a:cubicBezTo>
                    <a:pt x="61" y="4896"/>
                    <a:pt x="152" y="4470"/>
                    <a:pt x="335" y="4105"/>
                  </a:cubicBezTo>
                  <a:cubicBezTo>
                    <a:pt x="517" y="3680"/>
                    <a:pt x="852" y="3345"/>
                    <a:pt x="1277" y="3133"/>
                  </a:cubicBezTo>
                  <a:cubicBezTo>
                    <a:pt x="1611" y="2956"/>
                    <a:pt x="1982" y="2855"/>
                    <a:pt x="2351" y="2855"/>
                  </a:cubicBezTo>
                  <a:cubicBezTo>
                    <a:pt x="2554" y="2855"/>
                    <a:pt x="2755" y="2886"/>
                    <a:pt x="2949" y="2950"/>
                  </a:cubicBezTo>
                  <a:lnTo>
                    <a:pt x="3070" y="2981"/>
                  </a:lnTo>
                  <a:lnTo>
                    <a:pt x="3070" y="2859"/>
                  </a:lnTo>
                  <a:cubicBezTo>
                    <a:pt x="3131" y="2403"/>
                    <a:pt x="3283" y="1978"/>
                    <a:pt x="3557" y="1613"/>
                  </a:cubicBezTo>
                  <a:cubicBezTo>
                    <a:pt x="3830" y="1248"/>
                    <a:pt x="4165" y="914"/>
                    <a:pt x="4590" y="671"/>
                  </a:cubicBezTo>
                  <a:cubicBezTo>
                    <a:pt x="5069" y="389"/>
                    <a:pt x="5627" y="211"/>
                    <a:pt x="6190" y="211"/>
                  </a:cubicBezTo>
                  <a:cubicBezTo>
                    <a:pt x="6235" y="211"/>
                    <a:pt x="6279" y="212"/>
                    <a:pt x="6323" y="215"/>
                  </a:cubicBezTo>
                  <a:cubicBezTo>
                    <a:pt x="6870" y="215"/>
                    <a:pt x="7417" y="367"/>
                    <a:pt x="7903" y="579"/>
                  </a:cubicBezTo>
                  <a:cubicBezTo>
                    <a:pt x="8694" y="944"/>
                    <a:pt x="9362" y="1522"/>
                    <a:pt x="9849" y="2221"/>
                  </a:cubicBezTo>
                  <a:lnTo>
                    <a:pt x="9909" y="2282"/>
                  </a:lnTo>
                  <a:lnTo>
                    <a:pt x="9940" y="2221"/>
                  </a:lnTo>
                  <a:cubicBezTo>
                    <a:pt x="10092" y="1978"/>
                    <a:pt x="10335" y="1795"/>
                    <a:pt x="10578" y="1674"/>
                  </a:cubicBezTo>
                  <a:cubicBezTo>
                    <a:pt x="10761" y="1613"/>
                    <a:pt x="10882" y="1582"/>
                    <a:pt x="10882" y="1582"/>
                  </a:cubicBezTo>
                  <a:cubicBezTo>
                    <a:pt x="10847" y="1574"/>
                    <a:pt x="10814" y="1570"/>
                    <a:pt x="10782" y="1570"/>
                  </a:cubicBezTo>
                  <a:cubicBezTo>
                    <a:pt x="10705" y="1570"/>
                    <a:pt x="10634" y="1591"/>
                    <a:pt x="10548" y="1613"/>
                  </a:cubicBezTo>
                  <a:cubicBezTo>
                    <a:pt x="10305" y="1694"/>
                    <a:pt x="10061" y="1847"/>
                    <a:pt x="9882" y="2072"/>
                  </a:cubicBezTo>
                  <a:lnTo>
                    <a:pt x="9882" y="2072"/>
                  </a:lnTo>
                  <a:cubicBezTo>
                    <a:pt x="9401" y="1353"/>
                    <a:pt x="8754" y="778"/>
                    <a:pt x="7995" y="427"/>
                  </a:cubicBezTo>
                  <a:cubicBezTo>
                    <a:pt x="7447" y="154"/>
                    <a:pt x="6900" y="2"/>
                    <a:pt x="6323" y="2"/>
                  </a:cubicBezTo>
                  <a:cubicBezTo>
                    <a:pt x="6293" y="1"/>
                    <a:pt x="6263" y="1"/>
                    <a:pt x="6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7570575" y="1978055"/>
              <a:ext cx="35783" cy="38107"/>
            </a:xfrm>
            <a:custGeom>
              <a:avLst/>
              <a:gdLst/>
              <a:ahLst/>
              <a:cxnLst/>
              <a:rect l="l" t="t" r="r" b="b"/>
              <a:pathLst>
                <a:path w="1247" h="1328" extrusionOk="0">
                  <a:moveTo>
                    <a:pt x="94" y="1"/>
                  </a:moveTo>
                  <a:cubicBezTo>
                    <a:pt x="31" y="1"/>
                    <a:pt x="0" y="16"/>
                    <a:pt x="0" y="51"/>
                  </a:cubicBezTo>
                  <a:cubicBezTo>
                    <a:pt x="0" y="112"/>
                    <a:pt x="395" y="203"/>
                    <a:pt x="760" y="538"/>
                  </a:cubicBezTo>
                  <a:cubicBezTo>
                    <a:pt x="1094" y="902"/>
                    <a:pt x="1094" y="1328"/>
                    <a:pt x="1185" y="1328"/>
                  </a:cubicBezTo>
                  <a:cubicBezTo>
                    <a:pt x="1216" y="1328"/>
                    <a:pt x="1246" y="1237"/>
                    <a:pt x="1216" y="1024"/>
                  </a:cubicBezTo>
                  <a:cubicBezTo>
                    <a:pt x="1185" y="781"/>
                    <a:pt x="1064" y="568"/>
                    <a:pt x="912" y="386"/>
                  </a:cubicBezTo>
                  <a:cubicBezTo>
                    <a:pt x="760" y="203"/>
                    <a:pt x="517" y="82"/>
                    <a:pt x="274" y="21"/>
                  </a:cubicBezTo>
                  <a:cubicBezTo>
                    <a:pt x="198" y="8"/>
                    <a:pt x="138" y="1"/>
                    <a:pt x="9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590632" y="1970136"/>
              <a:ext cx="26170" cy="14175"/>
            </a:xfrm>
            <a:custGeom>
              <a:avLst/>
              <a:gdLst/>
              <a:ahLst/>
              <a:cxnLst/>
              <a:rect l="l" t="t" r="r" b="b"/>
              <a:pathLst>
                <a:path w="912" h="494" extrusionOk="0">
                  <a:moveTo>
                    <a:pt x="220" y="1"/>
                  </a:moveTo>
                  <a:cubicBezTo>
                    <a:pt x="86" y="1"/>
                    <a:pt x="0" y="48"/>
                    <a:pt x="0" y="84"/>
                  </a:cubicBezTo>
                  <a:cubicBezTo>
                    <a:pt x="31" y="145"/>
                    <a:pt x="213" y="175"/>
                    <a:pt x="426" y="297"/>
                  </a:cubicBezTo>
                  <a:cubicBezTo>
                    <a:pt x="605" y="373"/>
                    <a:pt x="740" y="493"/>
                    <a:pt x="815" y="493"/>
                  </a:cubicBezTo>
                  <a:cubicBezTo>
                    <a:pt x="830" y="493"/>
                    <a:pt x="842" y="489"/>
                    <a:pt x="851" y="479"/>
                  </a:cubicBezTo>
                  <a:cubicBezTo>
                    <a:pt x="912" y="479"/>
                    <a:pt x="821" y="236"/>
                    <a:pt x="547" y="84"/>
                  </a:cubicBezTo>
                  <a:cubicBezTo>
                    <a:pt x="424" y="23"/>
                    <a:pt x="311" y="1"/>
                    <a:pt x="22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082625" y="2729892"/>
              <a:ext cx="540815" cy="532637"/>
            </a:xfrm>
            <a:custGeom>
              <a:avLst/>
              <a:gdLst/>
              <a:ahLst/>
              <a:cxnLst/>
              <a:rect l="l" t="t" r="r" b="b"/>
              <a:pathLst>
                <a:path w="18847" h="18562" extrusionOk="0">
                  <a:moveTo>
                    <a:pt x="5385" y="1"/>
                  </a:moveTo>
                  <a:cubicBezTo>
                    <a:pt x="5184" y="1"/>
                    <a:pt x="5006" y="70"/>
                    <a:pt x="4864" y="233"/>
                  </a:cubicBezTo>
                  <a:cubicBezTo>
                    <a:pt x="4044" y="1205"/>
                    <a:pt x="6262" y="2907"/>
                    <a:pt x="6445" y="3059"/>
                  </a:cubicBezTo>
                  <a:cubicBezTo>
                    <a:pt x="6627" y="3242"/>
                    <a:pt x="9120" y="6372"/>
                    <a:pt x="9120" y="6372"/>
                  </a:cubicBezTo>
                  <a:cubicBezTo>
                    <a:pt x="9120" y="6372"/>
                    <a:pt x="5533" y="2968"/>
                    <a:pt x="4895" y="2573"/>
                  </a:cubicBezTo>
                  <a:cubicBezTo>
                    <a:pt x="4360" y="2267"/>
                    <a:pt x="3333" y="915"/>
                    <a:pt x="2478" y="915"/>
                  </a:cubicBezTo>
                  <a:cubicBezTo>
                    <a:pt x="2313" y="915"/>
                    <a:pt x="2155" y="966"/>
                    <a:pt x="2007" y="1084"/>
                  </a:cubicBezTo>
                  <a:cubicBezTo>
                    <a:pt x="1095" y="1844"/>
                    <a:pt x="2129" y="2725"/>
                    <a:pt x="2129" y="2725"/>
                  </a:cubicBezTo>
                  <a:lnTo>
                    <a:pt x="5776" y="6251"/>
                  </a:lnTo>
                  <a:cubicBezTo>
                    <a:pt x="5776" y="6251"/>
                    <a:pt x="5351" y="5947"/>
                    <a:pt x="4074" y="4883"/>
                  </a:cubicBezTo>
                  <a:cubicBezTo>
                    <a:pt x="3126" y="4051"/>
                    <a:pt x="2195" y="2972"/>
                    <a:pt x="1456" y="2972"/>
                  </a:cubicBezTo>
                  <a:cubicBezTo>
                    <a:pt x="1224" y="2972"/>
                    <a:pt x="1011" y="3078"/>
                    <a:pt x="822" y="3333"/>
                  </a:cubicBezTo>
                  <a:cubicBezTo>
                    <a:pt x="1" y="4366"/>
                    <a:pt x="3496" y="7072"/>
                    <a:pt x="3496" y="7072"/>
                  </a:cubicBezTo>
                  <a:cubicBezTo>
                    <a:pt x="3233" y="6879"/>
                    <a:pt x="3010" y="6815"/>
                    <a:pt x="2830" y="6815"/>
                  </a:cubicBezTo>
                  <a:cubicBezTo>
                    <a:pt x="2470" y="6815"/>
                    <a:pt x="2281" y="7072"/>
                    <a:pt x="2281" y="7072"/>
                  </a:cubicBezTo>
                  <a:cubicBezTo>
                    <a:pt x="1369" y="8318"/>
                    <a:pt x="4712" y="11601"/>
                    <a:pt x="4712" y="11601"/>
                  </a:cubicBezTo>
                  <a:lnTo>
                    <a:pt x="14044" y="18561"/>
                  </a:lnTo>
                  <a:lnTo>
                    <a:pt x="18846" y="13789"/>
                  </a:lnTo>
                  <a:lnTo>
                    <a:pt x="18482" y="7923"/>
                  </a:lnTo>
                  <a:cubicBezTo>
                    <a:pt x="18360" y="7254"/>
                    <a:pt x="18147" y="6646"/>
                    <a:pt x="17782" y="6069"/>
                  </a:cubicBezTo>
                  <a:cubicBezTo>
                    <a:pt x="17175" y="5065"/>
                    <a:pt x="16263" y="1388"/>
                    <a:pt x="16263" y="1388"/>
                  </a:cubicBezTo>
                  <a:cubicBezTo>
                    <a:pt x="16109" y="1335"/>
                    <a:pt x="15969" y="1311"/>
                    <a:pt x="15840" y="1311"/>
                  </a:cubicBezTo>
                  <a:cubicBezTo>
                    <a:pt x="14844" y="1311"/>
                    <a:pt x="14536" y="2735"/>
                    <a:pt x="14348" y="3515"/>
                  </a:cubicBezTo>
                  <a:cubicBezTo>
                    <a:pt x="14135" y="4397"/>
                    <a:pt x="15472" y="6859"/>
                    <a:pt x="14834" y="7163"/>
                  </a:cubicBezTo>
                  <a:cubicBezTo>
                    <a:pt x="14743" y="7204"/>
                    <a:pt x="14645" y="7222"/>
                    <a:pt x="14542" y="7222"/>
                  </a:cubicBezTo>
                  <a:cubicBezTo>
                    <a:pt x="13885" y="7222"/>
                    <a:pt x="13019" y="6479"/>
                    <a:pt x="12494" y="6190"/>
                  </a:cubicBezTo>
                  <a:cubicBezTo>
                    <a:pt x="11916" y="5886"/>
                    <a:pt x="9241" y="2695"/>
                    <a:pt x="8542" y="2178"/>
                  </a:cubicBezTo>
                  <a:cubicBezTo>
                    <a:pt x="7960" y="1722"/>
                    <a:pt x="6386" y="1"/>
                    <a:pt x="538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463766" y="2921453"/>
              <a:ext cx="51508" cy="174466"/>
            </a:xfrm>
            <a:custGeom>
              <a:avLst/>
              <a:gdLst/>
              <a:ahLst/>
              <a:cxnLst/>
              <a:rect l="l" t="t" r="r" b="b"/>
              <a:pathLst>
                <a:path w="1795" h="6080" extrusionOk="0">
                  <a:moveTo>
                    <a:pt x="1733" y="0"/>
                  </a:moveTo>
                  <a:cubicBezTo>
                    <a:pt x="1703" y="304"/>
                    <a:pt x="1612" y="608"/>
                    <a:pt x="1460" y="882"/>
                  </a:cubicBezTo>
                  <a:cubicBezTo>
                    <a:pt x="1065" y="1551"/>
                    <a:pt x="700" y="2219"/>
                    <a:pt x="396" y="2949"/>
                  </a:cubicBezTo>
                  <a:cubicBezTo>
                    <a:pt x="62" y="3678"/>
                    <a:pt x="1" y="4469"/>
                    <a:pt x="183" y="5259"/>
                  </a:cubicBezTo>
                  <a:cubicBezTo>
                    <a:pt x="244" y="5593"/>
                    <a:pt x="426" y="5867"/>
                    <a:pt x="700" y="6080"/>
                  </a:cubicBezTo>
                  <a:cubicBezTo>
                    <a:pt x="548" y="5806"/>
                    <a:pt x="457" y="5502"/>
                    <a:pt x="366" y="5228"/>
                  </a:cubicBezTo>
                  <a:cubicBezTo>
                    <a:pt x="214" y="4469"/>
                    <a:pt x="305" y="3709"/>
                    <a:pt x="609" y="3040"/>
                  </a:cubicBezTo>
                  <a:cubicBezTo>
                    <a:pt x="943" y="2189"/>
                    <a:pt x="1369" y="1520"/>
                    <a:pt x="1612" y="973"/>
                  </a:cubicBezTo>
                  <a:cubicBezTo>
                    <a:pt x="1733" y="760"/>
                    <a:pt x="1794" y="517"/>
                    <a:pt x="1794" y="274"/>
                  </a:cubicBezTo>
                  <a:cubicBezTo>
                    <a:pt x="1794" y="92"/>
                    <a:pt x="1733" y="0"/>
                    <a:pt x="173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6177717" y="2931668"/>
              <a:ext cx="120376" cy="109299"/>
            </a:xfrm>
            <a:custGeom>
              <a:avLst/>
              <a:gdLst/>
              <a:ahLst/>
              <a:cxnLst/>
              <a:rect l="l" t="t" r="r" b="b"/>
              <a:pathLst>
                <a:path w="4195" h="3809" extrusionOk="0">
                  <a:moveTo>
                    <a:pt x="34" y="0"/>
                  </a:moveTo>
                  <a:cubicBezTo>
                    <a:pt x="12" y="0"/>
                    <a:pt x="0" y="4"/>
                    <a:pt x="0" y="9"/>
                  </a:cubicBezTo>
                  <a:cubicBezTo>
                    <a:pt x="243" y="161"/>
                    <a:pt x="456" y="313"/>
                    <a:pt x="638" y="526"/>
                  </a:cubicBezTo>
                  <a:cubicBezTo>
                    <a:pt x="821" y="739"/>
                    <a:pt x="973" y="1012"/>
                    <a:pt x="1125" y="1286"/>
                  </a:cubicBezTo>
                  <a:cubicBezTo>
                    <a:pt x="1277" y="1620"/>
                    <a:pt x="1489" y="1954"/>
                    <a:pt x="1733" y="2258"/>
                  </a:cubicBezTo>
                  <a:cubicBezTo>
                    <a:pt x="2006" y="2532"/>
                    <a:pt x="2341" y="2745"/>
                    <a:pt x="2705" y="2897"/>
                  </a:cubicBezTo>
                  <a:cubicBezTo>
                    <a:pt x="3009" y="3049"/>
                    <a:pt x="3283" y="3170"/>
                    <a:pt x="3496" y="3292"/>
                  </a:cubicBezTo>
                  <a:cubicBezTo>
                    <a:pt x="3739" y="3444"/>
                    <a:pt x="3952" y="3626"/>
                    <a:pt x="4164" y="3809"/>
                  </a:cubicBezTo>
                  <a:cubicBezTo>
                    <a:pt x="4195" y="3809"/>
                    <a:pt x="4043" y="3474"/>
                    <a:pt x="3587" y="3170"/>
                  </a:cubicBezTo>
                  <a:cubicBezTo>
                    <a:pt x="3131" y="2866"/>
                    <a:pt x="2432" y="2623"/>
                    <a:pt x="1915" y="2076"/>
                  </a:cubicBezTo>
                  <a:cubicBezTo>
                    <a:pt x="1702" y="1803"/>
                    <a:pt x="1489" y="1468"/>
                    <a:pt x="1337" y="1164"/>
                  </a:cubicBezTo>
                  <a:cubicBezTo>
                    <a:pt x="1186" y="891"/>
                    <a:pt x="1003" y="617"/>
                    <a:pt x="760" y="404"/>
                  </a:cubicBezTo>
                  <a:cubicBezTo>
                    <a:pt x="459" y="78"/>
                    <a:pt x="137" y="0"/>
                    <a:pt x="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61201" y="4198302"/>
              <a:ext cx="855685" cy="406465"/>
            </a:xfrm>
            <a:custGeom>
              <a:avLst/>
              <a:gdLst/>
              <a:ahLst/>
              <a:cxnLst/>
              <a:rect l="l" t="t" r="r" b="b"/>
              <a:pathLst>
                <a:path w="29820" h="14165" extrusionOk="0">
                  <a:moveTo>
                    <a:pt x="1" y="1"/>
                  </a:moveTo>
                  <a:lnTo>
                    <a:pt x="1" y="14165"/>
                  </a:lnTo>
                  <a:lnTo>
                    <a:pt x="29819" y="14165"/>
                  </a:lnTo>
                  <a:lnTo>
                    <a:pt x="29819" y="33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7176350" y="2245511"/>
              <a:ext cx="689943" cy="2020042"/>
            </a:xfrm>
            <a:custGeom>
              <a:avLst/>
              <a:gdLst/>
              <a:ahLst/>
              <a:cxnLst/>
              <a:rect l="l" t="t" r="r" b="b"/>
              <a:pathLst>
                <a:path w="24044" h="70397" extrusionOk="0">
                  <a:moveTo>
                    <a:pt x="23466" y="1"/>
                  </a:moveTo>
                  <a:lnTo>
                    <a:pt x="11064" y="5350"/>
                  </a:lnTo>
                  <a:lnTo>
                    <a:pt x="8906" y="3983"/>
                  </a:lnTo>
                  <a:lnTo>
                    <a:pt x="7508" y="9484"/>
                  </a:lnTo>
                  <a:lnTo>
                    <a:pt x="0" y="69424"/>
                  </a:lnTo>
                  <a:lnTo>
                    <a:pt x="12158" y="70397"/>
                  </a:lnTo>
                  <a:lnTo>
                    <a:pt x="12827" y="26019"/>
                  </a:lnTo>
                  <a:lnTo>
                    <a:pt x="24043" y="2736"/>
                  </a:lnTo>
                  <a:lnTo>
                    <a:pt x="234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7493819" y="2393801"/>
              <a:ext cx="271283" cy="125627"/>
            </a:xfrm>
            <a:custGeom>
              <a:avLst/>
              <a:gdLst/>
              <a:ahLst/>
              <a:cxnLst/>
              <a:rect l="l" t="t" r="r" b="b"/>
              <a:pathLst>
                <a:path w="9454" h="4378" extrusionOk="0">
                  <a:moveTo>
                    <a:pt x="9453" y="0"/>
                  </a:moveTo>
                  <a:lnTo>
                    <a:pt x="9453" y="0"/>
                  </a:lnTo>
                  <a:cubicBezTo>
                    <a:pt x="9301" y="30"/>
                    <a:pt x="9119" y="91"/>
                    <a:pt x="8967" y="182"/>
                  </a:cubicBezTo>
                  <a:cubicBezTo>
                    <a:pt x="8693" y="334"/>
                    <a:pt x="8268" y="547"/>
                    <a:pt x="7751" y="790"/>
                  </a:cubicBezTo>
                  <a:cubicBezTo>
                    <a:pt x="6687" y="1338"/>
                    <a:pt x="5289" y="2128"/>
                    <a:pt x="3739" y="3009"/>
                  </a:cubicBezTo>
                  <a:cubicBezTo>
                    <a:pt x="3071" y="3387"/>
                    <a:pt x="2430" y="3765"/>
                    <a:pt x="1870" y="4116"/>
                  </a:cubicBezTo>
                  <a:lnTo>
                    <a:pt x="1870" y="4116"/>
                  </a:lnTo>
                  <a:cubicBezTo>
                    <a:pt x="1288" y="3081"/>
                    <a:pt x="904" y="2111"/>
                    <a:pt x="578" y="1459"/>
                  </a:cubicBezTo>
                  <a:cubicBezTo>
                    <a:pt x="426" y="1155"/>
                    <a:pt x="274" y="882"/>
                    <a:pt x="183" y="699"/>
                  </a:cubicBezTo>
                  <a:cubicBezTo>
                    <a:pt x="122" y="608"/>
                    <a:pt x="61" y="517"/>
                    <a:pt x="0" y="456"/>
                  </a:cubicBezTo>
                  <a:lnTo>
                    <a:pt x="0" y="456"/>
                  </a:lnTo>
                  <a:cubicBezTo>
                    <a:pt x="31" y="547"/>
                    <a:pt x="61" y="638"/>
                    <a:pt x="122" y="730"/>
                  </a:cubicBezTo>
                  <a:cubicBezTo>
                    <a:pt x="213" y="912"/>
                    <a:pt x="335" y="1186"/>
                    <a:pt x="487" y="1520"/>
                  </a:cubicBezTo>
                  <a:cubicBezTo>
                    <a:pt x="821" y="2189"/>
                    <a:pt x="1155" y="3192"/>
                    <a:pt x="1763" y="4286"/>
                  </a:cubicBezTo>
                  <a:lnTo>
                    <a:pt x="1824" y="4377"/>
                  </a:lnTo>
                  <a:lnTo>
                    <a:pt x="1885" y="4316"/>
                  </a:lnTo>
                  <a:lnTo>
                    <a:pt x="3830" y="3192"/>
                  </a:lnTo>
                  <a:cubicBezTo>
                    <a:pt x="5380" y="2280"/>
                    <a:pt x="6809" y="1489"/>
                    <a:pt x="7812" y="912"/>
                  </a:cubicBezTo>
                  <a:lnTo>
                    <a:pt x="9028" y="243"/>
                  </a:lnTo>
                  <a:cubicBezTo>
                    <a:pt x="9180" y="182"/>
                    <a:pt x="9332" y="91"/>
                    <a:pt x="9453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361730" y="2359770"/>
              <a:ext cx="1070237" cy="2245958"/>
            </a:xfrm>
            <a:custGeom>
              <a:avLst/>
              <a:gdLst/>
              <a:ahLst/>
              <a:cxnLst/>
              <a:rect l="l" t="t" r="r" b="b"/>
              <a:pathLst>
                <a:path w="37297" h="78270" extrusionOk="0">
                  <a:moveTo>
                    <a:pt x="37296" y="1"/>
                  </a:moveTo>
                  <a:lnTo>
                    <a:pt x="37296" y="1"/>
                  </a:lnTo>
                  <a:cubicBezTo>
                    <a:pt x="37144" y="61"/>
                    <a:pt x="35260" y="2706"/>
                    <a:pt x="34773" y="3344"/>
                  </a:cubicBezTo>
                  <a:lnTo>
                    <a:pt x="28421" y="5776"/>
                  </a:lnTo>
                  <a:cubicBezTo>
                    <a:pt x="27600" y="6080"/>
                    <a:pt x="26901" y="6597"/>
                    <a:pt x="26323" y="7235"/>
                  </a:cubicBezTo>
                  <a:cubicBezTo>
                    <a:pt x="24955" y="8815"/>
                    <a:pt x="22493" y="12250"/>
                    <a:pt x="21004" y="17873"/>
                  </a:cubicBezTo>
                  <a:cubicBezTo>
                    <a:pt x="19028" y="25472"/>
                    <a:pt x="16901" y="31217"/>
                    <a:pt x="16901" y="31217"/>
                  </a:cubicBezTo>
                  <a:lnTo>
                    <a:pt x="9849" y="25989"/>
                  </a:lnTo>
                  <a:lnTo>
                    <a:pt x="1" y="35685"/>
                  </a:lnTo>
                  <a:cubicBezTo>
                    <a:pt x="1" y="35685"/>
                    <a:pt x="16497" y="50032"/>
                    <a:pt x="21791" y="50032"/>
                  </a:cubicBezTo>
                  <a:cubicBezTo>
                    <a:pt x="21802" y="50032"/>
                    <a:pt x="21814" y="50032"/>
                    <a:pt x="21825" y="50032"/>
                  </a:cubicBezTo>
                  <a:lnTo>
                    <a:pt x="21825" y="50032"/>
                  </a:lnTo>
                  <a:lnTo>
                    <a:pt x="18268" y="78269"/>
                  </a:lnTo>
                  <a:lnTo>
                    <a:pt x="28421" y="78269"/>
                  </a:lnTo>
                  <a:lnTo>
                    <a:pt x="36810" y="3344"/>
                  </a:lnTo>
                  <a:lnTo>
                    <a:pt x="372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6978362" y="2729577"/>
              <a:ext cx="111652" cy="1139134"/>
            </a:xfrm>
            <a:custGeom>
              <a:avLst/>
              <a:gdLst/>
              <a:ahLst/>
              <a:cxnLst/>
              <a:rect l="l" t="t" r="r" b="b"/>
              <a:pathLst>
                <a:path w="3891" h="39698" extrusionOk="0">
                  <a:moveTo>
                    <a:pt x="3891" y="0"/>
                  </a:moveTo>
                  <a:cubicBezTo>
                    <a:pt x="3891" y="11"/>
                    <a:pt x="3891" y="21"/>
                    <a:pt x="3891" y="31"/>
                  </a:cubicBezTo>
                  <a:lnTo>
                    <a:pt x="3891" y="31"/>
                  </a:lnTo>
                  <a:lnTo>
                    <a:pt x="3891" y="31"/>
                  </a:lnTo>
                  <a:cubicBezTo>
                    <a:pt x="3891" y="20"/>
                    <a:pt x="3891" y="10"/>
                    <a:pt x="3891" y="0"/>
                  </a:cubicBezTo>
                  <a:close/>
                  <a:moveTo>
                    <a:pt x="3891" y="31"/>
                  </a:moveTo>
                  <a:lnTo>
                    <a:pt x="3830" y="304"/>
                  </a:lnTo>
                  <a:cubicBezTo>
                    <a:pt x="3800" y="578"/>
                    <a:pt x="3739" y="973"/>
                    <a:pt x="3678" y="1459"/>
                  </a:cubicBezTo>
                  <a:cubicBezTo>
                    <a:pt x="3526" y="2462"/>
                    <a:pt x="3344" y="3921"/>
                    <a:pt x="3131" y="5715"/>
                  </a:cubicBezTo>
                  <a:cubicBezTo>
                    <a:pt x="2675" y="9332"/>
                    <a:pt x="2128" y="14317"/>
                    <a:pt x="1611" y="19818"/>
                  </a:cubicBezTo>
                  <a:cubicBezTo>
                    <a:pt x="1064" y="25320"/>
                    <a:pt x="669" y="30335"/>
                    <a:pt x="395" y="33952"/>
                  </a:cubicBezTo>
                  <a:cubicBezTo>
                    <a:pt x="274" y="35746"/>
                    <a:pt x="152" y="37205"/>
                    <a:pt x="92" y="38238"/>
                  </a:cubicBezTo>
                  <a:cubicBezTo>
                    <a:pt x="61" y="38724"/>
                    <a:pt x="0" y="39120"/>
                    <a:pt x="0" y="39393"/>
                  </a:cubicBezTo>
                  <a:lnTo>
                    <a:pt x="0" y="39697"/>
                  </a:lnTo>
                  <a:cubicBezTo>
                    <a:pt x="31" y="39636"/>
                    <a:pt x="31" y="39515"/>
                    <a:pt x="31" y="39393"/>
                  </a:cubicBezTo>
                  <a:cubicBezTo>
                    <a:pt x="61" y="39120"/>
                    <a:pt x="122" y="38724"/>
                    <a:pt x="152" y="38238"/>
                  </a:cubicBezTo>
                  <a:cubicBezTo>
                    <a:pt x="244" y="37205"/>
                    <a:pt x="365" y="35746"/>
                    <a:pt x="547" y="33952"/>
                  </a:cubicBezTo>
                  <a:cubicBezTo>
                    <a:pt x="851" y="30335"/>
                    <a:pt x="1277" y="25350"/>
                    <a:pt x="1794" y="19849"/>
                  </a:cubicBezTo>
                  <a:cubicBezTo>
                    <a:pt x="2310" y="14317"/>
                    <a:pt x="2827" y="9332"/>
                    <a:pt x="3253" y="5745"/>
                  </a:cubicBezTo>
                  <a:cubicBezTo>
                    <a:pt x="3465" y="3952"/>
                    <a:pt x="3617" y="2493"/>
                    <a:pt x="3739" y="1459"/>
                  </a:cubicBezTo>
                  <a:cubicBezTo>
                    <a:pt x="3800" y="973"/>
                    <a:pt x="3830" y="578"/>
                    <a:pt x="3861" y="304"/>
                  </a:cubicBezTo>
                  <a:cubicBezTo>
                    <a:pt x="3888" y="196"/>
                    <a:pt x="3891" y="112"/>
                    <a:pt x="3891" y="3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833957" y="3475818"/>
              <a:ext cx="127377" cy="64019"/>
            </a:xfrm>
            <a:custGeom>
              <a:avLst/>
              <a:gdLst/>
              <a:ahLst/>
              <a:cxnLst/>
              <a:rect l="l" t="t" r="r" b="b"/>
              <a:pathLst>
                <a:path w="4439" h="2231" extrusionOk="0">
                  <a:moveTo>
                    <a:pt x="201" y="0"/>
                  </a:moveTo>
                  <a:cubicBezTo>
                    <a:pt x="133" y="0"/>
                    <a:pt x="66" y="4"/>
                    <a:pt x="1" y="12"/>
                  </a:cubicBezTo>
                  <a:cubicBezTo>
                    <a:pt x="821" y="225"/>
                    <a:pt x="1611" y="468"/>
                    <a:pt x="2371" y="833"/>
                  </a:cubicBezTo>
                  <a:cubicBezTo>
                    <a:pt x="3101" y="1228"/>
                    <a:pt x="3800" y="1684"/>
                    <a:pt x="4438" y="2231"/>
                  </a:cubicBezTo>
                  <a:cubicBezTo>
                    <a:pt x="4317" y="1988"/>
                    <a:pt x="4165" y="1805"/>
                    <a:pt x="3952" y="1653"/>
                  </a:cubicBezTo>
                  <a:cubicBezTo>
                    <a:pt x="3040" y="833"/>
                    <a:pt x="1946" y="286"/>
                    <a:pt x="760" y="73"/>
                  </a:cubicBezTo>
                  <a:cubicBezTo>
                    <a:pt x="582" y="28"/>
                    <a:pt x="388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431898" y="2259485"/>
              <a:ext cx="834709" cy="2345357"/>
            </a:xfrm>
            <a:custGeom>
              <a:avLst/>
              <a:gdLst/>
              <a:ahLst/>
              <a:cxnLst/>
              <a:rect l="l" t="t" r="r" b="b"/>
              <a:pathLst>
                <a:path w="29089" h="81734" extrusionOk="0">
                  <a:moveTo>
                    <a:pt x="14833" y="0"/>
                  </a:moveTo>
                  <a:cubicBezTo>
                    <a:pt x="14833" y="0"/>
                    <a:pt x="12614" y="2341"/>
                    <a:pt x="10669" y="6626"/>
                  </a:cubicBezTo>
                  <a:cubicBezTo>
                    <a:pt x="7842" y="12736"/>
                    <a:pt x="4590" y="21672"/>
                    <a:pt x="3921" y="25532"/>
                  </a:cubicBezTo>
                  <a:lnTo>
                    <a:pt x="0" y="81734"/>
                  </a:lnTo>
                  <a:lnTo>
                    <a:pt x="29089" y="81734"/>
                  </a:lnTo>
                  <a:lnTo>
                    <a:pt x="22311" y="41794"/>
                  </a:lnTo>
                  <a:lnTo>
                    <a:pt x="27447" y="11672"/>
                  </a:lnTo>
                  <a:cubicBezTo>
                    <a:pt x="27447" y="11672"/>
                    <a:pt x="24925" y="9696"/>
                    <a:pt x="22371" y="7660"/>
                  </a:cubicBezTo>
                  <a:cubicBezTo>
                    <a:pt x="19818" y="5593"/>
                    <a:pt x="15593" y="2553"/>
                    <a:pt x="15593" y="2553"/>
                  </a:cubicBezTo>
                  <a:lnTo>
                    <a:pt x="14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539156" y="2332740"/>
              <a:ext cx="341069" cy="763201"/>
            </a:xfrm>
            <a:custGeom>
              <a:avLst/>
              <a:gdLst/>
              <a:ahLst/>
              <a:cxnLst/>
              <a:rect l="l" t="t" r="r" b="b"/>
              <a:pathLst>
                <a:path w="11886" h="26597" extrusionOk="0">
                  <a:moveTo>
                    <a:pt x="11885" y="0"/>
                  </a:moveTo>
                  <a:lnTo>
                    <a:pt x="11885" y="0"/>
                  </a:lnTo>
                  <a:cubicBezTo>
                    <a:pt x="11855" y="61"/>
                    <a:pt x="11825" y="122"/>
                    <a:pt x="11794" y="183"/>
                  </a:cubicBezTo>
                  <a:cubicBezTo>
                    <a:pt x="11734" y="335"/>
                    <a:pt x="11673" y="517"/>
                    <a:pt x="11612" y="730"/>
                  </a:cubicBezTo>
                  <a:cubicBezTo>
                    <a:pt x="11430" y="1216"/>
                    <a:pt x="11186" y="1885"/>
                    <a:pt x="10913" y="2736"/>
                  </a:cubicBezTo>
                  <a:cubicBezTo>
                    <a:pt x="10306" y="4466"/>
                    <a:pt x="9487" y="6893"/>
                    <a:pt x="8516" y="9715"/>
                  </a:cubicBezTo>
                  <a:lnTo>
                    <a:pt x="8516" y="9715"/>
                  </a:lnTo>
                  <a:lnTo>
                    <a:pt x="6992" y="10791"/>
                  </a:lnTo>
                  <a:lnTo>
                    <a:pt x="6931" y="10821"/>
                  </a:lnTo>
                  <a:lnTo>
                    <a:pt x="6961" y="10882"/>
                  </a:lnTo>
                  <a:cubicBezTo>
                    <a:pt x="7170" y="11598"/>
                    <a:pt x="7379" y="12314"/>
                    <a:pt x="7588" y="13030"/>
                  </a:cubicBezTo>
                  <a:lnTo>
                    <a:pt x="7588" y="13030"/>
                  </a:lnTo>
                  <a:lnTo>
                    <a:pt x="7326" y="13466"/>
                  </a:lnTo>
                  <a:cubicBezTo>
                    <a:pt x="5290" y="17083"/>
                    <a:pt x="3435" y="20365"/>
                    <a:pt x="2098" y="22736"/>
                  </a:cubicBezTo>
                  <a:lnTo>
                    <a:pt x="548" y="25563"/>
                  </a:lnTo>
                  <a:lnTo>
                    <a:pt x="122" y="26323"/>
                  </a:lnTo>
                  <a:cubicBezTo>
                    <a:pt x="62" y="26384"/>
                    <a:pt x="31" y="26475"/>
                    <a:pt x="1" y="26597"/>
                  </a:cubicBezTo>
                  <a:cubicBezTo>
                    <a:pt x="62" y="26505"/>
                    <a:pt x="122" y="26445"/>
                    <a:pt x="153" y="26353"/>
                  </a:cubicBezTo>
                  <a:cubicBezTo>
                    <a:pt x="274" y="26141"/>
                    <a:pt x="426" y="25897"/>
                    <a:pt x="609" y="25593"/>
                  </a:cubicBezTo>
                  <a:lnTo>
                    <a:pt x="2220" y="22797"/>
                  </a:lnTo>
                  <a:cubicBezTo>
                    <a:pt x="3587" y="20426"/>
                    <a:pt x="5442" y="17174"/>
                    <a:pt x="7478" y="13587"/>
                  </a:cubicBezTo>
                  <a:lnTo>
                    <a:pt x="7782" y="13101"/>
                  </a:lnTo>
                  <a:lnTo>
                    <a:pt x="7782" y="13040"/>
                  </a:lnTo>
                  <a:lnTo>
                    <a:pt x="7782" y="13010"/>
                  </a:lnTo>
                  <a:cubicBezTo>
                    <a:pt x="7575" y="12300"/>
                    <a:pt x="7368" y="11591"/>
                    <a:pt x="7161" y="10909"/>
                  </a:cubicBezTo>
                  <a:lnTo>
                    <a:pt x="7161" y="10909"/>
                  </a:lnTo>
                  <a:lnTo>
                    <a:pt x="8664" y="9849"/>
                  </a:lnTo>
                  <a:lnTo>
                    <a:pt x="8694" y="9818"/>
                  </a:lnTo>
                  <a:lnTo>
                    <a:pt x="8694" y="9788"/>
                  </a:lnTo>
                  <a:lnTo>
                    <a:pt x="11004" y="2766"/>
                  </a:lnTo>
                  <a:cubicBezTo>
                    <a:pt x="11278" y="1915"/>
                    <a:pt x="11490" y="1247"/>
                    <a:pt x="11673" y="760"/>
                  </a:cubicBezTo>
                  <a:cubicBezTo>
                    <a:pt x="11734" y="517"/>
                    <a:pt x="11794" y="335"/>
                    <a:pt x="11825" y="213"/>
                  </a:cubicBezTo>
                  <a:cubicBezTo>
                    <a:pt x="11855" y="152"/>
                    <a:pt x="11855" y="92"/>
                    <a:pt x="118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6" name="Google Shape;1526;p57"/>
            <p:cNvSpPr/>
            <p:nvPr/>
          </p:nvSpPr>
          <p:spPr>
            <a:xfrm>
              <a:off x="7280136" y="2456583"/>
              <a:ext cx="79399" cy="678608"/>
            </a:xfrm>
            <a:custGeom>
              <a:avLst/>
              <a:gdLst/>
              <a:ahLst/>
              <a:cxnLst/>
              <a:rect l="l" t="t" r="r" b="b"/>
              <a:pathLst>
                <a:path w="2767" h="23649" extrusionOk="0">
                  <a:moveTo>
                    <a:pt x="2766" y="1"/>
                  </a:moveTo>
                  <a:cubicBezTo>
                    <a:pt x="2736" y="31"/>
                    <a:pt x="2705" y="61"/>
                    <a:pt x="2675" y="122"/>
                  </a:cubicBezTo>
                  <a:cubicBezTo>
                    <a:pt x="2645" y="213"/>
                    <a:pt x="2584" y="335"/>
                    <a:pt x="2523" y="487"/>
                  </a:cubicBezTo>
                  <a:cubicBezTo>
                    <a:pt x="2402" y="852"/>
                    <a:pt x="2189" y="1338"/>
                    <a:pt x="1976" y="1946"/>
                  </a:cubicBezTo>
                  <a:lnTo>
                    <a:pt x="31" y="7052"/>
                  </a:lnTo>
                  <a:lnTo>
                    <a:pt x="0" y="7144"/>
                  </a:lnTo>
                  <a:lnTo>
                    <a:pt x="91" y="7174"/>
                  </a:lnTo>
                  <a:lnTo>
                    <a:pt x="1291" y="7564"/>
                  </a:lnTo>
                  <a:lnTo>
                    <a:pt x="1291" y="7564"/>
                  </a:lnTo>
                  <a:lnTo>
                    <a:pt x="31" y="9879"/>
                  </a:lnTo>
                  <a:lnTo>
                    <a:pt x="31" y="9910"/>
                  </a:lnTo>
                  <a:lnTo>
                    <a:pt x="31" y="9940"/>
                  </a:lnTo>
                  <a:cubicBezTo>
                    <a:pt x="91" y="10274"/>
                    <a:pt x="122" y="10639"/>
                    <a:pt x="183" y="11004"/>
                  </a:cubicBezTo>
                  <a:cubicBezTo>
                    <a:pt x="730" y="14469"/>
                    <a:pt x="1186" y="17630"/>
                    <a:pt x="1550" y="19940"/>
                  </a:cubicBezTo>
                  <a:cubicBezTo>
                    <a:pt x="1733" y="21065"/>
                    <a:pt x="1885" y="21977"/>
                    <a:pt x="1976" y="22645"/>
                  </a:cubicBezTo>
                  <a:cubicBezTo>
                    <a:pt x="2037" y="22949"/>
                    <a:pt x="2067" y="23192"/>
                    <a:pt x="2128" y="23375"/>
                  </a:cubicBezTo>
                  <a:cubicBezTo>
                    <a:pt x="2128" y="23466"/>
                    <a:pt x="2128" y="23557"/>
                    <a:pt x="2158" y="23648"/>
                  </a:cubicBezTo>
                  <a:cubicBezTo>
                    <a:pt x="2158" y="23557"/>
                    <a:pt x="2158" y="23466"/>
                    <a:pt x="2158" y="23375"/>
                  </a:cubicBezTo>
                  <a:cubicBezTo>
                    <a:pt x="2128" y="23162"/>
                    <a:pt x="2098" y="22919"/>
                    <a:pt x="2067" y="22615"/>
                  </a:cubicBezTo>
                  <a:cubicBezTo>
                    <a:pt x="1976" y="21946"/>
                    <a:pt x="1824" y="21065"/>
                    <a:pt x="1672" y="19910"/>
                  </a:cubicBezTo>
                  <a:cubicBezTo>
                    <a:pt x="1338" y="17600"/>
                    <a:pt x="882" y="14438"/>
                    <a:pt x="365" y="10973"/>
                  </a:cubicBezTo>
                  <a:cubicBezTo>
                    <a:pt x="337" y="10632"/>
                    <a:pt x="281" y="10290"/>
                    <a:pt x="225" y="9949"/>
                  </a:cubicBezTo>
                  <a:lnTo>
                    <a:pt x="225" y="9949"/>
                  </a:lnTo>
                  <a:lnTo>
                    <a:pt x="1520" y="7569"/>
                  </a:lnTo>
                  <a:lnTo>
                    <a:pt x="1581" y="7447"/>
                  </a:lnTo>
                  <a:lnTo>
                    <a:pt x="1490" y="7417"/>
                  </a:lnTo>
                  <a:lnTo>
                    <a:pt x="246" y="7021"/>
                  </a:lnTo>
                  <a:lnTo>
                    <a:pt x="246" y="7021"/>
                  </a:lnTo>
                  <a:lnTo>
                    <a:pt x="2067" y="1976"/>
                  </a:lnTo>
                  <a:cubicBezTo>
                    <a:pt x="2280" y="1368"/>
                    <a:pt x="2462" y="882"/>
                    <a:pt x="2584" y="517"/>
                  </a:cubicBezTo>
                  <a:lnTo>
                    <a:pt x="2705" y="122"/>
                  </a:lnTo>
                  <a:cubicBezTo>
                    <a:pt x="2736" y="92"/>
                    <a:pt x="2736" y="31"/>
                    <a:pt x="2766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7" name="Google Shape;1527;p57"/>
            <p:cNvSpPr/>
            <p:nvPr/>
          </p:nvSpPr>
          <p:spPr>
            <a:xfrm>
              <a:off x="7417924" y="2406885"/>
              <a:ext cx="75927" cy="101179"/>
            </a:xfrm>
            <a:custGeom>
              <a:avLst/>
              <a:gdLst/>
              <a:ahLst/>
              <a:cxnLst/>
              <a:rect l="l" t="t" r="r" b="b"/>
              <a:pathLst>
                <a:path w="2646" h="3526" extrusionOk="0">
                  <a:moveTo>
                    <a:pt x="2645" y="0"/>
                  </a:moveTo>
                  <a:cubicBezTo>
                    <a:pt x="2493" y="213"/>
                    <a:pt x="2311" y="426"/>
                    <a:pt x="2189" y="638"/>
                  </a:cubicBezTo>
                  <a:cubicBezTo>
                    <a:pt x="1916" y="1064"/>
                    <a:pt x="1551" y="1611"/>
                    <a:pt x="1125" y="2219"/>
                  </a:cubicBezTo>
                  <a:cubicBezTo>
                    <a:pt x="924" y="2521"/>
                    <a:pt x="744" y="2823"/>
                    <a:pt x="601" y="3107"/>
                  </a:cubicBezTo>
                  <a:lnTo>
                    <a:pt x="601" y="3107"/>
                  </a:lnTo>
                  <a:cubicBezTo>
                    <a:pt x="434" y="2693"/>
                    <a:pt x="241" y="2319"/>
                    <a:pt x="1" y="1945"/>
                  </a:cubicBezTo>
                  <a:lnTo>
                    <a:pt x="1" y="1945"/>
                  </a:lnTo>
                  <a:cubicBezTo>
                    <a:pt x="122" y="2432"/>
                    <a:pt x="305" y="2888"/>
                    <a:pt x="517" y="3344"/>
                  </a:cubicBezTo>
                  <a:lnTo>
                    <a:pt x="578" y="3526"/>
                  </a:lnTo>
                  <a:lnTo>
                    <a:pt x="669" y="3344"/>
                  </a:lnTo>
                  <a:cubicBezTo>
                    <a:pt x="852" y="3040"/>
                    <a:pt x="1065" y="2705"/>
                    <a:pt x="1308" y="2340"/>
                  </a:cubicBezTo>
                  <a:cubicBezTo>
                    <a:pt x="1703" y="1702"/>
                    <a:pt x="2068" y="1155"/>
                    <a:pt x="2311" y="730"/>
                  </a:cubicBezTo>
                  <a:cubicBezTo>
                    <a:pt x="2463" y="486"/>
                    <a:pt x="2584" y="243"/>
                    <a:pt x="2645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7321111" y="2412108"/>
              <a:ext cx="172744" cy="1836882"/>
            </a:xfrm>
            <a:custGeom>
              <a:avLst/>
              <a:gdLst/>
              <a:ahLst/>
              <a:cxnLst/>
              <a:rect l="l" t="t" r="r" b="b"/>
              <a:pathLst>
                <a:path w="6020" h="64014" extrusionOk="0">
                  <a:moveTo>
                    <a:pt x="6019" y="0"/>
                  </a:moveTo>
                  <a:cubicBezTo>
                    <a:pt x="6019" y="61"/>
                    <a:pt x="5989" y="122"/>
                    <a:pt x="5989" y="183"/>
                  </a:cubicBezTo>
                  <a:cubicBezTo>
                    <a:pt x="5989" y="274"/>
                    <a:pt x="5958" y="456"/>
                    <a:pt x="5928" y="669"/>
                  </a:cubicBezTo>
                  <a:lnTo>
                    <a:pt x="5746" y="2523"/>
                  </a:lnTo>
                  <a:cubicBezTo>
                    <a:pt x="5594" y="4134"/>
                    <a:pt x="5350" y="6475"/>
                    <a:pt x="5077" y="9362"/>
                  </a:cubicBezTo>
                  <a:cubicBezTo>
                    <a:pt x="4530" y="15168"/>
                    <a:pt x="3740" y="23162"/>
                    <a:pt x="2919" y="32007"/>
                  </a:cubicBezTo>
                  <a:cubicBezTo>
                    <a:pt x="2098" y="40852"/>
                    <a:pt x="1369" y="48846"/>
                    <a:pt x="822" y="54652"/>
                  </a:cubicBezTo>
                  <a:cubicBezTo>
                    <a:pt x="578" y="57539"/>
                    <a:pt x="366" y="59880"/>
                    <a:pt x="214" y="61491"/>
                  </a:cubicBezTo>
                  <a:cubicBezTo>
                    <a:pt x="153" y="62311"/>
                    <a:pt x="92" y="62919"/>
                    <a:pt x="62" y="63375"/>
                  </a:cubicBezTo>
                  <a:cubicBezTo>
                    <a:pt x="31" y="63588"/>
                    <a:pt x="31" y="63740"/>
                    <a:pt x="31" y="63862"/>
                  </a:cubicBezTo>
                  <a:cubicBezTo>
                    <a:pt x="62" y="63740"/>
                    <a:pt x="92" y="63588"/>
                    <a:pt x="92" y="63375"/>
                  </a:cubicBezTo>
                  <a:cubicBezTo>
                    <a:pt x="153" y="62950"/>
                    <a:pt x="214" y="62311"/>
                    <a:pt x="305" y="61521"/>
                  </a:cubicBezTo>
                  <a:cubicBezTo>
                    <a:pt x="457" y="59880"/>
                    <a:pt x="700" y="57539"/>
                    <a:pt x="974" y="54652"/>
                  </a:cubicBezTo>
                  <a:cubicBezTo>
                    <a:pt x="1521" y="48846"/>
                    <a:pt x="2311" y="40852"/>
                    <a:pt x="3132" y="32037"/>
                  </a:cubicBezTo>
                  <a:cubicBezTo>
                    <a:pt x="3952" y="23192"/>
                    <a:pt x="4682" y="15198"/>
                    <a:pt x="5229" y="9393"/>
                  </a:cubicBezTo>
                  <a:cubicBezTo>
                    <a:pt x="5472" y="6505"/>
                    <a:pt x="5685" y="4165"/>
                    <a:pt x="5837" y="2523"/>
                  </a:cubicBezTo>
                  <a:cubicBezTo>
                    <a:pt x="5898" y="1733"/>
                    <a:pt x="5958" y="1095"/>
                    <a:pt x="5989" y="669"/>
                  </a:cubicBezTo>
                  <a:cubicBezTo>
                    <a:pt x="6019" y="456"/>
                    <a:pt x="6019" y="274"/>
                    <a:pt x="6019" y="183"/>
                  </a:cubicBezTo>
                  <a:lnTo>
                    <a:pt x="6019" y="0"/>
                  </a:lnTo>
                  <a:close/>
                  <a:moveTo>
                    <a:pt x="31" y="63862"/>
                  </a:moveTo>
                  <a:cubicBezTo>
                    <a:pt x="1" y="63922"/>
                    <a:pt x="1" y="63953"/>
                    <a:pt x="31" y="64013"/>
                  </a:cubicBezTo>
                  <a:cubicBezTo>
                    <a:pt x="31" y="63953"/>
                    <a:pt x="31" y="63922"/>
                    <a:pt x="31" y="63862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7554851" y="2356298"/>
              <a:ext cx="316649" cy="710861"/>
            </a:xfrm>
            <a:custGeom>
              <a:avLst/>
              <a:gdLst/>
              <a:ahLst/>
              <a:cxnLst/>
              <a:rect l="l" t="t" r="r" b="b"/>
              <a:pathLst>
                <a:path w="11035" h="24773" extrusionOk="0">
                  <a:moveTo>
                    <a:pt x="11035" y="0"/>
                  </a:moveTo>
                  <a:lnTo>
                    <a:pt x="8056" y="8936"/>
                  </a:lnTo>
                  <a:lnTo>
                    <a:pt x="6506" y="10031"/>
                  </a:lnTo>
                  <a:lnTo>
                    <a:pt x="7144" y="12219"/>
                  </a:lnTo>
                  <a:lnTo>
                    <a:pt x="1" y="24772"/>
                  </a:lnTo>
                  <a:lnTo>
                    <a:pt x="7934" y="12888"/>
                  </a:lnTo>
                  <a:lnTo>
                    <a:pt x="7144" y="10395"/>
                  </a:lnTo>
                  <a:lnTo>
                    <a:pt x="8299" y="9939"/>
                  </a:lnTo>
                  <a:lnTo>
                    <a:pt x="110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7503403" y="2415580"/>
              <a:ext cx="223304" cy="157048"/>
            </a:xfrm>
            <a:custGeom>
              <a:avLst/>
              <a:gdLst/>
              <a:ahLst/>
              <a:cxnLst/>
              <a:rect l="l" t="t" r="r" b="b"/>
              <a:pathLst>
                <a:path w="7782" h="5473" extrusionOk="0">
                  <a:moveTo>
                    <a:pt x="7782" y="1"/>
                  </a:moveTo>
                  <a:lnTo>
                    <a:pt x="1520" y="3496"/>
                  </a:lnTo>
                  <a:lnTo>
                    <a:pt x="1" y="305"/>
                  </a:lnTo>
                  <a:lnTo>
                    <a:pt x="730" y="5472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516993" y="3079872"/>
              <a:ext cx="1086794" cy="825555"/>
            </a:xfrm>
            <a:custGeom>
              <a:avLst/>
              <a:gdLst/>
              <a:ahLst/>
              <a:cxnLst/>
              <a:rect l="l" t="t" r="r" b="b"/>
              <a:pathLst>
                <a:path w="37874" h="28770" extrusionOk="0">
                  <a:moveTo>
                    <a:pt x="21439" y="1"/>
                  </a:moveTo>
                  <a:cubicBezTo>
                    <a:pt x="21335" y="1"/>
                    <a:pt x="21229" y="14"/>
                    <a:pt x="21125" y="42"/>
                  </a:cubicBezTo>
                  <a:lnTo>
                    <a:pt x="973" y="6942"/>
                  </a:lnTo>
                  <a:cubicBezTo>
                    <a:pt x="243" y="7185"/>
                    <a:pt x="0" y="8066"/>
                    <a:pt x="486" y="8644"/>
                  </a:cubicBezTo>
                  <a:lnTo>
                    <a:pt x="16900" y="28401"/>
                  </a:lnTo>
                  <a:cubicBezTo>
                    <a:pt x="17095" y="28639"/>
                    <a:pt x="17398" y="28770"/>
                    <a:pt x="17711" y="28770"/>
                  </a:cubicBezTo>
                  <a:cubicBezTo>
                    <a:pt x="17836" y="28770"/>
                    <a:pt x="17963" y="28748"/>
                    <a:pt x="18085" y="28705"/>
                  </a:cubicBezTo>
                  <a:lnTo>
                    <a:pt x="36931" y="21835"/>
                  </a:lnTo>
                  <a:cubicBezTo>
                    <a:pt x="37630" y="21592"/>
                    <a:pt x="37873" y="20741"/>
                    <a:pt x="37417" y="20164"/>
                  </a:cubicBezTo>
                  <a:lnTo>
                    <a:pt x="35502" y="17823"/>
                  </a:lnTo>
                  <a:lnTo>
                    <a:pt x="22341" y="437"/>
                  </a:lnTo>
                  <a:cubicBezTo>
                    <a:pt x="22130" y="155"/>
                    <a:pt x="21792" y="1"/>
                    <a:pt x="21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769040" y="3245866"/>
              <a:ext cx="37304" cy="32138"/>
            </a:xfrm>
            <a:custGeom>
              <a:avLst/>
              <a:gdLst/>
              <a:ahLst/>
              <a:cxnLst/>
              <a:rect l="l" t="t" r="r" b="b"/>
              <a:pathLst>
                <a:path w="1300" h="1120" extrusionOk="0">
                  <a:moveTo>
                    <a:pt x="582" y="0"/>
                  </a:moveTo>
                  <a:cubicBezTo>
                    <a:pt x="571" y="0"/>
                    <a:pt x="559" y="1"/>
                    <a:pt x="547" y="2"/>
                  </a:cubicBezTo>
                  <a:cubicBezTo>
                    <a:pt x="244" y="2"/>
                    <a:pt x="0" y="275"/>
                    <a:pt x="0" y="579"/>
                  </a:cubicBezTo>
                  <a:cubicBezTo>
                    <a:pt x="0" y="903"/>
                    <a:pt x="271" y="1119"/>
                    <a:pt x="559" y="1119"/>
                  </a:cubicBezTo>
                  <a:cubicBezTo>
                    <a:pt x="703" y="1119"/>
                    <a:pt x="851" y="1065"/>
                    <a:pt x="973" y="944"/>
                  </a:cubicBezTo>
                  <a:cubicBezTo>
                    <a:pt x="1299" y="588"/>
                    <a:pt x="1047" y="0"/>
                    <a:pt x="5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885021" y="3205780"/>
              <a:ext cx="38423" cy="32339"/>
            </a:xfrm>
            <a:custGeom>
              <a:avLst/>
              <a:gdLst/>
              <a:ahLst/>
              <a:cxnLst/>
              <a:rect l="l" t="t" r="r" b="b"/>
              <a:pathLst>
                <a:path w="1339" h="1127" extrusionOk="0">
                  <a:moveTo>
                    <a:pt x="579" y="0"/>
                  </a:moveTo>
                  <a:cubicBezTo>
                    <a:pt x="244" y="31"/>
                    <a:pt x="1" y="274"/>
                    <a:pt x="31" y="608"/>
                  </a:cubicBezTo>
                  <a:cubicBezTo>
                    <a:pt x="51" y="926"/>
                    <a:pt x="317" y="1126"/>
                    <a:pt x="592" y="1126"/>
                  </a:cubicBezTo>
                  <a:cubicBezTo>
                    <a:pt x="739" y="1126"/>
                    <a:pt x="888" y="1069"/>
                    <a:pt x="1004" y="943"/>
                  </a:cubicBezTo>
                  <a:cubicBezTo>
                    <a:pt x="1338" y="578"/>
                    <a:pt x="1065" y="0"/>
                    <a:pt x="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737649" y="3487640"/>
              <a:ext cx="516367" cy="394987"/>
            </a:xfrm>
            <a:custGeom>
              <a:avLst/>
              <a:gdLst/>
              <a:ahLst/>
              <a:cxnLst/>
              <a:rect l="l" t="t" r="r" b="b"/>
              <a:pathLst>
                <a:path w="17995" h="13765" extrusionOk="0">
                  <a:moveTo>
                    <a:pt x="3815" y="1"/>
                  </a:moveTo>
                  <a:cubicBezTo>
                    <a:pt x="3441" y="1"/>
                    <a:pt x="3170" y="87"/>
                    <a:pt x="3070" y="299"/>
                  </a:cubicBezTo>
                  <a:cubicBezTo>
                    <a:pt x="2553" y="1424"/>
                    <a:pt x="4225" y="2275"/>
                    <a:pt x="5107" y="2640"/>
                  </a:cubicBezTo>
                  <a:cubicBezTo>
                    <a:pt x="5988" y="3035"/>
                    <a:pt x="8541" y="3916"/>
                    <a:pt x="8055" y="4554"/>
                  </a:cubicBezTo>
                  <a:cubicBezTo>
                    <a:pt x="7646" y="5091"/>
                    <a:pt x="3442" y="5134"/>
                    <a:pt x="2107" y="5134"/>
                  </a:cubicBezTo>
                  <a:cubicBezTo>
                    <a:pt x="1852" y="5134"/>
                    <a:pt x="1702" y="5132"/>
                    <a:pt x="1702" y="5132"/>
                  </a:cubicBezTo>
                  <a:lnTo>
                    <a:pt x="1034" y="4342"/>
                  </a:lnTo>
                  <a:cubicBezTo>
                    <a:pt x="1034" y="4342"/>
                    <a:pt x="0" y="5406"/>
                    <a:pt x="182" y="6409"/>
                  </a:cubicBezTo>
                  <a:cubicBezTo>
                    <a:pt x="274" y="6986"/>
                    <a:pt x="486" y="7564"/>
                    <a:pt x="790" y="8050"/>
                  </a:cubicBezTo>
                  <a:lnTo>
                    <a:pt x="1216" y="8050"/>
                  </a:lnTo>
                  <a:cubicBezTo>
                    <a:pt x="973" y="8415"/>
                    <a:pt x="973" y="8901"/>
                    <a:pt x="1216" y="9266"/>
                  </a:cubicBezTo>
                  <a:cubicBezTo>
                    <a:pt x="1550" y="9752"/>
                    <a:pt x="1945" y="10208"/>
                    <a:pt x="2371" y="10634"/>
                  </a:cubicBezTo>
                  <a:cubicBezTo>
                    <a:pt x="2371" y="10634"/>
                    <a:pt x="3070" y="11971"/>
                    <a:pt x="5076" y="12457"/>
                  </a:cubicBezTo>
                  <a:cubicBezTo>
                    <a:pt x="5319" y="12518"/>
                    <a:pt x="14620" y="13004"/>
                    <a:pt x="14620" y="13004"/>
                  </a:cubicBezTo>
                  <a:lnTo>
                    <a:pt x="17994" y="13764"/>
                  </a:lnTo>
                  <a:lnTo>
                    <a:pt x="17994" y="13764"/>
                  </a:lnTo>
                  <a:lnTo>
                    <a:pt x="16839" y="6713"/>
                  </a:lnTo>
                  <a:lnTo>
                    <a:pt x="15775" y="6469"/>
                  </a:lnTo>
                  <a:cubicBezTo>
                    <a:pt x="15775" y="6469"/>
                    <a:pt x="15350" y="4706"/>
                    <a:pt x="14864" y="4342"/>
                  </a:cubicBezTo>
                  <a:cubicBezTo>
                    <a:pt x="14377" y="4007"/>
                    <a:pt x="9666" y="2032"/>
                    <a:pt x="8633" y="1515"/>
                  </a:cubicBezTo>
                  <a:cubicBezTo>
                    <a:pt x="7824" y="1111"/>
                    <a:pt x="5158" y="1"/>
                    <a:pt x="381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7218214" y="2585878"/>
              <a:ext cx="1083294" cy="1440690"/>
            </a:xfrm>
            <a:custGeom>
              <a:avLst/>
              <a:gdLst/>
              <a:ahLst/>
              <a:cxnLst/>
              <a:rect l="l" t="t" r="r" b="b"/>
              <a:pathLst>
                <a:path w="37752" h="50207" extrusionOk="0">
                  <a:moveTo>
                    <a:pt x="33875" y="0"/>
                  </a:moveTo>
                  <a:cubicBezTo>
                    <a:pt x="30859" y="0"/>
                    <a:pt x="24560" y="4978"/>
                    <a:pt x="24560" y="4978"/>
                  </a:cubicBezTo>
                  <a:cubicBezTo>
                    <a:pt x="24469" y="5191"/>
                    <a:pt x="21703" y="30905"/>
                    <a:pt x="21703" y="30905"/>
                  </a:cubicBezTo>
                  <a:lnTo>
                    <a:pt x="0" y="37471"/>
                  </a:lnTo>
                  <a:lnTo>
                    <a:pt x="2067" y="50207"/>
                  </a:lnTo>
                  <a:cubicBezTo>
                    <a:pt x="2067" y="50207"/>
                    <a:pt x="31369" y="44948"/>
                    <a:pt x="34408" y="39477"/>
                  </a:cubicBezTo>
                  <a:cubicBezTo>
                    <a:pt x="36961" y="34796"/>
                    <a:pt x="37600" y="14917"/>
                    <a:pt x="37721" y="9081"/>
                  </a:cubicBezTo>
                  <a:cubicBezTo>
                    <a:pt x="37752" y="7653"/>
                    <a:pt x="37569" y="6224"/>
                    <a:pt x="37235" y="4856"/>
                  </a:cubicBezTo>
                  <a:cubicBezTo>
                    <a:pt x="36809" y="3185"/>
                    <a:pt x="36049" y="1209"/>
                    <a:pt x="34894" y="297"/>
                  </a:cubicBezTo>
                  <a:cubicBezTo>
                    <a:pt x="34630" y="91"/>
                    <a:pt x="34283" y="0"/>
                    <a:pt x="33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7216464" y="2882199"/>
              <a:ext cx="912358" cy="1146968"/>
            </a:xfrm>
            <a:custGeom>
              <a:avLst/>
              <a:gdLst/>
              <a:ahLst/>
              <a:cxnLst/>
              <a:rect l="l" t="t" r="r" b="b"/>
              <a:pathLst>
                <a:path w="31795" h="39971" extrusionOk="0">
                  <a:moveTo>
                    <a:pt x="31794" y="31369"/>
                  </a:moveTo>
                  <a:lnTo>
                    <a:pt x="31673" y="31460"/>
                  </a:lnTo>
                  <a:cubicBezTo>
                    <a:pt x="31733" y="31430"/>
                    <a:pt x="31764" y="31399"/>
                    <a:pt x="31794" y="31369"/>
                  </a:cubicBezTo>
                  <a:close/>
                  <a:moveTo>
                    <a:pt x="24013" y="1"/>
                  </a:moveTo>
                  <a:cubicBezTo>
                    <a:pt x="24013" y="2"/>
                    <a:pt x="24013" y="94"/>
                    <a:pt x="23983" y="365"/>
                  </a:cubicBezTo>
                  <a:cubicBezTo>
                    <a:pt x="23952" y="609"/>
                    <a:pt x="23922" y="973"/>
                    <a:pt x="23861" y="1460"/>
                  </a:cubicBezTo>
                  <a:cubicBezTo>
                    <a:pt x="23770" y="2432"/>
                    <a:pt x="23587" y="3830"/>
                    <a:pt x="23375" y="5624"/>
                  </a:cubicBezTo>
                  <a:cubicBezTo>
                    <a:pt x="22980" y="9232"/>
                    <a:pt x="22405" y="14353"/>
                    <a:pt x="21708" y="20504"/>
                  </a:cubicBezTo>
                  <a:lnTo>
                    <a:pt x="21708" y="20504"/>
                  </a:lnTo>
                  <a:lnTo>
                    <a:pt x="61" y="27053"/>
                  </a:lnTo>
                  <a:lnTo>
                    <a:pt x="0" y="27053"/>
                  </a:lnTo>
                  <a:lnTo>
                    <a:pt x="0" y="27144"/>
                  </a:lnTo>
                  <a:cubicBezTo>
                    <a:pt x="0" y="27235"/>
                    <a:pt x="31" y="27326"/>
                    <a:pt x="31" y="27417"/>
                  </a:cubicBezTo>
                  <a:cubicBezTo>
                    <a:pt x="730" y="31794"/>
                    <a:pt x="1429" y="35989"/>
                    <a:pt x="2067" y="39880"/>
                  </a:cubicBezTo>
                  <a:lnTo>
                    <a:pt x="2067" y="39971"/>
                  </a:lnTo>
                  <a:lnTo>
                    <a:pt x="2158" y="39971"/>
                  </a:lnTo>
                  <a:cubicBezTo>
                    <a:pt x="10973" y="38269"/>
                    <a:pt x="18511" y="36415"/>
                    <a:pt x="23739" y="34743"/>
                  </a:cubicBezTo>
                  <a:cubicBezTo>
                    <a:pt x="24408" y="34560"/>
                    <a:pt x="25016" y="34317"/>
                    <a:pt x="25594" y="34135"/>
                  </a:cubicBezTo>
                  <a:lnTo>
                    <a:pt x="26445" y="33831"/>
                  </a:lnTo>
                  <a:lnTo>
                    <a:pt x="27235" y="33527"/>
                  </a:lnTo>
                  <a:cubicBezTo>
                    <a:pt x="27752" y="33345"/>
                    <a:pt x="28208" y="33162"/>
                    <a:pt x="28633" y="32980"/>
                  </a:cubicBezTo>
                  <a:lnTo>
                    <a:pt x="29788" y="32463"/>
                  </a:lnTo>
                  <a:cubicBezTo>
                    <a:pt x="30092" y="32342"/>
                    <a:pt x="30366" y="32190"/>
                    <a:pt x="30670" y="32038"/>
                  </a:cubicBezTo>
                  <a:lnTo>
                    <a:pt x="31308" y="31673"/>
                  </a:lnTo>
                  <a:lnTo>
                    <a:pt x="31673" y="31460"/>
                  </a:lnTo>
                  <a:lnTo>
                    <a:pt x="31673" y="31460"/>
                  </a:lnTo>
                  <a:lnTo>
                    <a:pt x="31308" y="31642"/>
                  </a:lnTo>
                  <a:lnTo>
                    <a:pt x="30639" y="31977"/>
                  </a:lnTo>
                  <a:cubicBezTo>
                    <a:pt x="30366" y="32159"/>
                    <a:pt x="30062" y="32281"/>
                    <a:pt x="29758" y="32402"/>
                  </a:cubicBezTo>
                  <a:lnTo>
                    <a:pt x="28603" y="32919"/>
                  </a:lnTo>
                  <a:cubicBezTo>
                    <a:pt x="28177" y="33071"/>
                    <a:pt x="27721" y="33253"/>
                    <a:pt x="27205" y="33436"/>
                  </a:cubicBezTo>
                  <a:lnTo>
                    <a:pt x="26445" y="33740"/>
                  </a:lnTo>
                  <a:lnTo>
                    <a:pt x="25594" y="34013"/>
                  </a:lnTo>
                  <a:cubicBezTo>
                    <a:pt x="24986" y="34226"/>
                    <a:pt x="24378" y="34439"/>
                    <a:pt x="23739" y="34621"/>
                  </a:cubicBezTo>
                  <a:cubicBezTo>
                    <a:pt x="18502" y="36256"/>
                    <a:pt x="11004" y="38071"/>
                    <a:pt x="2236" y="39768"/>
                  </a:cubicBezTo>
                  <a:lnTo>
                    <a:pt x="2236" y="39768"/>
                  </a:lnTo>
                  <a:cubicBezTo>
                    <a:pt x="1602" y="35899"/>
                    <a:pt x="938" y="31703"/>
                    <a:pt x="213" y="27387"/>
                  </a:cubicBezTo>
                  <a:cubicBezTo>
                    <a:pt x="213" y="27329"/>
                    <a:pt x="201" y="27272"/>
                    <a:pt x="192" y="27214"/>
                  </a:cubicBezTo>
                  <a:lnTo>
                    <a:pt x="192" y="27214"/>
                  </a:lnTo>
                  <a:lnTo>
                    <a:pt x="21794" y="20639"/>
                  </a:lnTo>
                  <a:lnTo>
                    <a:pt x="21855" y="20639"/>
                  </a:lnTo>
                  <a:lnTo>
                    <a:pt x="21855" y="20578"/>
                  </a:lnTo>
                  <a:cubicBezTo>
                    <a:pt x="22493" y="14408"/>
                    <a:pt x="23071" y="9271"/>
                    <a:pt x="23435" y="5654"/>
                  </a:cubicBezTo>
                  <a:cubicBezTo>
                    <a:pt x="23648" y="3861"/>
                    <a:pt x="23770" y="2463"/>
                    <a:pt x="23891" y="1490"/>
                  </a:cubicBezTo>
                  <a:cubicBezTo>
                    <a:pt x="23922" y="1004"/>
                    <a:pt x="23952" y="639"/>
                    <a:pt x="23983" y="396"/>
                  </a:cubicBezTo>
                  <a:cubicBezTo>
                    <a:pt x="24013" y="124"/>
                    <a:pt x="24013" y="3"/>
                    <a:pt x="24013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7925547" y="2576294"/>
              <a:ext cx="253836" cy="149845"/>
            </a:xfrm>
            <a:custGeom>
              <a:avLst/>
              <a:gdLst/>
              <a:ahLst/>
              <a:cxnLst/>
              <a:rect l="l" t="t" r="r" b="b"/>
              <a:pathLst>
                <a:path w="8846" h="5222" extrusionOk="0">
                  <a:moveTo>
                    <a:pt x="8211" y="0"/>
                  </a:moveTo>
                  <a:cubicBezTo>
                    <a:pt x="8123" y="0"/>
                    <a:pt x="8040" y="8"/>
                    <a:pt x="7964" y="23"/>
                  </a:cubicBezTo>
                  <a:cubicBezTo>
                    <a:pt x="7751" y="23"/>
                    <a:pt x="7508" y="23"/>
                    <a:pt x="7295" y="54"/>
                  </a:cubicBezTo>
                  <a:cubicBezTo>
                    <a:pt x="6718" y="114"/>
                    <a:pt x="6140" y="236"/>
                    <a:pt x="5593" y="388"/>
                  </a:cubicBezTo>
                  <a:cubicBezTo>
                    <a:pt x="4894" y="601"/>
                    <a:pt x="4255" y="905"/>
                    <a:pt x="3617" y="1239"/>
                  </a:cubicBezTo>
                  <a:cubicBezTo>
                    <a:pt x="3009" y="1604"/>
                    <a:pt x="2432" y="2029"/>
                    <a:pt x="1915" y="2516"/>
                  </a:cubicBezTo>
                  <a:cubicBezTo>
                    <a:pt x="1489" y="2911"/>
                    <a:pt x="1125" y="3367"/>
                    <a:pt x="760" y="3823"/>
                  </a:cubicBezTo>
                  <a:cubicBezTo>
                    <a:pt x="638" y="4005"/>
                    <a:pt x="517" y="4218"/>
                    <a:pt x="395" y="4400"/>
                  </a:cubicBezTo>
                  <a:cubicBezTo>
                    <a:pt x="304" y="4552"/>
                    <a:pt x="213" y="4674"/>
                    <a:pt x="152" y="4856"/>
                  </a:cubicBezTo>
                  <a:cubicBezTo>
                    <a:pt x="91" y="4947"/>
                    <a:pt x="30" y="5099"/>
                    <a:pt x="0" y="5221"/>
                  </a:cubicBezTo>
                  <a:cubicBezTo>
                    <a:pt x="1" y="5222"/>
                    <a:pt x="2" y="5222"/>
                    <a:pt x="3" y="5222"/>
                  </a:cubicBezTo>
                  <a:cubicBezTo>
                    <a:pt x="43" y="5222"/>
                    <a:pt x="289" y="4655"/>
                    <a:pt x="882" y="3914"/>
                  </a:cubicBezTo>
                  <a:cubicBezTo>
                    <a:pt x="1216" y="3458"/>
                    <a:pt x="1611" y="3032"/>
                    <a:pt x="2006" y="2637"/>
                  </a:cubicBezTo>
                  <a:cubicBezTo>
                    <a:pt x="2523" y="2181"/>
                    <a:pt x="3100" y="1756"/>
                    <a:pt x="3708" y="1421"/>
                  </a:cubicBezTo>
                  <a:cubicBezTo>
                    <a:pt x="4316" y="1057"/>
                    <a:pt x="4955" y="783"/>
                    <a:pt x="5593" y="570"/>
                  </a:cubicBezTo>
                  <a:cubicBezTo>
                    <a:pt x="6140" y="388"/>
                    <a:pt x="6718" y="266"/>
                    <a:pt x="7265" y="175"/>
                  </a:cubicBezTo>
                  <a:cubicBezTo>
                    <a:pt x="8237" y="54"/>
                    <a:pt x="8845" y="114"/>
                    <a:pt x="8845" y="54"/>
                  </a:cubicBezTo>
                  <a:cubicBezTo>
                    <a:pt x="8724" y="23"/>
                    <a:pt x="8602" y="23"/>
                    <a:pt x="8480" y="23"/>
                  </a:cubicBezTo>
                  <a:cubicBezTo>
                    <a:pt x="8389" y="8"/>
                    <a:pt x="8298" y="0"/>
                    <a:pt x="8211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38C486B-8F85-4F57-B948-4F0D4AE33B2A}"/>
              </a:ext>
            </a:extLst>
          </p:cNvPr>
          <p:cNvSpPr txBox="1"/>
          <p:nvPr/>
        </p:nvSpPr>
        <p:spPr>
          <a:xfrm>
            <a:off x="679258" y="2599935"/>
            <a:ext cx="592801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/>
              <a:t>Hospital by laws (UU n 44 </a:t>
            </a:r>
            <a:r>
              <a:rPr lang="en-ID" sz="2000" dirty="0" err="1"/>
              <a:t>th</a:t>
            </a:r>
            <a:r>
              <a:rPr lang="en-ID" sz="2000" dirty="0"/>
              <a:t> 20009 </a:t>
            </a:r>
            <a:r>
              <a:rPr lang="en-ID" sz="2000" dirty="0" err="1"/>
              <a:t>pasal</a:t>
            </a:r>
            <a:r>
              <a:rPr lang="en-ID" sz="2000" dirty="0"/>
              <a:t> 29)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standar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</a:t>
            </a:r>
            <a:r>
              <a:rPr lang="en-ID" sz="2000" dirty="0" err="1"/>
              <a:t>medis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protokol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</a:t>
            </a:r>
            <a:r>
              <a:rPr lang="en-ID" sz="2000" dirty="0" err="1"/>
              <a:t>klinis</a:t>
            </a:r>
            <a:r>
              <a:rPr lang="en-ID" sz="2000" dirty="0"/>
              <a:t> (PMK no 4 </a:t>
            </a:r>
            <a:r>
              <a:rPr lang="en-ID" sz="2000" dirty="0" err="1"/>
              <a:t>th</a:t>
            </a:r>
            <a:r>
              <a:rPr lang="en-ID" sz="2000" dirty="0"/>
              <a:t> 2018)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indikator</a:t>
            </a:r>
            <a:r>
              <a:rPr lang="en-ID" sz="2000" dirty="0"/>
              <a:t> </a:t>
            </a:r>
            <a:r>
              <a:rPr lang="en-ID" sz="2000" dirty="0" err="1"/>
              <a:t>mutu</a:t>
            </a:r>
            <a:r>
              <a:rPr lang="en-ID" sz="2000" dirty="0"/>
              <a:t> </a:t>
            </a:r>
            <a:r>
              <a:rPr lang="en-ID" sz="2000" dirty="0" err="1"/>
              <a:t>keperawatan</a:t>
            </a:r>
            <a:r>
              <a:rPr lang="en-ID" sz="2000" dirty="0"/>
              <a:t> dan </a:t>
            </a:r>
            <a:r>
              <a:rPr lang="en-ID" sz="2000" dirty="0" err="1"/>
              <a:t>indikator</a:t>
            </a:r>
            <a:r>
              <a:rPr lang="en-ID" sz="2000" dirty="0"/>
              <a:t> </a:t>
            </a:r>
            <a:r>
              <a:rPr lang="en-ID" sz="2000" dirty="0" err="1"/>
              <a:t>keselamatan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 (UU n 44 </a:t>
            </a:r>
            <a:r>
              <a:rPr lang="en-ID" sz="2000" dirty="0" err="1"/>
              <a:t>th</a:t>
            </a:r>
            <a:r>
              <a:rPr lang="en-ID" sz="2000" dirty="0"/>
              <a:t> 2009 </a:t>
            </a:r>
            <a:r>
              <a:rPr lang="en-ID" sz="2000" dirty="0" err="1"/>
              <a:t>pasal</a:t>
            </a:r>
            <a:r>
              <a:rPr lang="en-ID" sz="2000" dirty="0"/>
              <a:t> 43)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Memilki</a:t>
            </a:r>
            <a:r>
              <a:rPr lang="en-ID" sz="2000" dirty="0"/>
              <a:t> </a:t>
            </a:r>
            <a:r>
              <a:rPr lang="en-ID" sz="2000" dirty="0" err="1"/>
              <a:t>Sistim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</a:t>
            </a:r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en-ID" sz="2000" dirty="0"/>
              <a:t> (UU n 44 </a:t>
            </a:r>
            <a:r>
              <a:rPr lang="en-ID" sz="2000" dirty="0" err="1"/>
              <a:t>th</a:t>
            </a:r>
            <a:r>
              <a:rPr lang="en-ID" sz="2000" dirty="0"/>
              <a:t> 2009 </a:t>
            </a:r>
            <a:r>
              <a:rPr lang="en-ID" sz="2000" dirty="0" err="1"/>
              <a:t>pasal</a:t>
            </a:r>
            <a:r>
              <a:rPr lang="en-ID" sz="2000" dirty="0"/>
              <a:t> 52) dan SIM RS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terintegrasi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aplikasi</a:t>
            </a:r>
            <a:r>
              <a:rPr lang="en-ID" sz="2000" dirty="0"/>
              <a:t> BPJS Kesehatan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SK </a:t>
            </a:r>
            <a:r>
              <a:rPr lang="en-ID" sz="2000" dirty="0" err="1"/>
              <a:t>tim</a:t>
            </a:r>
            <a:r>
              <a:rPr lang="en-ID" sz="2000" dirty="0"/>
              <a:t> </a:t>
            </a:r>
            <a:r>
              <a:rPr lang="en-ID" sz="2000" dirty="0" err="1"/>
              <a:t>kendali</a:t>
            </a:r>
            <a:r>
              <a:rPr lang="en-ID" sz="2000" dirty="0"/>
              <a:t> </a:t>
            </a:r>
            <a:r>
              <a:rPr lang="en-ID" sz="2000" dirty="0" err="1"/>
              <a:t>mutu</a:t>
            </a:r>
            <a:r>
              <a:rPr lang="en-ID" sz="2000" dirty="0"/>
              <a:t> dan </a:t>
            </a:r>
            <a:r>
              <a:rPr lang="en-ID" sz="2000" dirty="0" err="1"/>
              <a:t>kendali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(UU RS No 44 </a:t>
            </a:r>
            <a:r>
              <a:rPr lang="en-ID" sz="2000" dirty="0" err="1"/>
              <a:t>th</a:t>
            </a:r>
            <a:r>
              <a:rPr lang="en-ID" sz="2000" dirty="0"/>
              <a:t> 2009 </a:t>
            </a:r>
            <a:r>
              <a:rPr lang="en-ID" sz="2000" dirty="0" err="1"/>
              <a:t>pasal</a:t>
            </a:r>
            <a:r>
              <a:rPr lang="en-ID" sz="2000" dirty="0"/>
              <a:t> 56 </a:t>
            </a:r>
            <a:r>
              <a:rPr lang="en-ID" sz="2000" dirty="0" err="1"/>
              <a:t>ayat</a:t>
            </a:r>
            <a:r>
              <a:rPr lang="en-ID" sz="2000" dirty="0"/>
              <a:t> 5 ) dan </a:t>
            </a:r>
            <a:r>
              <a:rPr lang="en-ID" sz="2000" dirty="0" err="1"/>
              <a:t>Memiliki</a:t>
            </a:r>
            <a:r>
              <a:rPr lang="en-ID" sz="2000" dirty="0"/>
              <a:t> Plan of Action SK </a:t>
            </a:r>
            <a:r>
              <a:rPr lang="en-ID" sz="2000" dirty="0" err="1"/>
              <a:t>tim</a:t>
            </a:r>
            <a:r>
              <a:rPr lang="en-ID" sz="2000" dirty="0"/>
              <a:t> </a:t>
            </a:r>
            <a:r>
              <a:rPr lang="en-ID" sz="2000" dirty="0" err="1"/>
              <a:t>pencegahan</a:t>
            </a:r>
            <a:r>
              <a:rPr lang="en-ID" sz="2000" dirty="0"/>
              <a:t> </a:t>
            </a:r>
            <a:r>
              <a:rPr lang="en-ID" sz="2000" dirty="0" err="1"/>
              <a:t>kecurangan</a:t>
            </a:r>
            <a:r>
              <a:rPr lang="en-ID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Komite</a:t>
            </a:r>
            <a:r>
              <a:rPr lang="en-ID" sz="2000" dirty="0"/>
              <a:t>/ Tim </a:t>
            </a:r>
            <a:r>
              <a:rPr lang="en-ID" sz="2000" dirty="0" err="1"/>
              <a:t>Farmasi</a:t>
            </a:r>
            <a:r>
              <a:rPr lang="en-ID" sz="2000" dirty="0"/>
              <a:t> dan </a:t>
            </a:r>
            <a:r>
              <a:rPr lang="en-ID" sz="2000" dirty="0" err="1"/>
              <a:t>Terapi</a:t>
            </a:r>
            <a:r>
              <a:rPr lang="en-ID" sz="2000" dirty="0"/>
              <a:t> (PMK no 72 </a:t>
            </a:r>
            <a:r>
              <a:rPr lang="en-ID" sz="2000" dirty="0" err="1"/>
              <a:t>th</a:t>
            </a:r>
            <a:r>
              <a:rPr lang="en-ID" sz="2000" dirty="0"/>
              <a:t> 2016 Bab V)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Bersedia</a:t>
            </a:r>
            <a:r>
              <a:rPr lang="en-ID" sz="2000" dirty="0"/>
              <a:t>/</a:t>
            </a:r>
            <a:r>
              <a:rPr lang="en-ID" sz="2000" dirty="0" err="1"/>
              <a:t>Memiliki</a:t>
            </a:r>
            <a:r>
              <a:rPr lang="en-ID" sz="2000" dirty="0"/>
              <a:t> Account e-Purchasing dan </a:t>
            </a:r>
            <a:r>
              <a:rPr lang="en-ID" sz="2000" dirty="0" err="1"/>
              <a:t>melaporkan</a:t>
            </a:r>
            <a:r>
              <a:rPr lang="en-ID" sz="2000" dirty="0"/>
              <a:t> </a:t>
            </a:r>
            <a:r>
              <a:rPr lang="en-ID" sz="2000" dirty="0" err="1"/>
              <a:t>Rencana</a:t>
            </a:r>
            <a:r>
              <a:rPr lang="en-ID" sz="2000" dirty="0"/>
              <a:t>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Obat</a:t>
            </a:r>
            <a:r>
              <a:rPr lang="en-ID" sz="2000" dirty="0"/>
              <a:t> (RKO)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rutin</a:t>
            </a:r>
            <a:r>
              <a:rPr lang="en-ID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Bersedia</a:t>
            </a:r>
            <a:r>
              <a:rPr lang="en-ID" sz="2000" dirty="0"/>
              <a:t> </a:t>
            </a:r>
            <a:r>
              <a:rPr lang="en-ID" sz="2000" dirty="0" err="1"/>
              <a:t>menjalankan</a:t>
            </a:r>
            <a:r>
              <a:rPr lang="en-ID" sz="2000" dirty="0"/>
              <a:t> Program </a:t>
            </a:r>
            <a:r>
              <a:rPr lang="en-ID" sz="2000" dirty="0" err="1"/>
              <a:t>Rujuk</a:t>
            </a:r>
            <a:r>
              <a:rPr lang="en-ID" sz="2000" dirty="0"/>
              <a:t> </a:t>
            </a:r>
            <a:r>
              <a:rPr lang="en-ID" sz="2000" dirty="0" err="1"/>
              <a:t>Balik</a:t>
            </a:r>
            <a:r>
              <a:rPr lang="en-ID" sz="2000" dirty="0"/>
              <a:t> (PRB)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DC4C241-AD0A-4ABF-B680-02F5E3AC1A25}"/>
              </a:ext>
            </a:extLst>
          </p:cNvPr>
          <p:cNvSpPr txBox="1"/>
          <p:nvPr/>
        </p:nvSpPr>
        <p:spPr>
          <a:xfrm>
            <a:off x="1648384" y="1961675"/>
            <a:ext cx="3023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b="1" dirty="0"/>
              <a:t>SISTEM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07661D-D948-4671-91A9-523A4447CDDF}"/>
              </a:ext>
            </a:extLst>
          </p:cNvPr>
          <p:cNvSpPr txBox="1"/>
          <p:nvPr/>
        </p:nvSpPr>
        <p:spPr>
          <a:xfrm>
            <a:off x="8013203" y="2109065"/>
            <a:ext cx="7585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b="1" dirty="0" err="1"/>
              <a:t>Kelengkapan</a:t>
            </a:r>
            <a:r>
              <a:rPr lang="en-ID" sz="3200" b="1" dirty="0"/>
              <a:t> Sarana </a:t>
            </a:r>
            <a:r>
              <a:rPr lang="en-ID" sz="3200" b="1" dirty="0" err="1"/>
              <a:t>prasarana</a:t>
            </a:r>
            <a:r>
              <a:rPr lang="en-ID" sz="3200" b="1" dirty="0"/>
              <a:t> TT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24BC08-C434-4471-ADC0-2F7DD6895F01}"/>
              </a:ext>
            </a:extLst>
          </p:cNvPr>
          <p:cNvSpPr txBox="1"/>
          <p:nvPr/>
        </p:nvSpPr>
        <p:spPr>
          <a:xfrm>
            <a:off x="8319417" y="2971374"/>
            <a:ext cx="59280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Kelengkapan</a:t>
            </a:r>
            <a:r>
              <a:rPr lang="en-ID" sz="2000" dirty="0"/>
              <a:t> </a:t>
            </a:r>
            <a:r>
              <a:rPr lang="en-ID" sz="2000" dirty="0" err="1"/>
              <a:t>bangunan</a:t>
            </a:r>
            <a:r>
              <a:rPr lang="en-ID" sz="2000" dirty="0"/>
              <a:t> dan </a:t>
            </a:r>
            <a:r>
              <a:rPr lang="en-ID" sz="2000" dirty="0" err="1"/>
              <a:t>ruang</a:t>
            </a:r>
            <a:r>
              <a:rPr lang="en-ID" sz="2000" dirty="0"/>
              <a:t> </a:t>
            </a:r>
            <a:r>
              <a:rPr lang="en-ID" sz="2000" dirty="0" err="1"/>
              <a:t>pendukung</a:t>
            </a:r>
            <a:r>
              <a:rPr lang="en-ID" sz="2000" dirty="0"/>
              <a:t> </a:t>
            </a:r>
            <a:r>
              <a:rPr lang="en-ID" sz="2000" dirty="0" err="1"/>
              <a:t>operasional</a:t>
            </a:r>
            <a:r>
              <a:rPr lang="en-ID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bangunan</a:t>
            </a:r>
            <a:r>
              <a:rPr lang="en-ID" sz="2000" dirty="0"/>
              <a:t> dan </a:t>
            </a:r>
            <a:r>
              <a:rPr lang="en-ID" sz="2000" dirty="0" err="1"/>
              <a:t>sarana</a:t>
            </a:r>
            <a:r>
              <a:rPr lang="en-ID" sz="2000" dirty="0"/>
              <a:t> </a:t>
            </a:r>
            <a:r>
              <a:rPr lang="en-ID" sz="2000" dirty="0" err="1"/>
              <a:t>Menyesuaikan</a:t>
            </a:r>
            <a:r>
              <a:rPr lang="en-ID" sz="2000" dirty="0"/>
              <a:t> pada </a:t>
            </a:r>
            <a:r>
              <a:rPr lang="en-ID" sz="2000" dirty="0" err="1"/>
              <a:t>lampiran</a:t>
            </a:r>
            <a:r>
              <a:rPr lang="en-ID" sz="2000" dirty="0"/>
              <a:t> PP </a:t>
            </a:r>
            <a:r>
              <a:rPr lang="en-ID" sz="2000" dirty="0" err="1"/>
              <a:t>nomor</a:t>
            </a:r>
            <a:r>
              <a:rPr lang="en-ID" sz="2000" dirty="0"/>
              <a:t> 47 </a:t>
            </a:r>
            <a:r>
              <a:rPr lang="en-ID" sz="2000" dirty="0" err="1"/>
              <a:t>Tahun</a:t>
            </a:r>
            <a:r>
              <a:rPr lang="en-ID" sz="2000" dirty="0"/>
              <a:t> 2021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Penyelenggaraan</a:t>
            </a:r>
            <a:r>
              <a:rPr lang="en-ID" sz="2000" dirty="0"/>
              <a:t>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Perumasakitan</a:t>
            </a:r>
            <a:r>
              <a:rPr lang="en-ID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/>
              <a:t>Item </a:t>
            </a:r>
            <a:r>
              <a:rPr lang="en-ID" sz="2000" dirty="0" err="1"/>
              <a:t>pelayanan</a:t>
            </a:r>
            <a:r>
              <a:rPr lang="en-ID" sz="2000" dirty="0"/>
              <a:t> </a:t>
            </a:r>
            <a:r>
              <a:rPr lang="en-ID" sz="2000" dirty="0" err="1"/>
              <a:t>farmasi</a:t>
            </a:r>
            <a:r>
              <a:rPr lang="en-ID" sz="2000" dirty="0"/>
              <a:t> </a:t>
            </a:r>
            <a:r>
              <a:rPr lang="en-ID" sz="2000" dirty="0" err="1"/>
              <a:t>mengacu</a:t>
            </a:r>
            <a:r>
              <a:rPr lang="en-ID" sz="2000" dirty="0"/>
              <a:t> pada PMK </a:t>
            </a:r>
            <a:r>
              <a:rPr lang="en-ID" sz="2000" dirty="0" err="1"/>
              <a:t>nomor</a:t>
            </a:r>
            <a:r>
              <a:rPr lang="en-ID" sz="2000" dirty="0"/>
              <a:t> 72 </a:t>
            </a:r>
            <a:r>
              <a:rPr lang="en-ID" sz="2000" dirty="0" err="1"/>
              <a:t>Tahun</a:t>
            </a:r>
            <a:r>
              <a:rPr lang="en-ID" sz="2000" dirty="0"/>
              <a:t> 2016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Standar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</a:t>
            </a:r>
            <a:r>
              <a:rPr lang="en-ID" sz="2000" dirty="0" err="1"/>
              <a:t>Kefarmasian</a:t>
            </a:r>
            <a:r>
              <a:rPr lang="en-ID" sz="2000" dirty="0"/>
              <a:t> Di </a:t>
            </a:r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endParaRPr lang="en-ID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8"/>
          <p:cNvSpPr txBox="1">
            <a:spLocks noGrp="1"/>
          </p:cNvSpPr>
          <p:nvPr>
            <p:ph type="title"/>
          </p:nvPr>
        </p:nvSpPr>
        <p:spPr>
          <a:xfrm>
            <a:off x="1331400" y="557398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sz="4000" dirty="0"/>
              <a:t>REKREDENSIALING RUMAH SAKIT 2022 </a:t>
            </a:r>
            <a:endParaRPr sz="4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8623A3-E248-4571-A64A-D5A1A9C99F47}"/>
              </a:ext>
            </a:extLst>
          </p:cNvPr>
          <p:cNvSpPr txBox="1"/>
          <p:nvPr/>
        </p:nvSpPr>
        <p:spPr>
          <a:xfrm>
            <a:off x="679258" y="2599935"/>
            <a:ext cx="6812923" cy="674030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/>
              <a:t>Ruang dan </a:t>
            </a:r>
            <a:r>
              <a:rPr lang="en-ID" sz="2400" dirty="0" err="1"/>
              <a:t>Petugas</a:t>
            </a:r>
            <a:r>
              <a:rPr lang="en-ID" sz="2400" dirty="0"/>
              <a:t> PIC </a:t>
            </a:r>
            <a:r>
              <a:rPr lang="en-ID" sz="2400" dirty="0" err="1"/>
              <a:t>administrasi</a:t>
            </a:r>
            <a:r>
              <a:rPr lang="en-ID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Antrian</a:t>
            </a:r>
            <a:r>
              <a:rPr lang="en-ID" sz="2400" dirty="0"/>
              <a:t> </a:t>
            </a:r>
            <a:r>
              <a:rPr lang="en-ID" sz="2400" dirty="0" err="1"/>
              <a:t>Reservasi</a:t>
            </a:r>
            <a:r>
              <a:rPr lang="en-ID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/>
              <a:t>Memiliki</a:t>
            </a:r>
            <a:r>
              <a:rPr lang="en-ID" sz="2400" dirty="0"/>
              <a:t> fingerprint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/>
              <a:t>Mempunyai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ketersediaan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rawat</a:t>
            </a:r>
            <a:r>
              <a:rPr lang="en-ID" sz="2400" dirty="0"/>
              <a:t> </a:t>
            </a:r>
            <a:r>
              <a:rPr lang="en-ID" sz="2400" dirty="0" err="1"/>
              <a:t>inap</a:t>
            </a:r>
            <a:r>
              <a:rPr lang="en-ID" sz="2400" dirty="0"/>
              <a:t>/ dashboard TT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/>
              <a:t>Tersedianya</a:t>
            </a:r>
            <a:r>
              <a:rPr lang="en-ID" sz="2400" dirty="0"/>
              <a:t> </a:t>
            </a:r>
            <a:r>
              <a:rPr lang="en-ID" sz="2400" dirty="0" err="1"/>
              <a:t>sarana</a:t>
            </a:r>
            <a:r>
              <a:rPr lang="en-ID" sz="2400" dirty="0"/>
              <a:t> dan </a:t>
            </a:r>
            <a:r>
              <a:rPr lang="en-ID" sz="2400" dirty="0" err="1"/>
              <a:t>petugas</a:t>
            </a:r>
            <a:r>
              <a:rPr lang="en-ID" sz="2400" dirty="0"/>
              <a:t> </a:t>
            </a:r>
            <a:r>
              <a:rPr lang="en-ID" sz="2400" dirty="0" err="1"/>
              <a:t>pemberian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dan </a:t>
            </a:r>
            <a:r>
              <a:rPr lang="en-ID" sz="2400" dirty="0" err="1"/>
              <a:t>penanganan</a:t>
            </a:r>
            <a:r>
              <a:rPr lang="en-ID" sz="2400" dirty="0"/>
              <a:t> </a:t>
            </a:r>
            <a:r>
              <a:rPr lang="en-ID" sz="2400" dirty="0" err="1"/>
              <a:t>pengaduan</a:t>
            </a:r>
            <a:r>
              <a:rPr lang="en-ID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r>
              <a:rPr lang="en-ID" sz="2400" dirty="0"/>
              <a:t> </a:t>
            </a:r>
            <a:r>
              <a:rPr lang="en-ID" sz="2400" dirty="0" err="1"/>
              <a:t>kronis</a:t>
            </a:r>
            <a:r>
              <a:rPr lang="en-ID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/>
              <a:t>Melakukan</a:t>
            </a:r>
            <a:r>
              <a:rPr lang="en-ID" sz="2400" dirty="0"/>
              <a:t> audit </a:t>
            </a:r>
            <a:r>
              <a:rPr lang="en-ID" sz="2400" dirty="0" err="1"/>
              <a:t>medis</a:t>
            </a:r>
            <a:r>
              <a:rPr lang="en-ID" sz="2400" dirty="0"/>
              <a:t> internal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sertifikat</a:t>
            </a:r>
            <a:r>
              <a:rPr lang="en-ID" sz="2400" dirty="0"/>
              <a:t> </a:t>
            </a:r>
            <a:r>
              <a:rPr lang="en-ID" sz="2400" dirty="0" err="1"/>
              <a:t>kepesertaan</a:t>
            </a:r>
            <a:r>
              <a:rPr lang="en-ID" sz="2400" dirty="0"/>
              <a:t> JKN </a:t>
            </a:r>
            <a:r>
              <a:rPr lang="en-ID" sz="2400" dirty="0" err="1"/>
              <a:t>atas</a:t>
            </a:r>
            <a:r>
              <a:rPr lang="en-ID" sz="2400" dirty="0"/>
              <a:t> </a:t>
            </a:r>
            <a:r>
              <a:rPr lang="en-ID" sz="2400" dirty="0" err="1"/>
              <a:t>nama</a:t>
            </a:r>
            <a:r>
              <a:rPr lang="en-ID" sz="2400" dirty="0"/>
              <a:t> badan </a:t>
            </a:r>
            <a:r>
              <a:rPr lang="en-ID" sz="2400" dirty="0" err="1"/>
              <a:t>usaha</a:t>
            </a:r>
            <a:r>
              <a:rPr lang="en-ID" sz="2400" dirty="0"/>
              <a:t> yang </a:t>
            </a:r>
            <a:r>
              <a:rPr lang="en-ID" sz="2400" dirty="0" err="1"/>
              <a:t>masih</a:t>
            </a:r>
            <a:r>
              <a:rPr lang="en-ID" sz="2400" dirty="0"/>
              <a:t> </a:t>
            </a:r>
            <a:r>
              <a:rPr lang="en-ID" sz="2400" dirty="0" err="1"/>
              <a:t>berlaku</a:t>
            </a:r>
            <a:r>
              <a:rPr lang="en-ID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/>
              <a:t>Bersedia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pembayaran</a:t>
            </a:r>
            <a:r>
              <a:rPr lang="en-ID" sz="2400" dirty="0"/>
              <a:t> </a:t>
            </a:r>
            <a:r>
              <a:rPr lang="en-ID" sz="2400" dirty="0" err="1"/>
              <a:t>rutin</a:t>
            </a:r>
            <a:r>
              <a:rPr lang="en-ID" sz="2400" dirty="0"/>
              <a:t> </a:t>
            </a:r>
            <a:r>
              <a:rPr lang="en-ID" sz="2400" dirty="0" err="1"/>
              <a:t>atas</a:t>
            </a:r>
            <a:r>
              <a:rPr lang="en-ID" sz="2400" dirty="0"/>
              <a:t> </a:t>
            </a:r>
            <a:r>
              <a:rPr lang="en-ID" sz="2400" dirty="0" err="1"/>
              <a:t>tagihan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r>
              <a:rPr lang="en-ID" sz="2400" dirty="0"/>
              <a:t>, </a:t>
            </a:r>
            <a:r>
              <a:rPr lang="en-ID" sz="2400" dirty="0" err="1"/>
              <a:t>alkes</a:t>
            </a:r>
            <a:r>
              <a:rPr lang="en-ID" sz="2400" dirty="0"/>
              <a:t> dan </a:t>
            </a:r>
            <a:r>
              <a:rPr lang="en-ID" sz="2400" dirty="0" err="1"/>
              <a:t>bahan</a:t>
            </a:r>
            <a:r>
              <a:rPr lang="en-ID" sz="2400" dirty="0"/>
              <a:t> </a:t>
            </a:r>
            <a:r>
              <a:rPr lang="en-ID" sz="2400" dirty="0" err="1"/>
              <a:t>habis</a:t>
            </a:r>
            <a:r>
              <a:rPr lang="en-ID" sz="2400" dirty="0"/>
              <a:t> </a:t>
            </a:r>
            <a:r>
              <a:rPr lang="en-ID" sz="2400" dirty="0" err="1"/>
              <a:t>pakai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</a:t>
            </a:r>
            <a:r>
              <a:rPr lang="en-ID" sz="2400" dirty="0" err="1"/>
              <a:t>penyedia</a:t>
            </a:r>
            <a:r>
              <a:rPr lang="en-ID" sz="2400" dirty="0"/>
              <a:t> </a:t>
            </a:r>
            <a:r>
              <a:rPr lang="en-ID" sz="2400" dirty="0" err="1"/>
              <a:t>jasa</a:t>
            </a:r>
            <a:r>
              <a:rPr lang="en-ID" sz="2400" dirty="0"/>
              <a:t> </a:t>
            </a:r>
            <a:r>
              <a:rPr lang="en-ID" sz="2400" dirty="0" err="1"/>
              <a:t>obat,alkes</a:t>
            </a:r>
            <a:r>
              <a:rPr lang="en-ID" sz="2400" dirty="0"/>
              <a:t>/</a:t>
            </a:r>
            <a:r>
              <a:rPr lang="en-ID" sz="2400" dirty="0" err="1"/>
              <a:t>bahan</a:t>
            </a:r>
            <a:r>
              <a:rPr lang="en-ID" sz="2400" dirty="0"/>
              <a:t> </a:t>
            </a:r>
            <a:r>
              <a:rPr lang="en-ID" sz="2400" dirty="0" err="1"/>
              <a:t>habis</a:t>
            </a:r>
            <a:r>
              <a:rPr lang="en-ID" sz="2400" dirty="0"/>
              <a:t> </a:t>
            </a:r>
            <a:r>
              <a:rPr lang="en-ID" sz="2400" dirty="0" err="1"/>
              <a:t>pakai</a:t>
            </a:r>
            <a:r>
              <a:rPr lang="en-ID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/>
              <a:t>Bersedia</a:t>
            </a:r>
            <a:r>
              <a:rPr lang="en-ID" sz="2400" dirty="0"/>
              <a:t> </a:t>
            </a:r>
            <a:r>
              <a:rPr lang="en-ID" sz="2400" dirty="0" err="1"/>
              <a:t>berkoordinasi</a:t>
            </a:r>
            <a:r>
              <a:rPr lang="en-ID" sz="2400" dirty="0"/>
              <a:t> </a:t>
            </a:r>
            <a:r>
              <a:rPr lang="en-ID" sz="2400" dirty="0" err="1"/>
              <a:t>antar</a:t>
            </a:r>
            <a:r>
              <a:rPr lang="en-ID" sz="2400" dirty="0"/>
              <a:t> </a:t>
            </a:r>
            <a:r>
              <a:rPr lang="en-ID" sz="2400" dirty="0" err="1"/>
              <a:t>penyelenggara</a:t>
            </a:r>
            <a:r>
              <a:rPr lang="en-ID" sz="2400" dirty="0"/>
              <a:t> </a:t>
            </a:r>
            <a:r>
              <a:rPr lang="en-ID" sz="2400" dirty="0" err="1"/>
              <a:t>jaminan</a:t>
            </a:r>
            <a:r>
              <a:rPr lang="en-ID" sz="2400" dirty="0"/>
              <a:t> (BPJS TK, Jasa </a:t>
            </a:r>
            <a:r>
              <a:rPr lang="en-ID" sz="2400" dirty="0" err="1"/>
              <a:t>Raharja</a:t>
            </a:r>
            <a:r>
              <a:rPr lang="en-ID" sz="2400" dirty="0"/>
              <a:t>, </a:t>
            </a:r>
            <a:r>
              <a:rPr lang="en-ID" sz="2400" dirty="0" err="1"/>
              <a:t>Taspen</a:t>
            </a:r>
            <a:r>
              <a:rPr lang="en-ID" sz="2400" dirty="0"/>
              <a:t>, </a:t>
            </a:r>
            <a:r>
              <a:rPr lang="en-ID" sz="2400" dirty="0" err="1"/>
              <a:t>Asabri</a:t>
            </a:r>
            <a:r>
              <a:rPr lang="en-ID" sz="2400" dirty="0"/>
              <a:t>, AKT)</a:t>
            </a:r>
            <a:endParaRPr lang="en-ID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3E572A-BEAF-4208-9E26-5E6AD20DC7EC}"/>
              </a:ext>
            </a:extLst>
          </p:cNvPr>
          <p:cNvSpPr txBox="1"/>
          <p:nvPr/>
        </p:nvSpPr>
        <p:spPr>
          <a:xfrm>
            <a:off x="972091" y="1903972"/>
            <a:ext cx="534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b="1" dirty="0" err="1"/>
              <a:t>Prosedur</a:t>
            </a:r>
            <a:r>
              <a:rPr lang="en-ID" sz="3200" b="1" dirty="0"/>
              <a:t> dan </a:t>
            </a:r>
            <a:r>
              <a:rPr lang="en-ID" sz="3200" b="1" dirty="0" err="1"/>
              <a:t>Adminitrasi</a:t>
            </a:r>
            <a:endParaRPr lang="en-ID" sz="32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E38520-9C8D-4176-B17B-77F9D18606F9}"/>
              </a:ext>
            </a:extLst>
          </p:cNvPr>
          <p:cNvSpPr txBox="1"/>
          <p:nvPr/>
        </p:nvSpPr>
        <p:spPr>
          <a:xfrm>
            <a:off x="8013203" y="2109065"/>
            <a:ext cx="7585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b="1" dirty="0" err="1"/>
              <a:t>Komitmen</a:t>
            </a:r>
            <a:r>
              <a:rPr lang="en-ID" sz="3200" b="1" dirty="0"/>
              <a:t> di PKS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88B953-95DA-43BF-A3C6-1CCA9FD0EE01}"/>
              </a:ext>
            </a:extLst>
          </p:cNvPr>
          <p:cNvSpPr txBox="1"/>
          <p:nvPr/>
        </p:nvSpPr>
        <p:spPr>
          <a:xfrm>
            <a:off x="8319417" y="2971374"/>
            <a:ext cx="7796883" cy="452431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pungutan</a:t>
            </a:r>
            <a:r>
              <a:rPr lang="en-ID" sz="2400" dirty="0"/>
              <a:t> </a:t>
            </a:r>
            <a:r>
              <a:rPr lang="en-ID" sz="2400" dirty="0" err="1"/>
              <a:t>biaya</a:t>
            </a:r>
            <a:r>
              <a:rPr lang="en-ID" sz="2400" dirty="0"/>
              <a:t> </a:t>
            </a:r>
            <a:r>
              <a:rPr lang="en-ID" sz="2400" dirty="0" err="1"/>
              <a:t>tambahan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</a:t>
            </a:r>
            <a:r>
              <a:rPr lang="en-ID" sz="2400" dirty="0" err="1"/>
              <a:t>peserta</a:t>
            </a:r>
            <a:r>
              <a:rPr lang="en-ID" sz="2400" dirty="0"/>
              <a:t> </a:t>
            </a:r>
            <a:r>
              <a:rPr lang="en-ID" sz="2400" dirty="0" err="1"/>
              <a:t>diluar</a:t>
            </a:r>
            <a:r>
              <a:rPr lang="en-ID" sz="2400" dirty="0"/>
              <a:t> </a:t>
            </a:r>
            <a:r>
              <a:rPr lang="en-ID" sz="2400" dirty="0" err="1"/>
              <a:t>ketentuan</a:t>
            </a:r>
            <a:r>
              <a:rPr lang="en-ID" sz="2400" dirty="0"/>
              <a:t> yang </a:t>
            </a:r>
            <a:r>
              <a:rPr lang="en-ID" sz="2400" dirty="0" err="1"/>
              <a:t>berlaku</a:t>
            </a:r>
            <a:r>
              <a:rPr lang="en-ID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diskriminasi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pasien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 </a:t>
            </a:r>
            <a:r>
              <a:rPr lang="en-ID" sz="2400" dirty="0" err="1"/>
              <a:t>ataupun</a:t>
            </a:r>
            <a:r>
              <a:rPr lang="en-ID" sz="2400" dirty="0"/>
              <a:t> </a:t>
            </a:r>
            <a:r>
              <a:rPr lang="en-ID" sz="2400" dirty="0" err="1"/>
              <a:t>pasien</a:t>
            </a:r>
            <a:r>
              <a:rPr lang="en-ID" sz="2400" dirty="0"/>
              <a:t> JKN-KIS  </a:t>
            </a:r>
            <a:r>
              <a:rPr lang="en-ID" sz="2400" dirty="0" err="1"/>
              <a:t>Melaksanakan</a:t>
            </a:r>
            <a:r>
              <a:rPr lang="en-ID" sz="2400" dirty="0"/>
              <a:t> </a:t>
            </a:r>
            <a:r>
              <a:rPr lang="en-ID" sz="2400" dirty="0" err="1"/>
              <a:t>rujukan</a:t>
            </a:r>
            <a:r>
              <a:rPr lang="en-ID" sz="2400" dirty="0"/>
              <a:t> </a:t>
            </a:r>
            <a:r>
              <a:rPr lang="en-ID" sz="2400" dirty="0" err="1"/>
              <a:t>berjenjang</a:t>
            </a:r>
            <a:r>
              <a:rPr lang="en-ID" sz="2400" dirty="0"/>
              <a:t> dan program </a:t>
            </a:r>
            <a:r>
              <a:rPr lang="en-ID" sz="2400" dirty="0" err="1"/>
              <a:t>rujuk</a:t>
            </a:r>
            <a:r>
              <a:rPr lang="en-ID" sz="2400" dirty="0"/>
              <a:t> </a:t>
            </a:r>
            <a:r>
              <a:rPr lang="en-ID" sz="2400" dirty="0" err="1"/>
              <a:t>balik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ketentuan</a:t>
            </a:r>
            <a:r>
              <a:rPr lang="en-ID" sz="2400" dirty="0"/>
              <a:t> yang </a:t>
            </a:r>
            <a:r>
              <a:rPr lang="en-ID" sz="2400" dirty="0" err="1"/>
              <a:t>berlaku</a:t>
            </a:r>
            <a:r>
              <a:rPr lang="en-ID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sz="2400" dirty="0" err="1"/>
              <a:t>Berkomitmen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dan </a:t>
            </a:r>
            <a:r>
              <a:rPr lang="en-ID" sz="2400" dirty="0" err="1"/>
              <a:t>Mengirimkan</a:t>
            </a:r>
            <a:r>
              <a:rPr lang="en-ID" sz="2400" dirty="0"/>
              <a:t> </a:t>
            </a:r>
            <a:r>
              <a:rPr lang="en-ID" sz="2400" dirty="0" err="1"/>
              <a:t>Rencana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Peserta</a:t>
            </a:r>
            <a:r>
              <a:rPr lang="en-ID" sz="2400" dirty="0"/>
              <a:t> JKN </a:t>
            </a:r>
            <a:r>
              <a:rPr lang="en-ID" sz="2400" dirty="0" err="1"/>
              <a:t>kepada</a:t>
            </a:r>
            <a:r>
              <a:rPr lang="en-ID" sz="2400" dirty="0"/>
              <a:t> Kementerian Kesehatan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ketentuan</a:t>
            </a:r>
            <a:r>
              <a:rPr lang="en-ID" sz="2400" dirty="0"/>
              <a:t> yang </a:t>
            </a:r>
            <a:r>
              <a:rPr lang="en-ID" sz="2400" dirty="0" err="1"/>
              <a:t>berlaku</a:t>
            </a:r>
            <a:r>
              <a:rPr lang="en-ID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sz="2400" dirty="0" err="1"/>
              <a:t>Menyediakan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perawatan</a:t>
            </a:r>
            <a:r>
              <a:rPr lang="en-ID" sz="2400" dirty="0"/>
              <a:t> </a:t>
            </a:r>
            <a:r>
              <a:rPr lang="en-ID" sz="2400" dirty="0" err="1"/>
              <a:t>kelas</a:t>
            </a:r>
            <a:r>
              <a:rPr lang="en-ID" sz="2400" dirty="0"/>
              <a:t> I, II dan III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peserta</a:t>
            </a:r>
            <a:r>
              <a:rPr lang="en-ID" sz="2400" dirty="0"/>
              <a:t> JKN-KIS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kuota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pembatasan</a:t>
            </a:r>
            <a:r>
              <a:rPr lang="en-ID" sz="2400" dirty="0"/>
              <a:t> </a:t>
            </a:r>
            <a:endParaRPr lang="en-ID" sz="4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BDF683E-4C51-4AE9-B45D-6861922F01C8}"/>
              </a:ext>
            </a:extLst>
          </p:cNvPr>
          <p:cNvSpPr txBox="1"/>
          <p:nvPr/>
        </p:nvSpPr>
        <p:spPr>
          <a:xfrm>
            <a:off x="3691349" y="953973"/>
            <a:ext cx="10752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/>
              <a:t>REKREDENSIALING RUMAH SAKIT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40F5CC-1F6E-4AB6-9984-215DA1C5E97C}"/>
              </a:ext>
            </a:extLst>
          </p:cNvPr>
          <p:cNvSpPr txBox="1"/>
          <p:nvPr/>
        </p:nvSpPr>
        <p:spPr>
          <a:xfrm>
            <a:off x="1352550" y="2069690"/>
            <a:ext cx="142875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/>
              <a:t> </a:t>
            </a:r>
            <a:r>
              <a:rPr lang="en-ID" sz="3200" dirty="0" err="1"/>
              <a:t>Capaian</a:t>
            </a:r>
            <a:r>
              <a:rPr lang="en-ID" sz="3200" dirty="0"/>
              <a:t> Program </a:t>
            </a:r>
            <a:r>
              <a:rPr lang="en-ID" sz="3200" dirty="0" err="1"/>
              <a:t>Rujuk</a:t>
            </a:r>
            <a:r>
              <a:rPr lang="en-ID" sz="3200" dirty="0"/>
              <a:t> </a:t>
            </a:r>
            <a:r>
              <a:rPr lang="en-ID" sz="3200" dirty="0" err="1"/>
              <a:t>Balik</a:t>
            </a:r>
            <a:r>
              <a:rPr lang="en-ID" sz="3200" dirty="0"/>
              <a:t> (PRB) </a:t>
            </a:r>
          </a:p>
          <a:p>
            <a:r>
              <a:rPr lang="en-ID" sz="3200" dirty="0"/>
              <a:t> </a:t>
            </a:r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sistem</a:t>
            </a:r>
            <a:r>
              <a:rPr lang="en-ID" sz="3200" dirty="0"/>
              <a:t> </a:t>
            </a:r>
            <a:r>
              <a:rPr lang="en-ID" sz="3200" dirty="0" err="1"/>
              <a:t>informasi</a:t>
            </a:r>
            <a:r>
              <a:rPr lang="en-ID" sz="3200" dirty="0"/>
              <a:t> </a:t>
            </a:r>
            <a:r>
              <a:rPr lang="en-ID" sz="3200" dirty="0" err="1"/>
              <a:t>ketersediaan</a:t>
            </a:r>
            <a:r>
              <a:rPr lang="en-ID" sz="3200" dirty="0"/>
              <a:t> </a:t>
            </a:r>
            <a:r>
              <a:rPr lang="en-ID" sz="3200" dirty="0" err="1"/>
              <a:t>ruang</a:t>
            </a:r>
            <a:r>
              <a:rPr lang="en-ID" sz="3200" dirty="0"/>
              <a:t> </a:t>
            </a:r>
            <a:r>
              <a:rPr lang="en-ID" sz="3200" dirty="0" err="1"/>
              <a:t>rawat</a:t>
            </a:r>
            <a:r>
              <a:rPr lang="en-ID" sz="3200" dirty="0"/>
              <a:t> </a:t>
            </a:r>
            <a:r>
              <a:rPr lang="en-ID" sz="3200" dirty="0" err="1"/>
              <a:t>inap</a:t>
            </a:r>
            <a:r>
              <a:rPr lang="en-ID" sz="3200" dirty="0"/>
              <a:t> yang </a:t>
            </a:r>
            <a:r>
              <a:rPr lang="en-ID" sz="3200" dirty="0" err="1"/>
              <a:t>terintegrasi</a:t>
            </a:r>
            <a:r>
              <a:rPr lang="en-ID" sz="3200" dirty="0"/>
              <a:t>  </a:t>
            </a:r>
          </a:p>
          <a:p>
            <a:r>
              <a:rPr lang="en-ID" sz="3200" dirty="0"/>
              <a:t>    </a:t>
            </a:r>
            <a:r>
              <a:rPr lang="en-ID" sz="3200" dirty="0" err="1"/>
              <a:t>dengan</a:t>
            </a:r>
            <a:r>
              <a:rPr lang="en-ID" sz="3200" dirty="0"/>
              <a:t> mobile JKN </a:t>
            </a:r>
          </a:p>
          <a:p>
            <a:r>
              <a:rPr lang="en-ID" sz="3200" dirty="0"/>
              <a:t> </a:t>
            </a:r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Sistem</a:t>
            </a:r>
            <a:r>
              <a:rPr lang="en-ID" sz="3200" dirty="0"/>
              <a:t> </a:t>
            </a:r>
            <a:r>
              <a:rPr lang="en-ID" sz="3200" dirty="0" err="1"/>
              <a:t>Antrian</a:t>
            </a:r>
            <a:r>
              <a:rPr lang="en-ID" sz="3200" dirty="0"/>
              <a:t> yang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terintegrasi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Mobile JKN </a:t>
            </a:r>
          </a:p>
          <a:p>
            <a:r>
              <a:rPr lang="en-ID" sz="3200" dirty="0"/>
              <a:t> </a:t>
            </a:r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Sistem</a:t>
            </a:r>
            <a:r>
              <a:rPr lang="en-ID" sz="3200" dirty="0"/>
              <a:t> </a:t>
            </a:r>
            <a:r>
              <a:rPr lang="en-ID" sz="3200" dirty="0" err="1"/>
              <a:t>informasi</a:t>
            </a:r>
            <a:r>
              <a:rPr lang="en-ID" sz="3200" dirty="0"/>
              <a:t> </a:t>
            </a:r>
            <a:r>
              <a:rPr lang="en-ID" sz="3200" dirty="0" err="1"/>
              <a:t>ketersediaan</a:t>
            </a:r>
            <a:r>
              <a:rPr lang="en-ID" sz="3200" dirty="0"/>
              <a:t> </a:t>
            </a:r>
            <a:r>
              <a:rPr lang="en-ID" sz="3200" dirty="0" err="1"/>
              <a:t>jadwal</a:t>
            </a:r>
            <a:r>
              <a:rPr lang="en-ID" sz="3200" dirty="0"/>
              <a:t> </a:t>
            </a:r>
            <a:r>
              <a:rPr lang="en-ID" sz="3200" dirty="0" err="1"/>
              <a:t>operasi</a:t>
            </a:r>
            <a:r>
              <a:rPr lang="en-ID" sz="3200" dirty="0"/>
              <a:t> yang </a:t>
            </a:r>
            <a:r>
              <a:rPr lang="en-ID" sz="3200" dirty="0" err="1"/>
              <a:t>terintegrasi</a:t>
            </a:r>
            <a:r>
              <a:rPr lang="en-ID" sz="3200" dirty="0"/>
              <a:t>  </a:t>
            </a:r>
          </a:p>
          <a:p>
            <a:r>
              <a:rPr lang="en-ID" sz="3200" dirty="0"/>
              <a:t>    </a:t>
            </a:r>
            <a:r>
              <a:rPr lang="en-ID" sz="3200" dirty="0" err="1"/>
              <a:t>dengan</a:t>
            </a:r>
            <a:r>
              <a:rPr lang="en-ID" sz="3200" dirty="0"/>
              <a:t> Mobile JKN </a:t>
            </a:r>
          </a:p>
          <a:p>
            <a:r>
              <a:rPr lang="en-ID" sz="3200" dirty="0"/>
              <a:t> Hasil </a:t>
            </a:r>
            <a:r>
              <a:rPr lang="en-ID" sz="3200" dirty="0" err="1"/>
              <a:t>skor</a:t>
            </a:r>
            <a:r>
              <a:rPr lang="en-ID" sz="3200" dirty="0"/>
              <a:t> survey </a:t>
            </a:r>
            <a:r>
              <a:rPr lang="en-ID" sz="3200" dirty="0" err="1"/>
              <a:t>pemahaman</a:t>
            </a:r>
            <a:r>
              <a:rPr lang="en-ID" sz="3200" dirty="0"/>
              <a:t> </a:t>
            </a:r>
            <a:r>
              <a:rPr lang="en-ID" sz="3200" dirty="0" err="1"/>
              <a:t>regulasi</a:t>
            </a:r>
            <a:r>
              <a:rPr lang="en-ID" sz="3200" dirty="0"/>
              <a:t> </a:t>
            </a:r>
          </a:p>
          <a:p>
            <a:r>
              <a:rPr lang="en-ID" sz="3200" dirty="0"/>
              <a:t> </a:t>
            </a:r>
            <a:r>
              <a:rPr lang="en-ID" sz="3200" dirty="0" err="1"/>
              <a:t>Tindaklanjut</a:t>
            </a:r>
            <a:r>
              <a:rPr lang="en-ID" sz="3200" dirty="0"/>
              <a:t> dan </a:t>
            </a:r>
            <a:r>
              <a:rPr lang="en-ID" sz="3200" dirty="0" err="1"/>
              <a:t>Penyelesaian</a:t>
            </a:r>
            <a:r>
              <a:rPr lang="en-ID" sz="3200" dirty="0"/>
              <a:t> </a:t>
            </a:r>
            <a:r>
              <a:rPr lang="en-ID" sz="3200" dirty="0" err="1"/>
              <a:t>terhadap</a:t>
            </a:r>
            <a:r>
              <a:rPr lang="en-ID" sz="3200" dirty="0"/>
              <a:t> </a:t>
            </a:r>
            <a:r>
              <a:rPr lang="en-ID" sz="3200" dirty="0" err="1"/>
              <a:t>keluhan</a:t>
            </a:r>
            <a:r>
              <a:rPr lang="en-ID" sz="3200" dirty="0"/>
              <a:t> </a:t>
            </a:r>
            <a:r>
              <a:rPr lang="en-ID" sz="3200" dirty="0" err="1"/>
              <a:t>peserta</a:t>
            </a:r>
            <a:endParaRPr lang="en-ID" sz="3200" dirty="0"/>
          </a:p>
          <a:p>
            <a:r>
              <a:rPr lang="en-ID" sz="3200" dirty="0"/>
              <a:t> Tingkat </a:t>
            </a:r>
            <a:r>
              <a:rPr lang="en-ID" sz="3200" dirty="0" err="1"/>
              <a:t>kepuasan</a:t>
            </a:r>
            <a:r>
              <a:rPr lang="en-ID" sz="3200" dirty="0"/>
              <a:t> </a:t>
            </a:r>
            <a:r>
              <a:rPr lang="en-ID" sz="3200" dirty="0" err="1"/>
              <a:t>peserta</a:t>
            </a:r>
            <a:r>
              <a:rPr lang="en-ID" sz="3200" dirty="0"/>
              <a:t> di FKRTL </a:t>
            </a:r>
            <a:r>
              <a:rPr lang="en-ID" sz="3200" dirty="0" err="1"/>
              <a:t>Memiliki</a:t>
            </a:r>
            <a:r>
              <a:rPr lang="en-ID" sz="3200" dirty="0"/>
              <a:t> dan </a:t>
            </a:r>
            <a:r>
              <a:rPr lang="en-ID" sz="3200" dirty="0" err="1"/>
              <a:t>menjalankan</a:t>
            </a:r>
            <a:r>
              <a:rPr lang="en-ID" sz="3200" dirty="0"/>
              <a:t> SOP </a:t>
            </a:r>
            <a:r>
              <a:rPr lang="en-ID" sz="3200" dirty="0" err="1"/>
              <a:t>obat</a:t>
            </a:r>
            <a:r>
              <a:rPr lang="en-ID" sz="3200" dirty="0"/>
              <a:t>  </a:t>
            </a:r>
          </a:p>
          <a:p>
            <a:r>
              <a:rPr lang="en-ID" sz="3200" dirty="0"/>
              <a:t>    </a:t>
            </a:r>
            <a:r>
              <a:rPr lang="en-ID" sz="3200" dirty="0" err="1"/>
              <a:t>kosong</a:t>
            </a:r>
            <a:r>
              <a:rPr lang="en-ID" sz="3200" dirty="0"/>
              <a:t> </a:t>
            </a:r>
          </a:p>
          <a:p>
            <a:r>
              <a:rPr lang="en-ID" sz="3200" dirty="0"/>
              <a:t> Surat </a:t>
            </a:r>
            <a:r>
              <a:rPr lang="en-ID" sz="3200" dirty="0" err="1"/>
              <a:t>peringatan</a:t>
            </a:r>
            <a:r>
              <a:rPr lang="en-ID" sz="3200" dirty="0"/>
              <a:t> </a:t>
            </a:r>
          </a:p>
          <a:p>
            <a:r>
              <a:rPr lang="en-ID" sz="3200" dirty="0"/>
              <a:t> </a:t>
            </a:r>
            <a:r>
              <a:rPr lang="en-ID" sz="3200" dirty="0" err="1"/>
              <a:t>kualitas</a:t>
            </a:r>
            <a:r>
              <a:rPr lang="en-ID" sz="3200" dirty="0"/>
              <a:t> </a:t>
            </a:r>
            <a:r>
              <a:rPr lang="en-ID" sz="3200" dirty="0" err="1"/>
              <a:t>pengajuan</a:t>
            </a:r>
            <a:r>
              <a:rPr lang="en-ID" sz="3200" dirty="0"/>
              <a:t> </a:t>
            </a:r>
            <a:r>
              <a:rPr lang="en-ID" sz="3200" dirty="0" err="1"/>
              <a:t>klaim</a:t>
            </a:r>
            <a:r>
              <a:rPr lang="en-ID" sz="3200" dirty="0"/>
              <a:t> RS </a:t>
            </a:r>
          </a:p>
          <a:p>
            <a:r>
              <a:rPr lang="en-ID" sz="3200" dirty="0"/>
              <a:t></a:t>
            </a:r>
            <a:r>
              <a:rPr lang="en-ID" sz="3200" dirty="0" err="1"/>
              <a:t>Tindaklanjut</a:t>
            </a:r>
            <a:r>
              <a:rPr lang="en-ID" sz="3200" dirty="0"/>
              <a:t> </a:t>
            </a:r>
            <a:r>
              <a:rPr lang="en-ID" sz="3200" dirty="0" err="1"/>
              <a:t>verifikasi</a:t>
            </a:r>
            <a:r>
              <a:rPr lang="en-ID" sz="3200" dirty="0"/>
              <a:t> </a:t>
            </a:r>
            <a:r>
              <a:rPr lang="en-ID" sz="3200" dirty="0" err="1"/>
              <a:t>pasca</a:t>
            </a:r>
            <a:r>
              <a:rPr lang="en-ID" sz="3200" dirty="0"/>
              <a:t> </a:t>
            </a:r>
            <a:r>
              <a:rPr lang="en-ID" sz="3200" dirty="0" err="1"/>
              <a:t>klaim</a:t>
            </a:r>
            <a:r>
              <a:rPr lang="en-ID" sz="3200" dirty="0"/>
              <a:t> (</a:t>
            </a:r>
            <a:r>
              <a:rPr lang="en-ID" sz="3200" dirty="0" err="1"/>
              <a:t>lembar</a:t>
            </a:r>
            <a:r>
              <a:rPr lang="en-ID" sz="3200" dirty="0"/>
              <a:t> </a:t>
            </a:r>
            <a:r>
              <a:rPr lang="en-ID" sz="3200" dirty="0" err="1"/>
              <a:t>konfirmasi</a:t>
            </a:r>
            <a:r>
              <a:rPr lang="en-ID" sz="3200" dirty="0"/>
              <a:t> dan </a:t>
            </a:r>
            <a:r>
              <a:rPr lang="en-ID" sz="3200" dirty="0" err="1"/>
              <a:t>berita</a:t>
            </a:r>
            <a:r>
              <a:rPr lang="en-ID" sz="3200" dirty="0"/>
              <a:t> acara)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4E1844-49CF-4B1A-8CDC-FF9D75AA1FE6}"/>
              </a:ext>
            </a:extLst>
          </p:cNvPr>
          <p:cNvSpPr txBox="1"/>
          <p:nvPr/>
        </p:nvSpPr>
        <p:spPr>
          <a:xfrm>
            <a:off x="3927231" y="294895"/>
            <a:ext cx="9214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600" b="1" dirty="0"/>
              <a:t>FASILITAS KESEHATAN KERJA SAMA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81639-FEF2-4291-B96C-C2236D4A4CEF}"/>
              </a:ext>
            </a:extLst>
          </p:cNvPr>
          <p:cNvSpPr txBox="1"/>
          <p:nvPr/>
        </p:nvSpPr>
        <p:spPr>
          <a:xfrm>
            <a:off x="968431" y="1546758"/>
            <a:ext cx="6435970" cy="245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Pada </a:t>
            </a:r>
            <a:r>
              <a:rPr lang="en-ID" b="1" dirty="0" err="1"/>
              <a:t>Tahun</a:t>
            </a:r>
            <a:r>
              <a:rPr lang="en-ID" b="1" dirty="0"/>
              <a:t> 2021 </a:t>
            </a:r>
            <a:r>
              <a:rPr lang="en-ID" b="1" dirty="0" err="1"/>
              <a:t>terdapat</a:t>
            </a:r>
            <a:r>
              <a:rPr lang="en-ID" b="1" dirty="0"/>
              <a:t> </a:t>
            </a:r>
            <a:r>
              <a:rPr lang="en-ID" b="1" dirty="0" err="1"/>
              <a:t>penambahan</a:t>
            </a:r>
            <a:r>
              <a:rPr lang="en-ID" b="1" dirty="0"/>
              <a:t> 3 (</a:t>
            </a:r>
            <a:r>
              <a:rPr lang="en-ID" b="1" dirty="0" err="1"/>
              <a:t>Tiga</a:t>
            </a:r>
            <a:r>
              <a:rPr lang="en-ID" b="1" dirty="0"/>
              <a:t>) FKRTL : </a:t>
            </a:r>
          </a:p>
          <a:p>
            <a:pPr marL="457200" indent="-457200">
              <a:buAutoNum type="arabicParenR"/>
            </a:pPr>
            <a:r>
              <a:rPr lang="en-ID" dirty="0"/>
              <a:t>RSUD </a:t>
            </a:r>
            <a:r>
              <a:rPr lang="en-ID" dirty="0" err="1"/>
              <a:t>Saptosari</a:t>
            </a:r>
            <a:r>
              <a:rPr lang="en-ID" dirty="0"/>
              <a:t> per </a:t>
            </a:r>
            <a:r>
              <a:rPr lang="en-ID" dirty="0" err="1"/>
              <a:t>Tgl</a:t>
            </a:r>
            <a:r>
              <a:rPr lang="en-ID" dirty="0"/>
              <a:t> 1 September 2021 </a:t>
            </a:r>
          </a:p>
          <a:p>
            <a:pPr marL="457200" indent="-457200">
              <a:buAutoNum type="arabicParenR"/>
            </a:pPr>
            <a:r>
              <a:rPr lang="en-ID" dirty="0"/>
              <a:t>RS Permata </a:t>
            </a:r>
            <a:r>
              <a:rPr lang="en-ID" dirty="0" err="1"/>
              <a:t>Husada</a:t>
            </a:r>
            <a:r>
              <a:rPr lang="en-ID" dirty="0"/>
              <a:t> per </a:t>
            </a:r>
            <a:r>
              <a:rPr lang="en-ID" dirty="0" err="1"/>
              <a:t>Tgl</a:t>
            </a:r>
            <a:r>
              <a:rPr lang="en-ID" dirty="0"/>
              <a:t> 7 November 2021 </a:t>
            </a:r>
          </a:p>
          <a:p>
            <a:pPr marL="457200" indent="-457200">
              <a:buAutoNum type="arabicParenR"/>
            </a:pPr>
            <a:r>
              <a:rPr lang="en-ID" dirty="0"/>
              <a:t>RS AMC Muhammadiyah Yogyakarta per </a:t>
            </a:r>
            <a:r>
              <a:rPr lang="en-ID" dirty="0" err="1"/>
              <a:t>Tgl</a:t>
            </a:r>
            <a:r>
              <a:rPr lang="en-ID" dirty="0"/>
              <a:t> 1 </a:t>
            </a:r>
            <a:r>
              <a:rPr lang="en-ID" dirty="0" err="1"/>
              <a:t>Desember</a:t>
            </a:r>
            <a:r>
              <a:rPr lang="en-ID" dirty="0"/>
              <a:t>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7C3DC-C687-45A6-B90A-4C915FBF5340}"/>
              </a:ext>
            </a:extLst>
          </p:cNvPr>
          <p:cNvSpPr txBox="1"/>
          <p:nvPr/>
        </p:nvSpPr>
        <p:spPr>
          <a:xfrm>
            <a:off x="9823938" y="6511694"/>
            <a:ext cx="6635261" cy="2794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PROPORSI FKRTL KERJA SAMA BERDASARKAN KEPEMILIKAN</a:t>
            </a:r>
          </a:p>
          <a:p>
            <a:r>
              <a:rPr lang="en-ID" dirty="0"/>
              <a:t>76% FKRTL Milik </a:t>
            </a:r>
            <a:r>
              <a:rPr lang="en-ID" dirty="0" err="1"/>
              <a:t>Swasta</a:t>
            </a:r>
            <a:r>
              <a:rPr lang="en-ID" dirty="0"/>
              <a:t> (</a:t>
            </a:r>
            <a:r>
              <a:rPr lang="en-ID" dirty="0" err="1"/>
              <a:t>perorangan</a:t>
            </a:r>
            <a:r>
              <a:rPr lang="en-ID" dirty="0"/>
              <a:t> dan </a:t>
            </a:r>
            <a:r>
              <a:rPr lang="en-ID" dirty="0" err="1"/>
              <a:t>grup</a:t>
            </a:r>
            <a:r>
              <a:rPr lang="en-ID" dirty="0"/>
              <a:t>), 18% </a:t>
            </a:r>
            <a:r>
              <a:rPr lang="en-ID" dirty="0" err="1"/>
              <a:t>adalah</a:t>
            </a:r>
            <a:r>
              <a:rPr lang="en-ID" dirty="0"/>
              <a:t> RS </a:t>
            </a:r>
            <a:r>
              <a:rPr lang="en-ID" dirty="0" err="1"/>
              <a:t>Umum</a:t>
            </a:r>
            <a:r>
              <a:rPr lang="en-ID" dirty="0"/>
              <a:t>, 6% </a:t>
            </a:r>
            <a:r>
              <a:rPr lang="en-ID" dirty="0" err="1"/>
              <a:t>adalah</a:t>
            </a:r>
            <a:r>
              <a:rPr lang="en-ID" dirty="0"/>
              <a:t> RS TNI</a:t>
            </a:r>
          </a:p>
          <a:p>
            <a:endParaRPr lang="en-ID" dirty="0"/>
          </a:p>
          <a:p>
            <a:r>
              <a:rPr lang="en-ID" b="1" dirty="0"/>
              <a:t>PROPORSI FKRTL KERJA SAMA BERDASARKAN KELAS </a:t>
            </a:r>
          </a:p>
          <a:p>
            <a:r>
              <a:rPr lang="sv-SE" dirty="0"/>
              <a:t>50% FKRTL Milik Swasta (perorangan dan grup) </a:t>
            </a:r>
            <a:endParaRPr lang="en-ID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0E67E-6E02-4F90-AD5B-17B387470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7" t="53606" r="47477" b="13221"/>
          <a:stretch/>
        </p:blipFill>
        <p:spPr>
          <a:xfrm>
            <a:off x="398586" y="4609117"/>
            <a:ext cx="8428891" cy="4887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D56EAB-4F5F-4344-B1F7-E102D3046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84" t="20433" r="22880" b="46394"/>
          <a:stretch/>
        </p:blipFill>
        <p:spPr>
          <a:xfrm>
            <a:off x="7974245" y="1226368"/>
            <a:ext cx="8695972" cy="50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94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B0EC18-E13B-4564-B9FE-D95DADECDB04}"/>
              </a:ext>
            </a:extLst>
          </p:cNvPr>
          <p:cNvSpPr txBox="1"/>
          <p:nvPr/>
        </p:nvSpPr>
        <p:spPr>
          <a:xfrm>
            <a:off x="4615961" y="470741"/>
            <a:ext cx="8528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4000" b="1" dirty="0"/>
              <a:t>HASIL REKREDENSIALING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14557E34-0AC6-47C4-B6C6-2166EF553483}"/>
              </a:ext>
            </a:extLst>
          </p:cNvPr>
          <p:cNvGraphicFramePr>
            <a:graphicFrameLocks noGrp="1"/>
          </p:cNvGraphicFramePr>
          <p:nvPr/>
        </p:nvGraphicFramePr>
        <p:xfrm>
          <a:off x="1047750" y="1178627"/>
          <a:ext cx="15297149" cy="351028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730922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1148591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1473287">
                  <a:extLst>
                    <a:ext uri="{9D8B030D-6E8A-4147-A177-3AD203B41FA5}">
                      <a16:colId xmlns:a16="http://schemas.microsoft.com/office/drawing/2014/main" val="279481168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1361058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733711093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32645708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300536415"/>
                    </a:ext>
                  </a:extLst>
                </a:gridCol>
                <a:gridCol w="1560063">
                  <a:extLst>
                    <a:ext uri="{9D8B030D-6E8A-4147-A177-3AD203B41FA5}">
                      <a16:colId xmlns:a16="http://schemas.microsoft.com/office/drawing/2014/main" val="3588172309"/>
                    </a:ext>
                  </a:extLst>
                </a:gridCol>
                <a:gridCol w="2816343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1757693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</a:t>
                      </a:r>
                      <a:r>
                        <a:rPr lang="en-US" sz="1800" dirty="0" err="1"/>
                        <a:t>Faskes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Nilai </a:t>
                      </a:r>
                      <a:r>
                        <a:rPr lang="en-US" sz="1800" dirty="0" err="1"/>
                        <a:t>Rekredensialing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Ventilator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CPAP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Bed 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% Bed 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Bed NICU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 </a:t>
                      </a:r>
                      <a:r>
                        <a:rPr lang="en-US" sz="1800" dirty="0" err="1"/>
                        <a:t>Skoring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Rekredensialing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Keterangan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Evaluasi</a:t>
                      </a:r>
                      <a:r>
                        <a:rPr lang="en-US" sz="1800" dirty="0"/>
                        <a:t> Kerjasama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Sarana TT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Pelayanan</a:t>
                      </a:r>
                      <a:r>
                        <a:rPr lang="en-US" sz="1800" dirty="0"/>
                        <a:t> dan SDM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Kelengkapan</a:t>
                      </a:r>
                      <a:r>
                        <a:rPr lang="en-US" sz="1800" dirty="0"/>
                        <a:t> Sarana dan </a:t>
                      </a:r>
                      <a:r>
                        <a:rPr lang="en-US" sz="1800" dirty="0" err="1"/>
                        <a:t>Prasarana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/>
                        <a:t>Sistem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Prosedur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Administrasi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8129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06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55634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05B5508A-A3EE-4136-BBA5-BDD306C03ED9}"/>
              </a:ext>
            </a:extLst>
          </p:cNvPr>
          <p:cNvGraphicFramePr>
            <a:graphicFrameLocks noGrp="1"/>
          </p:cNvGraphicFramePr>
          <p:nvPr/>
        </p:nvGraphicFramePr>
        <p:xfrm>
          <a:off x="1047749" y="6474527"/>
          <a:ext cx="15297150" cy="2409123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781051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2720391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5246712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3274498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  <a:gridCol w="3274498">
                  <a:extLst>
                    <a:ext uri="{9D8B030D-6E8A-4147-A177-3AD203B41FA5}">
                      <a16:colId xmlns:a16="http://schemas.microsoft.com/office/drawing/2014/main" val="3301311832"/>
                    </a:ext>
                  </a:extLst>
                </a:gridCol>
              </a:tblGrid>
              <a:tr h="5549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7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</a:t>
                      </a:r>
                      <a:r>
                        <a:rPr lang="en-US" sz="1800" dirty="0" err="1"/>
                        <a:t>Faskes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7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Jenis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Dokumen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7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TMT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7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TAT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7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556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7A7053-A76C-4926-9369-ACA28EC6AF60}"/>
              </a:ext>
            </a:extLst>
          </p:cNvPr>
          <p:cNvSpPr txBox="1"/>
          <p:nvPr/>
        </p:nvSpPr>
        <p:spPr>
          <a:xfrm>
            <a:off x="316523" y="5603654"/>
            <a:ext cx="16435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b="1" dirty="0"/>
              <a:t>IJIN OPERASIONAL, AKREDITASI,REKOMENDASI PERNEFRI,IJIN PELAYANAN HD </a:t>
            </a:r>
          </a:p>
        </p:txBody>
      </p:sp>
    </p:spTree>
    <p:extLst>
      <p:ext uri="{BB962C8B-B14F-4D97-AF65-F5344CB8AC3E}">
        <p14:creationId xmlns:p14="http://schemas.microsoft.com/office/powerpoint/2010/main" val="275873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BB7D78C-8DD3-4B7B-B210-9BFE5EA8C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718" y="2482491"/>
            <a:ext cx="4586554" cy="3280276"/>
          </a:xfrm>
          <a:ln>
            <a:solidFill>
              <a:schemeClr val="accent3"/>
            </a:solidFill>
          </a:ln>
        </p:spPr>
        <p:txBody>
          <a:bodyPr/>
          <a:lstStyle/>
          <a:p>
            <a:pPr algn="l"/>
            <a:r>
              <a:rPr lang="en-US" sz="2800" b="1" dirty="0" err="1">
                <a:latin typeface="+mn-lt"/>
              </a:rPr>
              <a:t>Undang-Undang</a:t>
            </a:r>
            <a:r>
              <a:rPr lang="en-US" sz="2800" b="1" dirty="0">
                <a:latin typeface="+mn-lt"/>
              </a:rPr>
              <a:t> No</a:t>
            </a:r>
          </a:p>
          <a:p>
            <a:pPr algn="l"/>
            <a:r>
              <a:rPr lang="en-US" sz="2800" b="1" dirty="0">
                <a:latin typeface="+mn-lt"/>
              </a:rPr>
              <a:t>40 </a:t>
            </a:r>
            <a:r>
              <a:rPr lang="en-US" sz="2800" b="1" dirty="0" err="1">
                <a:latin typeface="+mn-lt"/>
              </a:rPr>
              <a:t>tahun</a:t>
            </a:r>
            <a:r>
              <a:rPr lang="en-US" sz="2800" b="1" dirty="0">
                <a:latin typeface="+mn-lt"/>
              </a:rPr>
              <a:t> 2004 </a:t>
            </a:r>
          </a:p>
          <a:p>
            <a:pPr algn="l"/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 err="1"/>
              <a:t>Jaminan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/>
              <a:t>Nasional dan</a:t>
            </a:r>
          </a:p>
          <a:p>
            <a:pPr algn="l"/>
            <a:r>
              <a:rPr lang="en-US" sz="2800" dirty="0" err="1"/>
              <a:t>Peraturan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 err="1"/>
              <a:t>pelaksanaannya</a:t>
            </a:r>
            <a:r>
              <a:rPr lang="en-US" sz="3200" dirty="0"/>
              <a:t>;</a:t>
            </a:r>
            <a:endParaRPr lang="en-US" sz="48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4BEAFE-FC26-4796-AB2C-F4F5CCC71AF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0220530" y="2616780"/>
            <a:ext cx="4361280" cy="1514272"/>
          </a:xfrm>
          <a:ln>
            <a:solidFill>
              <a:schemeClr val="accent3"/>
            </a:solidFill>
          </a:ln>
        </p:spPr>
        <p:txBody>
          <a:bodyPr/>
          <a:lstStyle/>
          <a:p>
            <a:pPr marL="0" indent="0">
              <a:buSzPts val="1100"/>
            </a:pPr>
            <a:r>
              <a:rPr lang="en-US" sz="2800" dirty="0" err="1"/>
              <a:t>Menjamin</a:t>
            </a:r>
            <a:r>
              <a:rPr lang="en-US" sz="2800" dirty="0"/>
              <a:t> </a:t>
            </a:r>
            <a:r>
              <a:rPr lang="en-US" sz="2800" dirty="0" err="1"/>
              <a:t>tersedianya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yang </a:t>
            </a:r>
            <a:r>
              <a:rPr lang="en-US" sz="2800" dirty="0" err="1"/>
              <a:t>mutunya</a:t>
            </a:r>
            <a:r>
              <a:rPr lang="en-US" sz="2800" dirty="0"/>
              <a:t> </a:t>
            </a:r>
            <a:r>
              <a:rPr lang="en-US" sz="2800" dirty="0" err="1"/>
              <a:t>dipercaya</a:t>
            </a:r>
            <a:r>
              <a:rPr lang="en-US" sz="2800" dirty="0"/>
              <a:t> oleh </a:t>
            </a:r>
            <a:r>
              <a:rPr lang="en-US" sz="2800" dirty="0" err="1"/>
              <a:t>peserta</a:t>
            </a:r>
            <a:r>
              <a:rPr lang="en-US" sz="2800" dirty="0"/>
              <a:t>;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F81EDC1-C6B3-42C9-8451-5B561539F506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0220530" y="5046484"/>
            <a:ext cx="4361280" cy="1701144"/>
          </a:xfrm>
          <a:ln>
            <a:solidFill>
              <a:schemeClr val="accent3"/>
            </a:solidFill>
          </a:ln>
        </p:spPr>
        <p:txBody>
          <a:bodyPr/>
          <a:lstStyle/>
          <a:p>
            <a:pPr marL="0" indent="0">
              <a:buSzPts val="1100"/>
            </a:pPr>
            <a:r>
              <a:rPr lang="en-US" sz="2800" dirty="0" err="1"/>
              <a:t>Mengendalikan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dan </a:t>
            </a:r>
            <a:r>
              <a:rPr lang="en-US" sz="2800" dirty="0" err="1"/>
              <a:t>utilisasi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; 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61CC178-6CD8-4A22-8769-45D1DF8AEDAA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 err="1">
                <a:solidFill>
                  <a:schemeClr val="tx1"/>
                </a:solidFill>
              </a:rPr>
              <a:t>Alasan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utama</a:t>
            </a:r>
            <a:r>
              <a:rPr lang="en-US" sz="4800" dirty="0">
                <a:solidFill>
                  <a:schemeClr val="tx1"/>
                </a:solidFill>
              </a:rPr>
              <a:t> Kerjasama  </a:t>
            </a:r>
            <a:r>
              <a:rPr lang="en-US" sz="4800" dirty="0" err="1">
                <a:solidFill>
                  <a:schemeClr val="tx1"/>
                </a:solidFill>
              </a:rPr>
              <a:t>Faskes</a:t>
            </a:r>
            <a:r>
              <a:rPr lang="en-US" sz="4800" dirty="0">
                <a:solidFill>
                  <a:schemeClr val="tx1"/>
                </a:solidFill>
              </a:rPr>
              <a:t> dg BPJS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31491-D0AC-475B-A1D1-97C94106A606}"/>
              </a:ext>
            </a:extLst>
          </p:cNvPr>
          <p:cNvSpPr txBox="1"/>
          <p:nvPr/>
        </p:nvSpPr>
        <p:spPr>
          <a:xfrm>
            <a:off x="2261718" y="6376010"/>
            <a:ext cx="4003906" cy="18158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Mengurangi</a:t>
            </a:r>
            <a:r>
              <a:rPr lang="en-US" sz="2800" dirty="0"/>
              <a:t> </a:t>
            </a:r>
            <a:r>
              <a:rPr lang="en-US" sz="2800" dirty="0" err="1"/>
              <a:t>kesalah-pahaman</a:t>
            </a:r>
            <a:r>
              <a:rPr lang="en-US" sz="2800" dirty="0"/>
              <a:t> dan </a:t>
            </a:r>
            <a:r>
              <a:rPr lang="en-US" sz="2800" dirty="0" err="1"/>
              <a:t>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masing-masing </a:t>
            </a:r>
            <a:r>
              <a:rPr lang="en-US" sz="2800" dirty="0" err="1"/>
              <a:t>pihak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4779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F2F380-0763-4865-9B29-BC06AE81D542}"/>
              </a:ext>
            </a:extLst>
          </p:cNvPr>
          <p:cNvSpPr txBox="1"/>
          <p:nvPr/>
        </p:nvSpPr>
        <p:spPr>
          <a:xfrm>
            <a:off x="2564423" y="241573"/>
            <a:ext cx="11939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 err="1"/>
              <a:t>Kesesuaian</a:t>
            </a:r>
            <a:r>
              <a:rPr lang="en-ID" sz="2800" b="1" dirty="0"/>
              <a:t> </a:t>
            </a:r>
            <a:r>
              <a:rPr lang="en-ID" sz="2800" b="1" dirty="0" err="1"/>
              <a:t>Jumlah</a:t>
            </a:r>
            <a:r>
              <a:rPr lang="en-ID" sz="2800" b="1" dirty="0"/>
              <a:t> TT Intensive </a:t>
            </a:r>
            <a:r>
              <a:rPr lang="en-ID" sz="2800" b="1" dirty="0" err="1"/>
              <a:t>sesuai</a:t>
            </a:r>
            <a:r>
              <a:rPr lang="en-ID" sz="2800" b="1" dirty="0"/>
              <a:t> PP 47 </a:t>
            </a:r>
            <a:r>
              <a:rPr lang="en-ID" sz="2800" b="1" dirty="0" err="1"/>
              <a:t>Tahun</a:t>
            </a:r>
            <a:r>
              <a:rPr lang="en-ID" sz="2800" b="1" dirty="0"/>
              <a:t> 2021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0459558D-8316-4EF4-9BD5-C8E3C6471623}"/>
              </a:ext>
            </a:extLst>
          </p:cNvPr>
          <p:cNvGraphicFramePr>
            <a:graphicFrameLocks noGrp="1"/>
          </p:cNvGraphicFramePr>
          <p:nvPr/>
        </p:nvGraphicFramePr>
        <p:xfrm>
          <a:off x="127867" y="926263"/>
          <a:ext cx="16840197" cy="460248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478661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1414616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9481168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91361058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373371109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32645708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0053641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5881723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1703035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3399100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693688158"/>
                    </a:ext>
                  </a:extLst>
                </a:gridCol>
                <a:gridCol w="370489">
                  <a:extLst>
                    <a:ext uri="{9D8B030D-6E8A-4147-A177-3AD203B41FA5}">
                      <a16:colId xmlns:a16="http://schemas.microsoft.com/office/drawing/2014/main" val="2020452390"/>
                    </a:ext>
                  </a:extLst>
                </a:gridCol>
                <a:gridCol w="850955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870295">
                  <a:extLst>
                    <a:ext uri="{9D8B030D-6E8A-4147-A177-3AD203B41FA5}">
                      <a16:colId xmlns:a16="http://schemas.microsoft.com/office/drawing/2014/main" val="898640285"/>
                    </a:ext>
                  </a:extLst>
                </a:gridCol>
                <a:gridCol w="812275">
                  <a:extLst>
                    <a:ext uri="{9D8B030D-6E8A-4147-A177-3AD203B41FA5}">
                      <a16:colId xmlns:a16="http://schemas.microsoft.com/office/drawing/2014/main" val="3508590179"/>
                    </a:ext>
                  </a:extLst>
                </a:gridCol>
                <a:gridCol w="870295">
                  <a:extLst>
                    <a:ext uri="{9D8B030D-6E8A-4147-A177-3AD203B41FA5}">
                      <a16:colId xmlns:a16="http://schemas.microsoft.com/office/drawing/2014/main" val="3759200622"/>
                    </a:ext>
                  </a:extLst>
                </a:gridCol>
                <a:gridCol w="928314">
                  <a:extLst>
                    <a:ext uri="{9D8B030D-6E8A-4147-A177-3AD203B41FA5}">
                      <a16:colId xmlns:a16="http://schemas.microsoft.com/office/drawing/2014/main" val="473452545"/>
                    </a:ext>
                  </a:extLst>
                </a:gridCol>
                <a:gridCol w="908974">
                  <a:extLst>
                    <a:ext uri="{9D8B030D-6E8A-4147-A177-3AD203B41FA5}">
                      <a16:colId xmlns:a16="http://schemas.microsoft.com/office/drawing/2014/main" val="2724218758"/>
                    </a:ext>
                  </a:extLst>
                </a:gridCol>
                <a:gridCol w="986334">
                  <a:extLst>
                    <a:ext uri="{9D8B030D-6E8A-4147-A177-3AD203B41FA5}">
                      <a16:colId xmlns:a16="http://schemas.microsoft.com/office/drawing/2014/main" val="3604515074"/>
                    </a:ext>
                  </a:extLst>
                </a:gridCol>
                <a:gridCol w="605818">
                  <a:extLst>
                    <a:ext uri="{9D8B030D-6E8A-4147-A177-3AD203B41FA5}">
                      <a16:colId xmlns:a16="http://schemas.microsoft.com/office/drawing/2014/main" val="3515396718"/>
                    </a:ext>
                  </a:extLst>
                </a:gridCol>
                <a:gridCol w="651274">
                  <a:extLst>
                    <a:ext uri="{9D8B030D-6E8A-4147-A177-3AD203B41FA5}">
                      <a16:colId xmlns:a16="http://schemas.microsoft.com/office/drawing/2014/main" val="3463314344"/>
                    </a:ext>
                  </a:extLst>
                </a:gridCol>
                <a:gridCol w="1124568">
                  <a:extLst>
                    <a:ext uri="{9D8B030D-6E8A-4147-A177-3AD203B41FA5}">
                      <a16:colId xmlns:a16="http://schemas.microsoft.com/office/drawing/2014/main" val="3306774960"/>
                    </a:ext>
                  </a:extLst>
                </a:gridCol>
                <a:gridCol w="499979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Nama </a:t>
                      </a:r>
                      <a:r>
                        <a:rPr lang="en-US" sz="1600" dirty="0" err="1"/>
                        <a:t>Faskes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PP 47/ 2021 (</a:t>
                      </a:r>
                      <a:r>
                        <a:rPr lang="en-US" sz="1600" dirty="0" err="1"/>
                        <a:t>Pemenuhan</a:t>
                      </a:r>
                      <a:r>
                        <a:rPr lang="en-US" sz="1600" dirty="0"/>
                        <a:t> s/d 1/1/2023)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060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</a:t>
                      </a:r>
                      <a:r>
                        <a:rPr lang="en-US" sz="1800" dirty="0" err="1"/>
                        <a:t>Faskes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Nilai </a:t>
                      </a:r>
                      <a:r>
                        <a:rPr lang="en-US" sz="1600" dirty="0" err="1"/>
                        <a:t>Rekredensialing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Ventilator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CPAP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Bed 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% Bed 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Bed NICU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Tempat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Tidur</a:t>
                      </a:r>
                      <a:r>
                        <a:rPr lang="en-US" sz="1600" dirty="0"/>
                        <a:t> Intermediate Ward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Tempat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Tidur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ruang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berslin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Tempat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tidur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ruang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isolasi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Tempat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tidur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khusus</a:t>
                      </a:r>
                      <a:r>
                        <a:rPr lang="en-US" sz="1600" dirty="0"/>
                        <a:t> Covid 19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Total </a:t>
                      </a:r>
                      <a:r>
                        <a:rPr lang="en-US" sz="1600" dirty="0" err="1"/>
                        <a:t>Tempat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Tidur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Standar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Total TT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ICU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ICCU/ICVCU, PICU, NICU, RICU)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1335973"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Kelas WIP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Kelas VIP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Kelas I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Kelas II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Kelas III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ICU (+ Covid)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PICU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NICU (+ Covid)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ICCU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HCU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Standar</a:t>
                      </a:r>
                      <a:r>
                        <a:rPr lang="en-US" sz="1600" dirty="0"/>
                        <a:t> ICU 6 %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Total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Ket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Jumlah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Standar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Prosenrase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Intensif</a:t>
                      </a:r>
                      <a:r>
                        <a:rPr lang="en-US" sz="1600" dirty="0"/>
                        <a:t> lain (4%)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Ket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FA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81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RS X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556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A60597-57AE-4D06-8C66-C25C43730A9E}"/>
              </a:ext>
            </a:extLst>
          </p:cNvPr>
          <p:cNvSpPr txBox="1"/>
          <p:nvPr/>
        </p:nvSpPr>
        <p:spPr>
          <a:xfrm>
            <a:off x="2602144" y="5864634"/>
            <a:ext cx="11746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 err="1"/>
              <a:t>Rasio</a:t>
            </a:r>
            <a:r>
              <a:rPr lang="en-ID" sz="2800" b="1" dirty="0"/>
              <a:t> </a:t>
            </a:r>
            <a:r>
              <a:rPr lang="en-ID" sz="2800" b="1" dirty="0" err="1"/>
              <a:t>Perawat</a:t>
            </a:r>
            <a:r>
              <a:rPr lang="en-ID" sz="2800" b="1" dirty="0"/>
              <a:t> </a:t>
            </a:r>
            <a:r>
              <a:rPr lang="en-ID" sz="2800" b="1" dirty="0" err="1"/>
              <a:t>dibanding</a:t>
            </a:r>
            <a:r>
              <a:rPr lang="en-ID" sz="2800" b="1" dirty="0"/>
              <a:t> </a:t>
            </a:r>
            <a:r>
              <a:rPr lang="en-ID" sz="2800" b="1" dirty="0" err="1"/>
              <a:t>Jumlah</a:t>
            </a:r>
            <a:r>
              <a:rPr lang="en-ID" sz="2800" b="1" dirty="0"/>
              <a:t> </a:t>
            </a:r>
            <a:r>
              <a:rPr lang="en-ID" sz="2800" b="1" dirty="0" err="1"/>
              <a:t>Mesin</a:t>
            </a:r>
            <a:r>
              <a:rPr lang="en-ID" sz="2800" b="1" dirty="0"/>
              <a:t> </a:t>
            </a:r>
            <a:r>
              <a:rPr lang="en-ID" sz="2800" b="1" dirty="0" err="1"/>
              <a:t>Hemodialisa</a:t>
            </a:r>
            <a:endParaRPr lang="en-ID" sz="3600" b="1" dirty="0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2B800EC4-EBB5-4047-A262-7F6BCD1712AB}"/>
              </a:ext>
            </a:extLst>
          </p:cNvPr>
          <p:cNvGraphicFramePr>
            <a:graphicFrameLocks noGrp="1"/>
          </p:cNvGraphicFramePr>
          <p:nvPr/>
        </p:nvGraphicFramePr>
        <p:xfrm>
          <a:off x="127867" y="6459488"/>
          <a:ext cx="16840195" cy="3033762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615083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79481168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91361058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3733711093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264570802"/>
                    </a:ext>
                  </a:extLst>
                </a:gridCol>
                <a:gridCol w="2390434">
                  <a:extLst>
                    <a:ext uri="{9D8B030D-6E8A-4147-A177-3AD203B41FA5}">
                      <a16:colId xmlns:a16="http://schemas.microsoft.com/office/drawing/2014/main" val="1300536415"/>
                    </a:ext>
                  </a:extLst>
                </a:gridCol>
                <a:gridCol w="1193316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1940750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65467447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28411012"/>
                    </a:ext>
                  </a:extLst>
                </a:gridCol>
                <a:gridCol w="927962">
                  <a:extLst>
                    <a:ext uri="{9D8B030D-6E8A-4147-A177-3AD203B41FA5}">
                      <a16:colId xmlns:a16="http://schemas.microsoft.com/office/drawing/2014/main" val="466613838"/>
                    </a:ext>
                  </a:extLst>
                </a:gridCol>
              </a:tblGrid>
              <a:tr h="4366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FKRTL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Mesin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Hemodialisa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Ventilator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CPAP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Perawat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bersertifikat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% Bed 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Penggunaan</a:t>
                      </a:r>
                      <a:r>
                        <a:rPr lang="en-US" sz="1800" dirty="0"/>
                        <a:t> Hollow Fiber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Shift </a:t>
                      </a:r>
                      <a:r>
                        <a:rPr lang="en-US" sz="1800" dirty="0" err="1"/>
                        <a:t>Jadwal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Perawat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74295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Jumlah</a:t>
                      </a:r>
                      <a:r>
                        <a:rPr lang="en-US" sz="1800" dirty="0"/>
                        <a:t> Unit HD Hb Sag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Spesifikasi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Mesin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Jumlah</a:t>
                      </a:r>
                      <a:r>
                        <a:rPr lang="en-US" sz="1800" dirty="0"/>
                        <a:t> Unit HD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Jumlah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Perawat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bersertifikat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Rasio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Jumlah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Mesin</a:t>
                      </a:r>
                      <a:r>
                        <a:rPr lang="en-US" sz="1800" dirty="0"/>
                        <a:t>: </a:t>
                      </a:r>
                      <a:r>
                        <a:rPr lang="en-US" sz="1800" dirty="0" err="1"/>
                        <a:t>Jumlah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Perawat</a:t>
                      </a:r>
                      <a:r>
                        <a:rPr lang="en-US" sz="1800" dirty="0"/>
                        <a:t> (3:4)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Reuse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Singel</a:t>
                      </a:r>
                      <a:r>
                        <a:rPr lang="en-US" sz="1800" dirty="0"/>
                        <a:t> Use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Pagi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Siang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Malam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6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44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1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396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2700A21-18EB-4881-9B78-403715105D90}"/>
              </a:ext>
            </a:extLst>
          </p:cNvPr>
          <p:cNvSpPr txBox="1"/>
          <p:nvPr/>
        </p:nvSpPr>
        <p:spPr>
          <a:xfrm>
            <a:off x="5228492" y="386862"/>
            <a:ext cx="6611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TIM ONKOLOGI</a:t>
            </a:r>
            <a:endParaRPr lang="en-ID" sz="44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F8988-7FFD-4F49-99F9-20D6C2B95ED3}"/>
              </a:ext>
            </a:extLst>
          </p:cNvPr>
          <p:cNvSpPr txBox="1"/>
          <p:nvPr/>
        </p:nvSpPr>
        <p:spPr>
          <a:xfrm>
            <a:off x="1418493" y="2000325"/>
            <a:ext cx="5509845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n-lt"/>
              </a:rPr>
              <a:t>Persamaan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persepsi</a:t>
            </a:r>
            <a:r>
              <a:rPr lang="en-US" sz="3200" b="1" dirty="0">
                <a:latin typeface="+mn-lt"/>
              </a:rPr>
              <a:t> Tim </a:t>
            </a:r>
            <a:r>
              <a:rPr lang="en-US" sz="3200" b="1" dirty="0" err="1">
                <a:latin typeface="+mn-lt"/>
              </a:rPr>
              <a:t>Onkologi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sesuai</a:t>
            </a:r>
            <a:r>
              <a:rPr lang="en-US" sz="3200" b="1" dirty="0">
                <a:latin typeface="+mn-lt"/>
              </a:rPr>
              <a:t> PMK 54/2018</a:t>
            </a:r>
            <a:endParaRPr lang="en-ID" sz="3200" b="1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19042-9709-4D80-B941-61ECD2ACAEA9}"/>
              </a:ext>
            </a:extLst>
          </p:cNvPr>
          <p:cNvSpPr txBox="1"/>
          <p:nvPr/>
        </p:nvSpPr>
        <p:spPr>
          <a:xfrm>
            <a:off x="1418493" y="3728665"/>
            <a:ext cx="55098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BPJS </a:t>
            </a:r>
            <a:r>
              <a:rPr lang="en-US" sz="2400" dirty="0" err="1">
                <a:latin typeface="+mn-lt"/>
              </a:rPr>
              <a:t>kesehata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Kemenkes</a:t>
            </a:r>
            <a:r>
              <a:rPr lang="en-US" sz="2400" dirty="0">
                <a:latin typeface="+mn-lt"/>
              </a:rPr>
              <a:t>, IDI dan TKMKB Pusat, </a:t>
            </a:r>
            <a:r>
              <a:rPr lang="en-US" sz="2400" dirty="0" err="1">
                <a:latin typeface="+mn-lt"/>
              </a:rPr>
              <a:t>memastikan</a:t>
            </a:r>
            <a:r>
              <a:rPr lang="en-US" sz="2400" dirty="0">
                <a:latin typeface="+mn-lt"/>
              </a:rPr>
              <a:t> Tim </a:t>
            </a:r>
            <a:r>
              <a:rPr lang="en-US" sz="2400" dirty="0" err="1">
                <a:latin typeface="+mn-lt"/>
              </a:rPr>
              <a:t>Onkologi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dibentuk</a:t>
            </a:r>
            <a:r>
              <a:rPr lang="en-US" sz="2400" dirty="0">
                <a:latin typeface="+mn-lt"/>
              </a:rPr>
              <a:t> oleh FKRTL </a:t>
            </a:r>
            <a:r>
              <a:rPr lang="en-US" sz="2400" dirty="0" err="1">
                <a:latin typeface="+mn-lt"/>
              </a:rPr>
              <a:t>sesuai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ketentuan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Kepkonsil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No. 28//KKI/KEP/XI/2016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tentang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Pengesahan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Buku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Putih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Kompetensi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Kemoterapi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dalam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Bidang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Spesialisasi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+mn-lt"/>
                <a:sym typeface="Wingdings" panose="05000000000000000000" pitchFamily="2" charset="2"/>
              </a:rPr>
              <a:t>Kedokteran</a:t>
            </a:r>
            <a:endParaRPr lang="en-ID" sz="24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EA005-B73C-4282-8669-01876D021FC3}"/>
              </a:ext>
            </a:extLst>
          </p:cNvPr>
          <p:cNvSpPr txBox="1"/>
          <p:nvPr/>
        </p:nvSpPr>
        <p:spPr>
          <a:xfrm>
            <a:off x="8663355" y="2000325"/>
            <a:ext cx="55098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Tim </a:t>
            </a:r>
            <a:r>
              <a:rPr lang="en-US" sz="2800" b="1" dirty="0" err="1">
                <a:latin typeface="+mn-lt"/>
              </a:rPr>
              <a:t>Onkologi</a:t>
            </a:r>
            <a:endParaRPr lang="en-ID" sz="28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73232-C50C-4E1D-9FFC-197F709B18DC}"/>
              </a:ext>
            </a:extLst>
          </p:cNvPr>
          <p:cNvSpPr txBox="1"/>
          <p:nvPr/>
        </p:nvSpPr>
        <p:spPr>
          <a:xfrm>
            <a:off x="8604740" y="2785155"/>
            <a:ext cx="84640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1. </a:t>
            </a:r>
            <a:r>
              <a:rPr lang="en-US" sz="2400" dirty="0" err="1">
                <a:latin typeface="+mn-lt"/>
              </a:rPr>
              <a:t>Ditetapkan</a:t>
            </a:r>
            <a:r>
              <a:rPr lang="en-US" sz="2400" dirty="0">
                <a:latin typeface="+mn-lt"/>
              </a:rPr>
              <a:t> oleh </a:t>
            </a:r>
            <a:r>
              <a:rPr lang="en-US" sz="2400" dirty="0" err="1">
                <a:latin typeface="+mn-lt"/>
              </a:rPr>
              <a:t>Pimpinan</a:t>
            </a:r>
            <a:r>
              <a:rPr lang="en-US" sz="2400" dirty="0">
                <a:latin typeface="+mn-lt"/>
              </a:rPr>
              <a:t> FKRTL dan </a:t>
            </a:r>
            <a:r>
              <a:rPr lang="en-US" sz="2400" dirty="0" err="1">
                <a:latin typeface="+mn-lt"/>
              </a:rPr>
              <a:t>sekurang-kurangnya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tdd</a:t>
            </a:r>
            <a:r>
              <a:rPr lang="en-US" sz="2400" dirty="0">
                <a:latin typeface="+mn-lt"/>
              </a:rPr>
              <a:t>:</a:t>
            </a:r>
          </a:p>
          <a:p>
            <a:pPr marL="457200" indent="-457200">
              <a:buAutoNum type="alphaLcPeriod"/>
            </a:pPr>
            <a:r>
              <a:rPr lang="en-US" sz="2400" b="1" dirty="0">
                <a:latin typeface="+mn-lt"/>
              </a:rPr>
              <a:t>1 (</a:t>
            </a:r>
            <a:r>
              <a:rPr lang="en-US" sz="2400" b="1" dirty="0" err="1">
                <a:latin typeface="+mn-lt"/>
              </a:rPr>
              <a:t>satu</a:t>
            </a:r>
            <a:r>
              <a:rPr lang="en-US" sz="2400" b="1" dirty="0">
                <a:latin typeface="+mn-lt"/>
              </a:rPr>
              <a:t>) </a:t>
            </a:r>
            <a:r>
              <a:rPr lang="en-US" sz="2400" b="1" dirty="0" err="1">
                <a:latin typeface="+mn-lt"/>
              </a:rPr>
              <a:t>Dokter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Spesialis</a:t>
            </a:r>
            <a:r>
              <a:rPr lang="en-US" sz="2400" b="1" dirty="0">
                <a:latin typeface="+mn-lt"/>
              </a:rPr>
              <a:t> DPJP </a:t>
            </a:r>
            <a:r>
              <a:rPr lang="en-US" sz="2400" dirty="0">
                <a:latin typeface="+mn-lt"/>
              </a:rPr>
              <a:t>yang </a:t>
            </a:r>
            <a:r>
              <a:rPr lang="en-US" sz="2400" dirty="0" err="1">
                <a:latin typeface="+mn-lt"/>
              </a:rPr>
              <a:t>memiliki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kompetensi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dalam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perawatan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onkologi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atau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kanker</a:t>
            </a:r>
            <a:r>
              <a:rPr lang="en-US" sz="2400" dirty="0">
                <a:latin typeface="+mn-lt"/>
              </a:rPr>
              <a:t> yang </a:t>
            </a:r>
            <a:r>
              <a:rPr lang="en-US" sz="2400" dirty="0" err="1">
                <a:latin typeface="+mn-lt"/>
              </a:rPr>
              <a:t>memiliki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kompetensi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kolegium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terkait</a:t>
            </a:r>
            <a:endParaRPr lang="en-US" sz="2400" dirty="0">
              <a:latin typeface="+mn-lt"/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latin typeface="+mn-lt"/>
              </a:rPr>
              <a:t>1 (</a:t>
            </a:r>
            <a:r>
              <a:rPr lang="en-US" sz="2400" b="1" dirty="0" err="1">
                <a:latin typeface="+mn-lt"/>
              </a:rPr>
              <a:t>satu</a:t>
            </a:r>
            <a:r>
              <a:rPr lang="en-US" sz="2400" b="1" dirty="0">
                <a:latin typeface="+mn-lt"/>
              </a:rPr>
              <a:t>) </a:t>
            </a:r>
            <a:r>
              <a:rPr lang="en-US" sz="2400" b="1" dirty="0" err="1">
                <a:latin typeface="+mn-lt"/>
              </a:rPr>
              <a:t>Perawat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terlatih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dalam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melakukan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perawatan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kanker</a:t>
            </a:r>
            <a:r>
              <a:rPr lang="en-US" sz="2400" dirty="0">
                <a:latin typeface="+mn-lt"/>
              </a:rPr>
              <a:t>/</a:t>
            </a:r>
            <a:r>
              <a:rPr lang="en-US" sz="2400" dirty="0" err="1">
                <a:latin typeface="+mn-lt"/>
              </a:rPr>
              <a:t>onkologi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dalam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memiliki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sertifikat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pelatih</a:t>
            </a:r>
            <a:endParaRPr lang="en-US" sz="2400" dirty="0">
              <a:latin typeface="+mn-lt"/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latin typeface="+mn-lt"/>
              </a:rPr>
              <a:t>1 (</a:t>
            </a:r>
            <a:r>
              <a:rPr lang="en-US" sz="2400" b="1" dirty="0" err="1">
                <a:latin typeface="+mn-lt"/>
              </a:rPr>
              <a:t>satu</a:t>
            </a:r>
            <a:r>
              <a:rPr lang="en-US" sz="2400" b="1" dirty="0">
                <a:latin typeface="+mn-lt"/>
              </a:rPr>
              <a:t>) </a:t>
            </a:r>
            <a:r>
              <a:rPr lang="en-US" sz="2400" b="1" dirty="0" err="1">
                <a:latin typeface="+mn-lt"/>
              </a:rPr>
              <a:t>Apoteker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terlatih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yang </a:t>
            </a:r>
            <a:r>
              <a:rPr lang="en-US" sz="2400" dirty="0" err="1">
                <a:latin typeface="+mn-lt"/>
              </a:rPr>
              <a:t>menyiapkan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obat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kemoterapi</a:t>
            </a:r>
            <a:r>
              <a:rPr lang="en-US" sz="2400" dirty="0">
                <a:latin typeface="+mn-lt"/>
              </a:rPr>
              <a:t> dan </a:t>
            </a:r>
            <a:r>
              <a:rPr lang="en-US" sz="2400" dirty="0" err="1">
                <a:latin typeface="+mn-lt"/>
              </a:rPr>
              <a:t>memiliki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sertifikat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pelatih</a:t>
            </a:r>
            <a:endParaRPr lang="en-US" sz="2400" dirty="0">
              <a:latin typeface="+mn-lt"/>
            </a:endParaRPr>
          </a:p>
          <a:p>
            <a:pPr marL="457200" indent="-457200">
              <a:buAutoNum type="alphaLcPeriod"/>
            </a:pPr>
            <a:endParaRPr lang="en-US" sz="2400" dirty="0">
              <a:latin typeface="+mn-lt"/>
            </a:endParaRPr>
          </a:p>
          <a:p>
            <a:r>
              <a:rPr lang="en-ID" sz="2400" dirty="0">
                <a:latin typeface="+mn-lt"/>
              </a:rPr>
              <a:t>2. FKRTL yang </a:t>
            </a:r>
            <a:r>
              <a:rPr lang="en-ID" sz="2400" dirty="0" err="1">
                <a:latin typeface="+mn-lt"/>
              </a:rPr>
              <a:t>menyelenggarakan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kemoterapi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adalah</a:t>
            </a:r>
            <a:r>
              <a:rPr lang="en-ID" sz="2400" dirty="0">
                <a:latin typeface="+mn-lt"/>
              </a:rPr>
              <a:t> FKRTL </a:t>
            </a:r>
            <a:r>
              <a:rPr lang="en-ID" sz="2400" dirty="0" err="1">
                <a:latin typeface="+mn-lt"/>
              </a:rPr>
              <a:t>tingkat</a:t>
            </a:r>
            <a:r>
              <a:rPr lang="en-ID" sz="2400" dirty="0">
                <a:latin typeface="+mn-lt"/>
              </a:rPr>
              <a:t> 3 </a:t>
            </a:r>
            <a:r>
              <a:rPr lang="en-ID" sz="2400" dirty="0" err="1">
                <a:latin typeface="+mn-lt"/>
              </a:rPr>
              <a:t>atau</a:t>
            </a:r>
            <a:r>
              <a:rPr lang="en-ID" sz="2400" dirty="0">
                <a:latin typeface="+mn-lt"/>
              </a:rPr>
              <a:t> FKRTL </a:t>
            </a:r>
            <a:r>
              <a:rPr lang="en-ID" sz="2400" dirty="0" err="1">
                <a:latin typeface="+mn-lt"/>
              </a:rPr>
              <a:t>tingkat</a:t>
            </a:r>
            <a:r>
              <a:rPr lang="en-ID" sz="2400" dirty="0">
                <a:latin typeface="+mn-lt"/>
              </a:rPr>
              <a:t> 2 yang </a:t>
            </a:r>
            <a:r>
              <a:rPr lang="en-ID" sz="2400" dirty="0" err="1">
                <a:latin typeface="+mn-lt"/>
              </a:rPr>
              <a:t>memiliki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sarana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kemoterapi</a:t>
            </a:r>
            <a:r>
              <a:rPr lang="en-ID" sz="2400" dirty="0">
                <a:latin typeface="+mn-lt"/>
              </a:rPr>
              <a:t>, </a:t>
            </a:r>
            <a:r>
              <a:rPr lang="en-ID" sz="2400" dirty="0" err="1">
                <a:latin typeface="+mn-lt"/>
              </a:rPr>
              <a:t>kelengkapan</a:t>
            </a:r>
            <a:r>
              <a:rPr lang="en-ID" sz="2400" dirty="0">
                <a:latin typeface="+mn-lt"/>
              </a:rPr>
              <a:t> SDM dan </a:t>
            </a:r>
            <a:r>
              <a:rPr lang="en-ID" sz="2400" dirty="0" err="1">
                <a:latin typeface="+mn-lt"/>
              </a:rPr>
              <a:t>sarana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prasarana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lainnya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sesuai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ketentuan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perundang-uundangan</a:t>
            </a:r>
            <a:r>
              <a:rPr lang="en-ID" sz="2400" dirty="0">
                <a:latin typeface="+mn-lt"/>
              </a:rPr>
              <a:t> yang </a:t>
            </a:r>
            <a:r>
              <a:rPr lang="en-ID" sz="2400" dirty="0" err="1">
                <a:latin typeface="+mn-lt"/>
              </a:rPr>
              <a:t>telah</a:t>
            </a:r>
            <a:r>
              <a:rPr lang="en-ID" sz="2400" dirty="0">
                <a:latin typeface="+mn-lt"/>
              </a:rPr>
              <a:t> di </a:t>
            </a:r>
            <a:r>
              <a:rPr lang="en-ID" sz="2400" dirty="0" err="1">
                <a:latin typeface="+mn-lt"/>
              </a:rPr>
              <a:t>tetapkan</a:t>
            </a:r>
            <a:r>
              <a:rPr lang="en-ID" sz="2400" dirty="0">
                <a:latin typeface="+mn-lt"/>
              </a:rPr>
              <a:t> oleh </a:t>
            </a:r>
            <a:r>
              <a:rPr lang="en-ID" sz="2400" dirty="0" err="1">
                <a:latin typeface="+mn-lt"/>
              </a:rPr>
              <a:t>Pimpinan</a:t>
            </a:r>
            <a:r>
              <a:rPr lang="en-ID" sz="2400" dirty="0">
                <a:latin typeface="+mn-lt"/>
              </a:rPr>
              <a:t> FKRTL. Sarana dan </a:t>
            </a:r>
            <a:r>
              <a:rPr lang="en-ID" sz="2400" dirty="0" err="1">
                <a:latin typeface="+mn-lt"/>
              </a:rPr>
              <a:t>prasarana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dalam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menunjang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pemberian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obat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kemoterapi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ditetapkan</a:t>
            </a:r>
            <a:r>
              <a:rPr lang="en-ID" sz="2400" dirty="0">
                <a:latin typeface="+mn-lt"/>
              </a:rPr>
              <a:t> oleh </a:t>
            </a:r>
            <a:r>
              <a:rPr lang="en-ID" sz="2400" dirty="0" err="1">
                <a:latin typeface="+mn-lt"/>
              </a:rPr>
              <a:t>Pimpinan</a:t>
            </a:r>
            <a:r>
              <a:rPr lang="en-ID" sz="2400" dirty="0">
                <a:latin typeface="+mn-lt"/>
              </a:rPr>
              <a:t> FKRTL</a:t>
            </a:r>
          </a:p>
        </p:txBody>
      </p:sp>
    </p:spTree>
    <p:extLst>
      <p:ext uri="{BB962C8B-B14F-4D97-AF65-F5344CB8AC3E}">
        <p14:creationId xmlns:p14="http://schemas.microsoft.com/office/powerpoint/2010/main" val="31651680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1E0F96-8FC7-43BE-8C08-5EE9587F3763}"/>
              </a:ext>
            </a:extLst>
          </p:cNvPr>
          <p:cNvSpPr txBox="1"/>
          <p:nvPr/>
        </p:nvSpPr>
        <p:spPr>
          <a:xfrm>
            <a:off x="8534400" y="1068618"/>
            <a:ext cx="792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600" b="1" dirty="0"/>
              <a:t>SK Tim </a:t>
            </a:r>
            <a:r>
              <a:rPr lang="en-ID" sz="3600" b="1" dirty="0" err="1"/>
              <a:t>Onkologi</a:t>
            </a:r>
            <a:r>
              <a:rPr lang="en-ID" sz="3600" b="1" dirty="0"/>
              <a:t> FKRTL Wilayah </a:t>
            </a:r>
            <a:r>
              <a:rPr lang="en-ID" sz="3600" b="1" dirty="0" err="1"/>
              <a:t>Kab</a:t>
            </a:r>
            <a:r>
              <a:rPr lang="en-ID" sz="3600" b="1" dirty="0"/>
              <a:t> Bantul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08ACC-C11E-4AF2-9B94-FD1CEAB41C85}"/>
              </a:ext>
            </a:extLst>
          </p:cNvPr>
          <p:cNvSpPr txBox="1"/>
          <p:nvPr/>
        </p:nvSpPr>
        <p:spPr>
          <a:xfrm>
            <a:off x="9952894" y="3892659"/>
            <a:ext cx="41851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 </a:t>
            </a:r>
            <a:r>
              <a:rPr lang="en-ID" sz="2800" dirty="0" err="1"/>
              <a:t>perawat</a:t>
            </a:r>
            <a:r>
              <a:rPr lang="en-ID" sz="2800" dirty="0"/>
              <a:t> </a:t>
            </a:r>
            <a:r>
              <a:rPr lang="en-ID" sz="2800" dirty="0" err="1"/>
              <a:t>terlatih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perawatan</a:t>
            </a:r>
            <a:r>
              <a:rPr lang="en-ID" sz="2800" dirty="0"/>
              <a:t> </a:t>
            </a:r>
            <a:r>
              <a:rPr lang="en-ID" sz="2800" dirty="0" err="1"/>
              <a:t>onkologi</a:t>
            </a:r>
            <a:r>
              <a:rPr lang="en-ID" sz="2800" dirty="0"/>
              <a:t> yang </a:t>
            </a:r>
            <a:r>
              <a:rPr lang="en-ID" sz="2800" dirty="0" err="1"/>
              <a:t>bersertifikat</a:t>
            </a:r>
            <a:r>
              <a:rPr lang="en-ID" sz="28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BED674-D2E6-4151-A3E5-7B65267C4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3" t="19471" r="53424" b="8414"/>
          <a:stretch/>
        </p:blipFill>
        <p:spPr>
          <a:xfrm>
            <a:off x="937847" y="244171"/>
            <a:ext cx="6622010" cy="911285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933F3EE-7A5D-4ACD-83FD-E3B4632ADF8D}"/>
              </a:ext>
            </a:extLst>
          </p:cNvPr>
          <p:cNvSpPr/>
          <p:nvPr/>
        </p:nvSpPr>
        <p:spPr>
          <a:xfrm>
            <a:off x="8062421" y="3376246"/>
            <a:ext cx="1314514" cy="284870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03239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D17F7C-947A-44C1-844F-F0E4A6768687}"/>
              </a:ext>
            </a:extLst>
          </p:cNvPr>
          <p:cNvSpPr txBox="1"/>
          <p:nvPr/>
        </p:nvSpPr>
        <p:spPr>
          <a:xfrm>
            <a:off x="4630249" y="636699"/>
            <a:ext cx="7665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600" b="1" dirty="0"/>
              <a:t>INDIKATOR KEPATUHAN FKRTL</a:t>
            </a:r>
            <a:endParaRPr lang="en-ID" sz="4400" b="1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E056F1E0-10B0-4C8B-8354-676B2180219D}"/>
              </a:ext>
            </a:extLst>
          </p:cNvPr>
          <p:cNvGraphicFramePr>
            <a:graphicFrameLocks noGrp="1"/>
          </p:cNvGraphicFramePr>
          <p:nvPr/>
        </p:nvGraphicFramePr>
        <p:xfrm>
          <a:off x="149813" y="1679781"/>
          <a:ext cx="16626300" cy="728472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510000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1885951">
                  <a:extLst>
                    <a:ext uri="{9D8B030D-6E8A-4147-A177-3AD203B41FA5}">
                      <a16:colId xmlns:a16="http://schemas.microsoft.com/office/drawing/2014/main" val="2794811683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913610580"/>
                    </a:ext>
                  </a:extLst>
                </a:gridCol>
                <a:gridCol w="2292936">
                  <a:extLst>
                    <a:ext uri="{9D8B030D-6E8A-4147-A177-3AD203B41FA5}">
                      <a16:colId xmlns:a16="http://schemas.microsoft.com/office/drawing/2014/main" val="3733711093"/>
                    </a:ext>
                  </a:extLst>
                </a:gridCol>
                <a:gridCol w="3060114">
                  <a:extLst>
                    <a:ext uri="{9D8B030D-6E8A-4147-A177-3AD203B41FA5}">
                      <a16:colId xmlns:a16="http://schemas.microsoft.com/office/drawing/2014/main" val="32645708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00536415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654674474"/>
                    </a:ext>
                  </a:extLst>
                </a:gridCol>
              </a:tblGrid>
              <a:tr h="436612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PPK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Mutu</a:t>
                      </a:r>
                      <a:r>
                        <a:rPr lang="en-US" sz="1800" dirty="0"/>
                        <a:t> (75%)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Ventilator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Σ</a:t>
                      </a:r>
                      <a:r>
                        <a:rPr lang="en-US" sz="1800" dirty="0">
                          <a:latin typeface="Microsoft GothicNeo" panose="020B0500000101010101" pitchFamily="34" charset="-127"/>
                          <a:ea typeface="Microsoft GothicNeo" panose="020B0500000101010101" pitchFamily="34" charset="-127"/>
                          <a:cs typeface="Microsoft GothicNeo" panose="020B0500000101010101" pitchFamily="34" charset="-127"/>
                        </a:rPr>
                        <a:t> CPAP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Perawat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bersertifikat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% Bed ICU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Penggunaan</a:t>
                      </a:r>
                      <a:r>
                        <a:rPr lang="en-US" sz="1800" dirty="0"/>
                        <a:t> Hollow Fiber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(25%)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2808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1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Indikator</a:t>
                      </a: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 2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Indikator</a:t>
                      </a: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 3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Indikator</a:t>
                      </a: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 4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Indikator</a:t>
                      </a: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 5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Indikator</a:t>
                      </a: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 6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Indikator7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Pagi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661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Display TT yang </a:t>
                      </a:r>
                      <a:r>
                        <a:rPr lang="en-US" sz="1800" dirty="0" err="1"/>
                        <a:t>terhubung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Aplicare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Display TT </a:t>
                      </a:r>
                      <a:r>
                        <a:rPr lang="en-US" sz="1800" dirty="0" err="1"/>
                        <a:t>Operasi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terhubung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aplikasi</a:t>
                      </a:r>
                      <a:r>
                        <a:rPr lang="en-US" sz="1800" dirty="0"/>
                        <a:t> Mobile JKN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Sistem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Antrean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terhubung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Aplikasi</a:t>
                      </a:r>
                      <a:r>
                        <a:rPr lang="en-US" sz="1800" dirty="0"/>
                        <a:t> Mobile JKN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Tinjakan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lanjut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penyelesaian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Keluh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Peserta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terkait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layanan</a:t>
                      </a:r>
                      <a:r>
                        <a:rPr lang="en-US" sz="1800" dirty="0"/>
                        <a:t> Kesehatan di FKRTL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Indeks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pemahaman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Faskes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Tingkat </a:t>
                      </a:r>
                      <a:r>
                        <a:rPr lang="en-US" sz="1800" dirty="0" err="1"/>
                        <a:t>kepuasan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peserta</a:t>
                      </a:r>
                      <a:r>
                        <a:rPr lang="en-US" sz="1800" dirty="0"/>
                        <a:t> di </a:t>
                      </a:r>
                      <a:r>
                        <a:rPr lang="en-US" sz="1800" dirty="0" err="1"/>
                        <a:t>Faskes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Komitmen</a:t>
                      </a:r>
                      <a:r>
                        <a:rPr lang="en-US" sz="1800" dirty="0"/>
                        <a:t> PRB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086996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15 %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15%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18%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8%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8%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11%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25%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63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RS X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84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99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2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6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5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2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44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RS X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1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2400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E3EB26FA-1E4A-4961-93A3-8E3CDA613CFA}"/>
              </a:ext>
            </a:extLst>
          </p:cNvPr>
          <p:cNvSpPr txBox="1"/>
          <p:nvPr/>
        </p:nvSpPr>
        <p:spPr>
          <a:xfrm>
            <a:off x="2221523" y="365234"/>
            <a:ext cx="126257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4400" b="1" dirty="0"/>
              <a:t>CAPAIAN PRB BARU 2021 </a:t>
            </a:r>
            <a:endParaRPr lang="en-ID" sz="66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4B8ECF-55F1-4C80-BA92-BD83393BDCD3}"/>
              </a:ext>
            </a:extLst>
          </p:cNvPr>
          <p:cNvSpPr txBox="1"/>
          <p:nvPr/>
        </p:nvSpPr>
        <p:spPr>
          <a:xfrm>
            <a:off x="3245827" y="1134675"/>
            <a:ext cx="10577146" cy="76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/>
              <a:t>LAPORAN PENCAPAIAN PESERTA PRB BARU TAHUN 2021 KEDEPUTIAN WILAYAH JAWA TENGAH &amp; DIY S/D BULAN DESEMBER TAHUN 2021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3D2A5C0-C88D-4D89-8BA0-B716E82E9960}"/>
              </a:ext>
            </a:extLst>
          </p:cNvPr>
          <p:cNvGraphicFramePr>
            <a:graphicFrameLocks noGrp="1"/>
          </p:cNvGraphicFramePr>
          <p:nvPr/>
        </p:nvGraphicFramePr>
        <p:xfrm>
          <a:off x="411807" y="2070734"/>
          <a:ext cx="16245186" cy="3743960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562027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816055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972766">
                  <a:extLst>
                    <a:ext uri="{9D8B030D-6E8A-4147-A177-3AD203B41FA5}">
                      <a16:colId xmlns:a16="http://schemas.microsoft.com/office/drawing/2014/main" val="729563081"/>
                    </a:ext>
                  </a:extLst>
                </a:gridCol>
                <a:gridCol w="1031132">
                  <a:extLst>
                    <a:ext uri="{9D8B030D-6E8A-4147-A177-3AD203B41FA5}">
                      <a16:colId xmlns:a16="http://schemas.microsoft.com/office/drawing/2014/main" val="282653363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45237439"/>
                    </a:ext>
                  </a:extLst>
                </a:gridCol>
                <a:gridCol w="778213">
                  <a:extLst>
                    <a:ext uri="{9D8B030D-6E8A-4147-A177-3AD203B41FA5}">
                      <a16:colId xmlns:a16="http://schemas.microsoft.com/office/drawing/2014/main" val="20389592"/>
                    </a:ext>
                  </a:extLst>
                </a:gridCol>
                <a:gridCol w="680936">
                  <a:extLst>
                    <a:ext uri="{9D8B030D-6E8A-4147-A177-3AD203B41FA5}">
                      <a16:colId xmlns:a16="http://schemas.microsoft.com/office/drawing/2014/main" val="710649845"/>
                    </a:ext>
                  </a:extLst>
                </a:gridCol>
                <a:gridCol w="719847">
                  <a:extLst>
                    <a:ext uri="{9D8B030D-6E8A-4147-A177-3AD203B41FA5}">
                      <a16:colId xmlns:a16="http://schemas.microsoft.com/office/drawing/2014/main" val="2174018872"/>
                    </a:ext>
                  </a:extLst>
                </a:gridCol>
                <a:gridCol w="700391">
                  <a:extLst>
                    <a:ext uri="{9D8B030D-6E8A-4147-A177-3AD203B41FA5}">
                      <a16:colId xmlns:a16="http://schemas.microsoft.com/office/drawing/2014/main" val="73518665"/>
                    </a:ext>
                  </a:extLst>
                </a:gridCol>
                <a:gridCol w="797669">
                  <a:extLst>
                    <a:ext uri="{9D8B030D-6E8A-4147-A177-3AD203B41FA5}">
                      <a16:colId xmlns:a16="http://schemas.microsoft.com/office/drawing/2014/main" val="4032766853"/>
                    </a:ext>
                  </a:extLst>
                </a:gridCol>
                <a:gridCol w="680936">
                  <a:extLst>
                    <a:ext uri="{9D8B030D-6E8A-4147-A177-3AD203B41FA5}">
                      <a16:colId xmlns:a16="http://schemas.microsoft.com/office/drawing/2014/main" val="1761543866"/>
                    </a:ext>
                  </a:extLst>
                </a:gridCol>
                <a:gridCol w="661481">
                  <a:extLst>
                    <a:ext uri="{9D8B030D-6E8A-4147-A177-3AD203B41FA5}">
                      <a16:colId xmlns:a16="http://schemas.microsoft.com/office/drawing/2014/main" val="2361042646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2107807758"/>
                    </a:ext>
                  </a:extLst>
                </a:gridCol>
                <a:gridCol w="797669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739302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  <a:gridCol w="665267">
                  <a:extLst>
                    <a:ext uri="{9D8B030D-6E8A-4147-A177-3AD203B41FA5}">
                      <a16:colId xmlns:a16="http://schemas.microsoft.com/office/drawing/2014/main" val="3301311832"/>
                    </a:ext>
                  </a:extLst>
                </a:gridCol>
                <a:gridCol w="910613">
                  <a:extLst>
                    <a:ext uri="{9D8B030D-6E8A-4147-A177-3AD203B41FA5}">
                      <a16:colId xmlns:a16="http://schemas.microsoft.com/office/drawing/2014/main" val="4100926847"/>
                    </a:ext>
                  </a:extLst>
                </a:gridCol>
                <a:gridCol w="1190197">
                  <a:extLst>
                    <a:ext uri="{9D8B030D-6E8A-4147-A177-3AD203B41FA5}">
                      <a16:colId xmlns:a16="http://schemas.microsoft.com/office/drawing/2014/main" val="1460387652"/>
                    </a:ext>
                  </a:extLst>
                </a:gridCol>
                <a:gridCol w="1050405">
                  <a:extLst>
                    <a:ext uri="{9D8B030D-6E8A-4147-A177-3AD203B41FA5}">
                      <a16:colId xmlns:a16="http://schemas.microsoft.com/office/drawing/2014/main" val="3030122755"/>
                    </a:ext>
                  </a:extLst>
                </a:gridCol>
              </a:tblGrid>
              <a:tr h="55492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Nama PPK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Komitmen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Peserta</a:t>
                      </a:r>
                      <a:r>
                        <a:rPr lang="en-US" sz="1600" dirty="0"/>
                        <a:t> PRB </a:t>
                      </a:r>
                      <a:r>
                        <a:rPr lang="en-US" sz="1600" dirty="0" err="1"/>
                        <a:t>Baru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Tahun</a:t>
                      </a:r>
                      <a:r>
                        <a:rPr lang="en-US" sz="1600" dirty="0"/>
                        <a:t> 2021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Pencapaian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Peserta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Baru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 </a:t>
                      </a:r>
                      <a:r>
                        <a:rPr lang="en-US" sz="1600" dirty="0" err="1"/>
                        <a:t>Tahun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 </a:t>
                      </a:r>
                      <a:r>
                        <a:rPr lang="en-US" sz="1600" dirty="0" err="1"/>
                        <a:t>Bulan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Komitmen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capaian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perbulan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Jan-21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Feb-21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Mar-21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Apr-21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Mei-21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Jun-21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Jul-21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Aug-21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Sep-21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Nov-21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Des-21</a:t>
                      </a: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s.D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Desember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</a:t>
                      </a:r>
                      <a:r>
                        <a:rPr lang="en-US" sz="1600" dirty="0" err="1"/>
                        <a:t>capaian</a:t>
                      </a:r>
                      <a:r>
                        <a:rPr lang="en-US" sz="1600" dirty="0"/>
                        <a:t> disbanding </a:t>
                      </a:r>
                      <a:r>
                        <a:rPr lang="en-US" sz="1600" dirty="0" err="1"/>
                        <a:t>komitmen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s.d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Desmber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</a:t>
                      </a:r>
                      <a:r>
                        <a:rPr lang="en-US" sz="1600" dirty="0" err="1"/>
                        <a:t>capaian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s.d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Desember</a:t>
                      </a:r>
                      <a:endParaRPr lang="en-ID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4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556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D570B046-3B8D-4274-BF26-C3B61CE59DDE}"/>
              </a:ext>
            </a:extLst>
          </p:cNvPr>
          <p:cNvSpPr txBox="1"/>
          <p:nvPr/>
        </p:nvSpPr>
        <p:spPr>
          <a:xfrm>
            <a:off x="767861" y="1111286"/>
            <a:ext cx="7766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b="1" dirty="0"/>
              <a:t>SIP MASA BERLAKU HABIS</a:t>
            </a:r>
            <a:endParaRPr lang="en-ID" sz="6600" b="1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9BEAB69-AE1D-47A6-A391-DCA10033493F}"/>
              </a:ext>
            </a:extLst>
          </p:cNvPr>
          <p:cNvGraphicFramePr>
            <a:graphicFrameLocks noGrp="1"/>
          </p:cNvGraphicFramePr>
          <p:nvPr/>
        </p:nvGraphicFramePr>
        <p:xfrm>
          <a:off x="767861" y="1826327"/>
          <a:ext cx="13201650" cy="2409123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664949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2316009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4466795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1829083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  <a:gridCol w="1962407">
                  <a:extLst>
                    <a:ext uri="{9D8B030D-6E8A-4147-A177-3AD203B41FA5}">
                      <a16:colId xmlns:a16="http://schemas.microsoft.com/office/drawing/2014/main" val="3301311832"/>
                    </a:ext>
                  </a:extLst>
                </a:gridCol>
                <a:gridCol w="1962407">
                  <a:extLst>
                    <a:ext uri="{9D8B030D-6E8A-4147-A177-3AD203B41FA5}">
                      <a16:colId xmlns:a16="http://schemas.microsoft.com/office/drawing/2014/main" val="4100926847"/>
                    </a:ext>
                  </a:extLst>
                </a:gridCol>
              </a:tblGrid>
              <a:tr h="5549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9C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Tenaga </a:t>
                      </a:r>
                      <a:r>
                        <a:rPr lang="en-US" sz="1800" dirty="0" err="1"/>
                        <a:t>Medis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9C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</a:t>
                      </a:r>
                      <a:r>
                        <a:rPr lang="en-US" sz="1800" dirty="0" err="1"/>
                        <a:t>Faskes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9C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Nomor</a:t>
                      </a:r>
                      <a:r>
                        <a:rPr lang="en-US" sz="1800" dirty="0"/>
                        <a:t> SIP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9C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TMT SIP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9C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TAT SIP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9C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55634"/>
                  </a:ext>
                </a:extLst>
              </a:tr>
            </a:tbl>
          </a:graphicData>
        </a:graphic>
      </p:graphicFrame>
      <p:sp>
        <p:nvSpPr>
          <p:cNvPr id="6" name="Google Shape;1734;p65">
            <a:extLst>
              <a:ext uri="{FF2B5EF4-FFF2-40B4-BE49-F238E27FC236}">
                <a16:creationId xmlns:a16="http://schemas.microsoft.com/office/drawing/2014/main" id="{51DD53D3-47D9-414C-87EF-86D436419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7861" y="4304160"/>
            <a:ext cx="11270040" cy="99288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fi-FI" sz="3600" dirty="0"/>
              <a:t>SIP AKAN HABIS 90 HARI KEDEPAN</a:t>
            </a:r>
            <a:endParaRPr sz="3600" dirty="0"/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74ED3E20-4307-45D0-A389-3D12EE9028B8}"/>
              </a:ext>
            </a:extLst>
          </p:cNvPr>
          <p:cNvGraphicFramePr>
            <a:graphicFrameLocks noGrp="1"/>
          </p:cNvGraphicFramePr>
          <p:nvPr/>
        </p:nvGraphicFramePr>
        <p:xfrm>
          <a:off x="767861" y="5636327"/>
          <a:ext cx="13201650" cy="2409123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664949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2316009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4466795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  <a:gridCol w="1829083">
                  <a:extLst>
                    <a:ext uri="{9D8B030D-6E8A-4147-A177-3AD203B41FA5}">
                      <a16:colId xmlns:a16="http://schemas.microsoft.com/office/drawing/2014/main" val="1337244032"/>
                    </a:ext>
                  </a:extLst>
                </a:gridCol>
                <a:gridCol w="1962407">
                  <a:extLst>
                    <a:ext uri="{9D8B030D-6E8A-4147-A177-3AD203B41FA5}">
                      <a16:colId xmlns:a16="http://schemas.microsoft.com/office/drawing/2014/main" val="3301311832"/>
                    </a:ext>
                  </a:extLst>
                </a:gridCol>
                <a:gridCol w="1962407">
                  <a:extLst>
                    <a:ext uri="{9D8B030D-6E8A-4147-A177-3AD203B41FA5}">
                      <a16:colId xmlns:a16="http://schemas.microsoft.com/office/drawing/2014/main" val="4100926847"/>
                    </a:ext>
                  </a:extLst>
                </a:gridCol>
              </a:tblGrid>
              <a:tr h="5549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Tenaga </a:t>
                      </a:r>
                      <a:r>
                        <a:rPr lang="en-US" sz="1800" dirty="0" err="1"/>
                        <a:t>Medis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</a:t>
                      </a:r>
                      <a:r>
                        <a:rPr lang="en-US" sz="1800" dirty="0" err="1"/>
                        <a:t>Faskes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Nomor</a:t>
                      </a:r>
                      <a:r>
                        <a:rPr lang="en-US" sz="1800" dirty="0"/>
                        <a:t> SIP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TMT SIP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TAT SIP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55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397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69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dirty="0"/>
              <a:t>SIP LEBIH DARI 3 (TIGA)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0DCF8-2581-455C-B419-3427A01B4089}"/>
              </a:ext>
            </a:extLst>
          </p:cNvPr>
          <p:cNvSpPr txBox="1"/>
          <p:nvPr/>
        </p:nvSpPr>
        <p:spPr>
          <a:xfrm>
            <a:off x="2153217" y="2221021"/>
            <a:ext cx="672531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 b="1" dirty="0"/>
              <a:t>PERPRES NOMOR 82 TAHUN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732DC-FD81-4BF1-BE0B-D637C8AD2328}"/>
              </a:ext>
            </a:extLst>
          </p:cNvPr>
          <p:cNvSpPr txBox="1"/>
          <p:nvPr/>
        </p:nvSpPr>
        <p:spPr>
          <a:xfrm>
            <a:off x="2153263" y="3065509"/>
            <a:ext cx="6725265" cy="341632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D" sz="2400" b="1" dirty="0" err="1"/>
              <a:t>tentang</a:t>
            </a:r>
            <a:r>
              <a:rPr lang="en-ID" sz="2400" b="1" dirty="0"/>
              <a:t> </a:t>
            </a:r>
            <a:r>
              <a:rPr lang="en-ID" sz="2400" b="1" dirty="0" err="1"/>
              <a:t>Jaminan</a:t>
            </a:r>
            <a:r>
              <a:rPr lang="en-ID" sz="2400" b="1" dirty="0"/>
              <a:t> Kesehatan </a:t>
            </a:r>
            <a:r>
              <a:rPr lang="en-ID" sz="2400" b="1" dirty="0" err="1"/>
              <a:t>Pasal</a:t>
            </a:r>
            <a:r>
              <a:rPr lang="en-ID" sz="2400" b="1" dirty="0"/>
              <a:t> 77 </a:t>
            </a:r>
            <a:r>
              <a:rPr lang="en-ID" sz="2400" b="1" dirty="0" err="1"/>
              <a:t>ayat</a:t>
            </a:r>
            <a:r>
              <a:rPr lang="en-ID" sz="2400" b="1" dirty="0"/>
              <a:t> (4) </a:t>
            </a:r>
          </a:p>
          <a:p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terdapat</a:t>
            </a:r>
            <a:r>
              <a:rPr lang="en-ID" sz="2400" dirty="0"/>
              <a:t> </a:t>
            </a:r>
            <a:r>
              <a:rPr lang="en-ID" sz="2400" dirty="0" err="1"/>
              <a:t>pembayaran</a:t>
            </a:r>
            <a:r>
              <a:rPr lang="en-ID" sz="2400" dirty="0"/>
              <a:t> </a:t>
            </a:r>
            <a:r>
              <a:rPr lang="en-ID" sz="2400" dirty="0" err="1"/>
              <a:t>atas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Kesehatan yang </a:t>
            </a:r>
            <a:r>
              <a:rPr lang="en-ID" sz="2400" dirty="0" err="1"/>
              <a:t>disebabkan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penyalahgunaan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Kesehatan yang </a:t>
            </a:r>
            <a:r>
              <a:rPr lang="en-ID" sz="2400" dirty="0" err="1"/>
              <a:t>dilakukan</a:t>
            </a:r>
            <a:r>
              <a:rPr lang="en-ID" sz="2400" dirty="0"/>
              <a:t> oleh </a:t>
            </a:r>
            <a:r>
              <a:rPr lang="en-ID" sz="2400" dirty="0" err="1"/>
              <a:t>Fasilitas</a:t>
            </a:r>
            <a:r>
              <a:rPr lang="en-ID" sz="2400" dirty="0"/>
              <a:t> Kesehatan,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Kesehatan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mengembalikan</a:t>
            </a:r>
            <a:r>
              <a:rPr lang="en-ID" sz="2400" dirty="0"/>
              <a:t> </a:t>
            </a:r>
            <a:r>
              <a:rPr lang="en-ID" sz="2400" dirty="0" err="1"/>
              <a:t>biaya</a:t>
            </a:r>
            <a:r>
              <a:rPr lang="en-ID" sz="2400" dirty="0"/>
              <a:t> yang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dibayarakan</a:t>
            </a:r>
            <a:r>
              <a:rPr lang="en-ID" sz="2400" dirty="0"/>
              <a:t> </a:t>
            </a:r>
            <a:r>
              <a:rPr lang="en-ID" sz="2400" dirty="0" err="1"/>
              <a:t>setelah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verifikasi</a:t>
            </a:r>
            <a:r>
              <a:rPr lang="en-ID" sz="2400" dirty="0"/>
              <a:t> </a:t>
            </a:r>
            <a:r>
              <a:rPr lang="en-ID" sz="2400" dirty="0" err="1"/>
              <a:t>pasca</a:t>
            </a:r>
            <a:r>
              <a:rPr lang="en-ID" sz="2400" dirty="0"/>
              <a:t> </a:t>
            </a:r>
            <a:r>
              <a:rPr lang="en-ID" sz="2400" dirty="0" err="1"/>
              <a:t>klaim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BPJS Kesehatan.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E3CA1-0859-46A9-95F1-9B7DD012AE6F}"/>
              </a:ext>
            </a:extLst>
          </p:cNvPr>
          <p:cNvSpPr txBox="1"/>
          <p:nvPr/>
        </p:nvSpPr>
        <p:spPr>
          <a:xfrm>
            <a:off x="9615900" y="4752935"/>
            <a:ext cx="6725312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b-NO" sz="2800" b="1" dirty="0"/>
              <a:t>PERMENKES NOMOR 2052/MENKES/PER/X/2011</a:t>
            </a:r>
            <a:endParaRPr lang="en-ID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C45F4-0386-45D2-9904-EE994EB1D7BC}"/>
              </a:ext>
            </a:extLst>
          </p:cNvPr>
          <p:cNvSpPr txBox="1"/>
          <p:nvPr/>
        </p:nvSpPr>
        <p:spPr>
          <a:xfrm>
            <a:off x="9615947" y="5897199"/>
            <a:ext cx="6725265" cy="2308324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D" sz="2400" b="1" dirty="0" err="1"/>
              <a:t>Tentang</a:t>
            </a:r>
            <a:r>
              <a:rPr lang="en-ID" sz="2400" b="1" dirty="0"/>
              <a:t> </a:t>
            </a:r>
            <a:r>
              <a:rPr lang="en-ID" sz="2400" b="1" dirty="0" err="1"/>
              <a:t>Izin</a:t>
            </a:r>
            <a:r>
              <a:rPr lang="en-ID" sz="2400" b="1" dirty="0"/>
              <a:t> </a:t>
            </a:r>
            <a:r>
              <a:rPr lang="en-ID" sz="2400" b="1" dirty="0" err="1"/>
              <a:t>Praktik</a:t>
            </a:r>
            <a:r>
              <a:rPr lang="en-ID" sz="2400" b="1" dirty="0"/>
              <a:t> dan </a:t>
            </a:r>
            <a:r>
              <a:rPr lang="en-ID" sz="2400" b="1" dirty="0" err="1"/>
              <a:t>Pelaksanaan</a:t>
            </a:r>
            <a:r>
              <a:rPr lang="en-ID" sz="2400" b="1" dirty="0"/>
              <a:t> </a:t>
            </a:r>
            <a:r>
              <a:rPr lang="en-ID" sz="2400" b="1" dirty="0" err="1"/>
              <a:t>Praktik</a:t>
            </a:r>
            <a:r>
              <a:rPr lang="en-ID" sz="2400" b="1" dirty="0"/>
              <a:t> </a:t>
            </a:r>
            <a:r>
              <a:rPr lang="en-ID" sz="2400" b="1" dirty="0" err="1"/>
              <a:t>Kedokteran</a:t>
            </a:r>
            <a:r>
              <a:rPr lang="en-ID" sz="2400" b="1" dirty="0"/>
              <a:t> </a:t>
            </a:r>
            <a:r>
              <a:rPr lang="en-ID" sz="2400" b="1" dirty="0" err="1"/>
              <a:t>Pasal</a:t>
            </a:r>
            <a:r>
              <a:rPr lang="en-ID" sz="2400" b="1" dirty="0"/>
              <a:t> 4 </a:t>
            </a:r>
            <a:r>
              <a:rPr lang="en-ID" sz="2400" b="1" dirty="0" err="1"/>
              <a:t>ayat</a:t>
            </a:r>
            <a:r>
              <a:rPr lang="en-ID" sz="2400" b="1" dirty="0"/>
              <a:t> (1) </a:t>
            </a:r>
          </a:p>
          <a:p>
            <a:r>
              <a:rPr lang="en-ID" sz="2400" dirty="0"/>
              <a:t>SIP </a:t>
            </a:r>
            <a:r>
              <a:rPr lang="en-ID" sz="2400" dirty="0" err="1"/>
              <a:t>Dokter</a:t>
            </a:r>
            <a:r>
              <a:rPr lang="en-ID" sz="2400" dirty="0"/>
              <a:t> dan </a:t>
            </a:r>
            <a:r>
              <a:rPr lang="en-ID" sz="2400" dirty="0" err="1"/>
              <a:t>Dokter</a:t>
            </a:r>
            <a:r>
              <a:rPr lang="en-ID" sz="2400" dirty="0"/>
              <a:t> Gigi </a:t>
            </a:r>
            <a:r>
              <a:rPr lang="en-ID" sz="2400" dirty="0" err="1"/>
              <a:t>diberikan</a:t>
            </a:r>
            <a:r>
              <a:rPr lang="en-ID" sz="2400" dirty="0"/>
              <a:t> paling </a:t>
            </a:r>
            <a:r>
              <a:rPr lang="en-ID" sz="2400" dirty="0" err="1"/>
              <a:t>banyak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3 (</a:t>
            </a:r>
            <a:r>
              <a:rPr lang="en-ID" sz="2400" dirty="0" err="1"/>
              <a:t>tiga</a:t>
            </a:r>
            <a:r>
              <a:rPr lang="en-ID" sz="2400" dirty="0"/>
              <a:t>)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praktik</a:t>
            </a:r>
            <a:r>
              <a:rPr lang="en-ID" sz="2400" dirty="0"/>
              <a:t>, </a:t>
            </a:r>
            <a:r>
              <a:rPr lang="en-ID" sz="2400" dirty="0" err="1"/>
              <a:t>baik</a:t>
            </a:r>
            <a:r>
              <a:rPr lang="en-ID" sz="2400" dirty="0"/>
              <a:t> pada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 </a:t>
            </a:r>
            <a:r>
              <a:rPr lang="en-ID" sz="2400" dirty="0" err="1"/>
              <a:t>milik</a:t>
            </a:r>
            <a:r>
              <a:rPr lang="en-ID" sz="2400" dirty="0"/>
              <a:t> </a:t>
            </a:r>
            <a:r>
              <a:rPr lang="en-ID" sz="2400" dirty="0" err="1"/>
              <a:t>pemerintah</a:t>
            </a:r>
            <a:r>
              <a:rPr lang="en-ID" sz="2400" dirty="0"/>
              <a:t>, </a:t>
            </a:r>
            <a:r>
              <a:rPr lang="en-ID" sz="2400" dirty="0" err="1"/>
              <a:t>swasta</a:t>
            </a:r>
            <a:r>
              <a:rPr lang="en-ID" sz="2400" dirty="0"/>
              <a:t>,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praktik</a:t>
            </a:r>
            <a:r>
              <a:rPr lang="en-ID" sz="2400" dirty="0"/>
              <a:t> </a:t>
            </a:r>
            <a:r>
              <a:rPr lang="en-ID" sz="2400" dirty="0" err="1"/>
              <a:t>perorangan</a:t>
            </a:r>
            <a:r>
              <a:rPr lang="en-ID" sz="2400" dirty="0"/>
              <a:t>.</a:t>
            </a:r>
            <a:endParaRPr lang="en-ID" sz="2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70"/>
          <p:cNvSpPr txBox="1">
            <a:spLocks noGrp="1"/>
          </p:cNvSpPr>
          <p:nvPr>
            <p:ph type="title"/>
          </p:nvPr>
        </p:nvSpPr>
        <p:spPr>
          <a:xfrm>
            <a:off x="1995027" y="1972928"/>
            <a:ext cx="849139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pPr algn="l"/>
            <a:r>
              <a:rPr lang="en-ID" dirty="0"/>
              <a:t>Tenaga </a:t>
            </a:r>
            <a:r>
              <a:rPr lang="en-ID" dirty="0" err="1"/>
              <a:t>Medis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3 (</a:t>
            </a:r>
            <a:r>
              <a:rPr lang="en-ID" dirty="0" err="1"/>
              <a:t>Tiga</a:t>
            </a:r>
            <a:r>
              <a:rPr lang="en-ID" dirty="0"/>
              <a:t>) SIP</a:t>
            </a:r>
            <a:endParaRPr dirty="0"/>
          </a:p>
        </p:txBody>
      </p:sp>
      <p:sp>
        <p:nvSpPr>
          <p:cNvPr id="1787" name="Google Shape;1787;p70"/>
          <p:cNvSpPr txBox="1">
            <a:spLocks noGrp="1"/>
          </p:cNvSpPr>
          <p:nvPr>
            <p:ph type="subTitle" idx="1"/>
          </p:nvPr>
        </p:nvSpPr>
        <p:spPr>
          <a:xfrm>
            <a:off x="1995027" y="6738274"/>
            <a:ext cx="11327767" cy="703385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 algn="ctr"/>
            <a:r>
              <a:rPr lang="en-ID" sz="2400" dirty="0" err="1"/>
              <a:t>Diperlukan</a:t>
            </a:r>
            <a:r>
              <a:rPr lang="en-ID" sz="2400" dirty="0"/>
              <a:t> </a:t>
            </a:r>
            <a:r>
              <a:rPr lang="en-ID" sz="2400" dirty="0" err="1"/>
              <a:t>peran</a:t>
            </a:r>
            <a:r>
              <a:rPr lang="en-ID" sz="2400" dirty="0"/>
              <a:t> Regulator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memonitor</a:t>
            </a:r>
            <a:r>
              <a:rPr lang="en-ID" sz="2400" dirty="0"/>
              <a:t> SIP </a:t>
            </a:r>
            <a:r>
              <a:rPr lang="en-ID" sz="2400" dirty="0" err="1"/>
              <a:t>dokter</a:t>
            </a:r>
            <a:r>
              <a:rPr lang="en-ID" sz="2400" dirty="0"/>
              <a:t> </a:t>
            </a:r>
            <a:r>
              <a:rPr lang="en-ID" sz="2400" dirty="0" err="1"/>
              <a:t>maksimal</a:t>
            </a:r>
            <a:r>
              <a:rPr lang="en-ID" sz="2400" dirty="0"/>
              <a:t> 3 (</a:t>
            </a:r>
            <a:r>
              <a:rPr lang="en-ID" sz="2400" dirty="0" err="1"/>
              <a:t>tiga</a:t>
            </a:r>
            <a:r>
              <a:rPr lang="en-ID" sz="2400" dirty="0"/>
              <a:t>)</a:t>
            </a:r>
            <a:endParaRPr sz="2400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81152E29-107E-442E-A7CE-FBF767121953}"/>
              </a:ext>
            </a:extLst>
          </p:cNvPr>
          <p:cNvGraphicFramePr>
            <a:graphicFrameLocks noGrp="1"/>
          </p:cNvGraphicFramePr>
          <p:nvPr/>
        </p:nvGraphicFramePr>
        <p:xfrm>
          <a:off x="1995027" y="3232398"/>
          <a:ext cx="9812757" cy="3060204"/>
        </p:xfrm>
        <a:graphic>
          <a:graphicData uri="http://schemas.openxmlformats.org/drawingml/2006/table">
            <a:tbl>
              <a:tblPr firstRow="1" bandRow="1">
                <a:tableStyleId>{E254FE31-D884-41C5-8DD3-60736E6CB219}</a:tableStyleId>
              </a:tblPr>
              <a:tblGrid>
                <a:gridCol w="876101">
                  <a:extLst>
                    <a:ext uri="{9D8B030D-6E8A-4147-A177-3AD203B41FA5}">
                      <a16:colId xmlns:a16="http://schemas.microsoft.com/office/drawing/2014/main" val="3385682648"/>
                    </a:ext>
                  </a:extLst>
                </a:gridCol>
                <a:gridCol w="3051448">
                  <a:extLst>
                    <a:ext uri="{9D8B030D-6E8A-4147-A177-3AD203B41FA5}">
                      <a16:colId xmlns:a16="http://schemas.microsoft.com/office/drawing/2014/main" val="3031116129"/>
                    </a:ext>
                  </a:extLst>
                </a:gridCol>
                <a:gridCol w="5885208">
                  <a:extLst>
                    <a:ext uri="{9D8B030D-6E8A-4147-A177-3AD203B41FA5}">
                      <a16:colId xmlns:a16="http://schemas.microsoft.com/office/drawing/2014/main" val="3894381205"/>
                    </a:ext>
                  </a:extLst>
                </a:gridCol>
              </a:tblGrid>
              <a:tr h="7048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Tenaga </a:t>
                      </a:r>
                      <a:r>
                        <a:rPr lang="en-US" sz="1800" dirty="0" err="1"/>
                        <a:t>Medis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 </a:t>
                      </a:r>
                      <a:r>
                        <a:rPr lang="en-US" sz="1800" dirty="0" err="1"/>
                        <a:t>Faskes</a:t>
                      </a:r>
                      <a:endParaRPr lang="en-ID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479"/>
                  </a:ext>
                </a:extLst>
              </a:tr>
              <a:tr h="471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7261"/>
                  </a:ext>
                </a:extLst>
              </a:tr>
              <a:tr h="471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16292"/>
                  </a:ext>
                </a:extLst>
              </a:tr>
              <a:tr h="471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55747"/>
                  </a:ext>
                </a:extLst>
              </a:tr>
              <a:tr h="471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54382"/>
                  </a:ext>
                </a:extLst>
              </a:tr>
              <a:tr h="471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556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71"/>
          <p:cNvSpPr txBox="1">
            <a:spLocks noGrp="1"/>
          </p:cNvSpPr>
          <p:nvPr>
            <p:ph type="title"/>
          </p:nvPr>
        </p:nvSpPr>
        <p:spPr>
          <a:xfrm>
            <a:off x="1331400" y="530646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fi-FI" dirty="0"/>
              <a:t>Perubahan Kelas RS</a:t>
            </a:r>
            <a:endParaRPr dirty="0"/>
          </a:p>
        </p:txBody>
      </p:sp>
      <p:sp>
        <p:nvSpPr>
          <p:cNvPr id="1798" name="Google Shape;1798;p71"/>
          <p:cNvSpPr txBox="1">
            <a:spLocks noGrp="1"/>
          </p:cNvSpPr>
          <p:nvPr>
            <p:ph type="subTitle" idx="1"/>
          </p:nvPr>
        </p:nvSpPr>
        <p:spPr>
          <a:xfrm>
            <a:off x="10584001" y="3325501"/>
            <a:ext cx="5379091" cy="2566304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/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penetapan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RSU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D </a:t>
            </a:r>
            <a:r>
              <a:rPr lang="en-ID" dirty="0" err="1"/>
              <a:t>menjadi</a:t>
            </a:r>
            <a:r>
              <a:rPr lang="en-ID" dirty="0"/>
              <a:t> C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24BF3-DD94-46D4-B7F7-614CC7E7B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26" t="15826" r="55743" b="11996"/>
          <a:stretch/>
        </p:blipFill>
        <p:spPr>
          <a:xfrm>
            <a:off x="2153264" y="1565209"/>
            <a:ext cx="5379091" cy="795750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D57A9E2-97F1-4617-AFDD-D52E3D7F57C1}"/>
              </a:ext>
            </a:extLst>
          </p:cNvPr>
          <p:cNvSpPr/>
          <p:nvPr/>
        </p:nvSpPr>
        <p:spPr>
          <a:xfrm>
            <a:off x="8288594" y="3687097"/>
            <a:ext cx="2064774" cy="2153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5"/>
          <p:cNvSpPr/>
          <p:nvPr/>
        </p:nvSpPr>
        <p:spPr>
          <a:xfrm>
            <a:off x="6569547" y="1449896"/>
            <a:ext cx="3953029" cy="3067385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29" name="Google Shape;1229;p45"/>
          <p:cNvSpPr txBox="1">
            <a:spLocks noGrp="1"/>
          </p:cNvSpPr>
          <p:nvPr>
            <p:ph type="title"/>
          </p:nvPr>
        </p:nvSpPr>
        <p:spPr>
          <a:xfrm>
            <a:off x="2693227" y="4544260"/>
            <a:ext cx="11705680" cy="215824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-US" dirty="0" err="1"/>
              <a:t>Contoh</a:t>
            </a:r>
            <a:r>
              <a:rPr lang="en" dirty="0"/>
              <a:t> hasil Kredensialing</a:t>
            </a:r>
            <a:endParaRPr dirty="0"/>
          </a:p>
        </p:txBody>
      </p:sp>
      <p:sp>
        <p:nvSpPr>
          <p:cNvPr id="1231" name="Google Shape;1231;p45"/>
          <p:cNvSpPr txBox="1">
            <a:spLocks noGrp="1"/>
          </p:cNvSpPr>
          <p:nvPr>
            <p:ph type="title" idx="2"/>
          </p:nvPr>
        </p:nvSpPr>
        <p:spPr>
          <a:xfrm>
            <a:off x="6557880" y="1415213"/>
            <a:ext cx="3953040" cy="306208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dirty="0"/>
              <a:t>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96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FE66A14-B026-44FC-8817-4D0B5053B0EC}"/>
              </a:ext>
            </a:extLst>
          </p:cNvPr>
          <p:cNvGrpSpPr/>
          <p:nvPr/>
        </p:nvGrpSpPr>
        <p:grpSpPr>
          <a:xfrm>
            <a:off x="7078090" y="2928125"/>
            <a:ext cx="2859932" cy="5600601"/>
            <a:chOff x="5171467" y="2928125"/>
            <a:chExt cx="2859932" cy="56006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70A666-0A76-4831-9E43-C24C53C85FCD}"/>
                </a:ext>
              </a:extLst>
            </p:cNvPr>
            <p:cNvGrpSpPr/>
            <p:nvPr/>
          </p:nvGrpSpPr>
          <p:grpSpPr>
            <a:xfrm>
              <a:off x="5171467" y="2928125"/>
              <a:ext cx="2859932" cy="5600601"/>
              <a:chOff x="3171217" y="2356625"/>
              <a:chExt cx="2859932" cy="5600601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3B666B4-D39E-4DD9-B0AE-177E685BA840}"/>
                  </a:ext>
                </a:extLst>
              </p:cNvPr>
              <p:cNvSpPr/>
              <p:nvPr/>
            </p:nvSpPr>
            <p:spPr>
              <a:xfrm>
                <a:off x="3171217" y="2762655"/>
                <a:ext cx="2859932" cy="5194571"/>
              </a:xfrm>
              <a:prstGeom prst="roundRect">
                <a:avLst>
                  <a:gd name="adj" fmla="val 0"/>
                </a:avLst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089B0BE-52A9-4FF0-81DC-DC0E51187E23}"/>
                  </a:ext>
                </a:extLst>
              </p:cNvPr>
              <p:cNvSpPr/>
              <p:nvPr/>
            </p:nvSpPr>
            <p:spPr>
              <a:xfrm>
                <a:off x="3367300" y="2952750"/>
                <a:ext cx="2467766" cy="477101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F0A5467-768E-4C93-A75F-D9431DA8A83B}"/>
                  </a:ext>
                </a:extLst>
              </p:cNvPr>
              <p:cNvSpPr/>
              <p:nvPr/>
            </p:nvSpPr>
            <p:spPr>
              <a:xfrm>
                <a:off x="3543366" y="2356626"/>
                <a:ext cx="847659" cy="1192247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381D3F7D-C08B-4A90-AB77-DF1B7378107F}"/>
                  </a:ext>
                </a:extLst>
              </p:cNvPr>
              <p:cNvSpPr/>
              <p:nvPr/>
            </p:nvSpPr>
            <p:spPr>
              <a:xfrm rot="5400000">
                <a:off x="4438447" y="2309203"/>
                <a:ext cx="406029" cy="500874"/>
              </a:xfrm>
              <a:prstGeom prst="triangle">
                <a:avLst>
                  <a:gd name="adj" fmla="val 96918"/>
                </a:avLst>
              </a:prstGeom>
              <a:solidFill>
                <a:srgbClr val="518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B0E60B-ED88-43BA-960D-D52A7BD1048A}"/>
                </a:ext>
              </a:extLst>
            </p:cNvPr>
            <p:cNvSpPr txBox="1"/>
            <p:nvPr/>
          </p:nvSpPr>
          <p:spPr>
            <a:xfrm>
              <a:off x="5325902" y="3104709"/>
              <a:ext cx="12357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Agency FB" panose="020B0503020202020204" pitchFamily="34" charset="0"/>
                </a:rPr>
                <a:t>02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557A2D-87DE-4CD7-AC08-0A51F14FA5CC}"/>
              </a:ext>
            </a:extLst>
          </p:cNvPr>
          <p:cNvGrpSpPr/>
          <p:nvPr/>
        </p:nvGrpSpPr>
        <p:grpSpPr>
          <a:xfrm>
            <a:off x="10726773" y="2928125"/>
            <a:ext cx="2859932" cy="5600601"/>
            <a:chOff x="8820150" y="2928125"/>
            <a:chExt cx="2859932" cy="56006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C7384A-6D8F-439A-95F5-020757989986}"/>
                </a:ext>
              </a:extLst>
            </p:cNvPr>
            <p:cNvGrpSpPr/>
            <p:nvPr/>
          </p:nvGrpSpPr>
          <p:grpSpPr>
            <a:xfrm>
              <a:off x="8820150" y="2928125"/>
              <a:ext cx="2859932" cy="5600601"/>
              <a:chOff x="3171217" y="2356625"/>
              <a:chExt cx="2859932" cy="560060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FB82BFA-271E-46C2-9022-2D2349A984FE}"/>
                  </a:ext>
                </a:extLst>
              </p:cNvPr>
              <p:cNvSpPr/>
              <p:nvPr/>
            </p:nvSpPr>
            <p:spPr>
              <a:xfrm>
                <a:off x="3171217" y="2762655"/>
                <a:ext cx="2859932" cy="5194571"/>
              </a:xfrm>
              <a:prstGeom prst="roundRect">
                <a:avLst>
                  <a:gd name="adj" fmla="val 0"/>
                </a:avLst>
              </a:pr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B9FE13D-1D97-458C-983D-F92331A1C524}"/>
                  </a:ext>
                </a:extLst>
              </p:cNvPr>
              <p:cNvSpPr/>
              <p:nvPr/>
            </p:nvSpPr>
            <p:spPr>
              <a:xfrm>
                <a:off x="3367300" y="2952750"/>
                <a:ext cx="2462405" cy="477101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37EF50A-93B4-4696-B4BE-5BD947391231}"/>
                  </a:ext>
                </a:extLst>
              </p:cNvPr>
              <p:cNvSpPr/>
              <p:nvPr/>
            </p:nvSpPr>
            <p:spPr>
              <a:xfrm>
                <a:off x="3543366" y="2356626"/>
                <a:ext cx="847659" cy="1192247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2408EAC9-EFD7-40C4-9901-86FC2FDD9067}"/>
                  </a:ext>
                </a:extLst>
              </p:cNvPr>
              <p:cNvSpPr/>
              <p:nvPr/>
            </p:nvSpPr>
            <p:spPr>
              <a:xfrm rot="5400000">
                <a:off x="4438447" y="2309203"/>
                <a:ext cx="406029" cy="500874"/>
              </a:xfrm>
              <a:prstGeom prst="triangle">
                <a:avLst>
                  <a:gd name="adj" fmla="val 96918"/>
                </a:avLst>
              </a:prstGeom>
              <a:solidFill>
                <a:srgbClr val="A563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746D33-C983-4A9B-B4BA-5F718E3452CF}"/>
                </a:ext>
              </a:extLst>
            </p:cNvPr>
            <p:cNvSpPr txBox="1"/>
            <p:nvPr/>
          </p:nvSpPr>
          <p:spPr>
            <a:xfrm>
              <a:off x="9026677" y="3104709"/>
              <a:ext cx="11350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Agency FB" panose="020B0503020202020204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5B2B62-53AD-4A2D-AAE5-7F1DBBF31E02}"/>
              </a:ext>
            </a:extLst>
          </p:cNvPr>
          <p:cNvGrpSpPr/>
          <p:nvPr/>
        </p:nvGrpSpPr>
        <p:grpSpPr>
          <a:xfrm>
            <a:off x="3513596" y="2928125"/>
            <a:ext cx="2859932" cy="5600601"/>
            <a:chOff x="1606973" y="2928125"/>
            <a:chExt cx="2859932" cy="560060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7832773-A307-4149-A868-EFAD8CAF7CF3}"/>
                </a:ext>
              </a:extLst>
            </p:cNvPr>
            <p:cNvGrpSpPr/>
            <p:nvPr/>
          </p:nvGrpSpPr>
          <p:grpSpPr>
            <a:xfrm>
              <a:off x="1606973" y="2928125"/>
              <a:ext cx="2859932" cy="5600601"/>
              <a:chOff x="3171217" y="2356625"/>
              <a:chExt cx="2859932" cy="5600601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D6C84CD-3196-4F7A-957C-117ED13CB0A5}"/>
                  </a:ext>
                </a:extLst>
              </p:cNvPr>
              <p:cNvSpPr/>
              <p:nvPr/>
            </p:nvSpPr>
            <p:spPr>
              <a:xfrm>
                <a:off x="3171217" y="2762655"/>
                <a:ext cx="2859932" cy="5194571"/>
              </a:xfrm>
              <a:prstGeom prst="roundRect">
                <a:avLst>
                  <a:gd name="adj" fmla="val 0"/>
                </a:avLst>
              </a:pr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60AE426-C1FD-4C5E-9C3C-326B8BF67CAF}"/>
                  </a:ext>
                </a:extLst>
              </p:cNvPr>
              <p:cNvSpPr/>
              <p:nvPr/>
            </p:nvSpPr>
            <p:spPr>
              <a:xfrm>
                <a:off x="3367300" y="2952750"/>
                <a:ext cx="2467766" cy="477101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7417C2A-AD4D-430E-849C-C5F173658DB4}"/>
                  </a:ext>
                </a:extLst>
              </p:cNvPr>
              <p:cNvSpPr/>
              <p:nvPr/>
            </p:nvSpPr>
            <p:spPr>
              <a:xfrm>
                <a:off x="3543366" y="2356626"/>
                <a:ext cx="847659" cy="1192247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D6AEA92F-6AD0-49EB-B009-AAF54FEC60B9}"/>
                  </a:ext>
                </a:extLst>
              </p:cNvPr>
              <p:cNvSpPr/>
              <p:nvPr/>
            </p:nvSpPr>
            <p:spPr>
              <a:xfrm rot="5400000">
                <a:off x="4438447" y="2309203"/>
                <a:ext cx="406029" cy="500874"/>
              </a:xfrm>
              <a:prstGeom prst="triangle">
                <a:avLst>
                  <a:gd name="adj" fmla="val 96918"/>
                </a:avLst>
              </a:prstGeom>
              <a:solidFill>
                <a:srgbClr val="A563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697864-74C8-4930-9277-6CF20CE5510E}"/>
                </a:ext>
              </a:extLst>
            </p:cNvPr>
            <p:cNvSpPr txBox="1"/>
            <p:nvPr/>
          </p:nvSpPr>
          <p:spPr>
            <a:xfrm>
              <a:off x="1813500" y="3104709"/>
              <a:ext cx="11350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Agency FB" panose="020B0503020202020204" pitchFamily="34" charset="0"/>
                </a:rPr>
                <a:t>01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DDA477-712D-4E5E-98F0-C4DA3B6760D9}"/>
              </a:ext>
            </a:extLst>
          </p:cNvPr>
          <p:cNvSpPr txBox="1"/>
          <p:nvPr/>
        </p:nvSpPr>
        <p:spPr>
          <a:xfrm>
            <a:off x="6941270" y="1319480"/>
            <a:ext cx="37577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TUJUAN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AD83F7-B441-491A-991E-145D25D05679}"/>
              </a:ext>
            </a:extLst>
          </p:cNvPr>
          <p:cNvSpPr txBox="1"/>
          <p:nvPr/>
        </p:nvSpPr>
        <p:spPr>
          <a:xfrm>
            <a:off x="3683539" y="4270812"/>
            <a:ext cx="24373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kapasitas</a:t>
            </a:r>
            <a:r>
              <a:rPr lang="en-US" sz="2000" dirty="0"/>
              <a:t> dan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BPJS 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dilayani</a:t>
            </a:r>
            <a:r>
              <a:rPr lang="en-US" sz="2000" dirty="0"/>
              <a:t> dan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tercapai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858B22-0A96-49B6-A1C7-3C140E0B7436}"/>
              </a:ext>
            </a:extLst>
          </p:cNvPr>
          <p:cNvSpPr txBox="1"/>
          <p:nvPr/>
        </p:nvSpPr>
        <p:spPr>
          <a:xfrm>
            <a:off x="7144764" y="4509610"/>
            <a:ext cx="25971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yang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Indonesia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C6B0B7-F676-4639-9AA1-1B3DE88F9CC3}"/>
              </a:ext>
            </a:extLst>
          </p:cNvPr>
          <p:cNvSpPr txBox="1"/>
          <p:nvPr/>
        </p:nvSpPr>
        <p:spPr>
          <a:xfrm>
            <a:off x="10881207" y="4385486"/>
            <a:ext cx="270549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Monev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8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kredensialing</a:t>
            </a:r>
            <a:r>
              <a:rPr lang="en-US" sz="2000" dirty="0"/>
              <a:t>,  </a:t>
            </a:r>
          </a:p>
          <a:p>
            <a:r>
              <a:rPr lang="en-US" sz="2000" dirty="0"/>
              <a:t>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rekredensialing</a:t>
            </a:r>
            <a:r>
              <a:rPr lang="en-US" sz="2400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712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72"/>
          <p:cNvSpPr txBox="1">
            <a:spLocks noGrp="1"/>
          </p:cNvSpPr>
          <p:nvPr>
            <p:ph type="title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-ID" sz="4000" dirty="0" err="1"/>
              <a:t>Contoh</a:t>
            </a:r>
            <a:r>
              <a:rPr lang="en-ID" sz="4000" dirty="0"/>
              <a:t> Hasil </a:t>
            </a:r>
            <a:r>
              <a:rPr lang="en-ID" sz="4000" dirty="0" err="1"/>
              <a:t>Rekredensialing</a:t>
            </a:r>
            <a:r>
              <a:rPr lang="en-ID" sz="4000" dirty="0"/>
              <a:t> RS </a:t>
            </a:r>
            <a:endParaRPr sz="4000" dirty="0"/>
          </a:p>
        </p:txBody>
      </p:sp>
      <p:sp>
        <p:nvSpPr>
          <p:cNvPr id="1808" name="Google Shape;1808;p72"/>
          <p:cNvSpPr txBox="1">
            <a:spLocks noGrp="1"/>
          </p:cNvSpPr>
          <p:nvPr>
            <p:ph type="subTitle" idx="1"/>
          </p:nvPr>
        </p:nvSpPr>
        <p:spPr>
          <a:xfrm>
            <a:off x="383458" y="2282313"/>
            <a:ext cx="11705982" cy="671042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pPr marL="0" indent="0"/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Telah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dilakukan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rekredensialing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pada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Tanggal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…………: </a:t>
            </a:r>
          </a:p>
          <a:p>
            <a:pPr marL="514350" indent="-514350"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Tidak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memiliki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IMCU/HCU </a:t>
            </a:r>
          </a:p>
          <a:p>
            <a:pPr marL="514350" indent="-514350"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Dokter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Spesialis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Patologi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Anatomi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: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Tidak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memiliki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</a:p>
          <a:p>
            <a:pPr marL="514350" indent="-514350"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Tidak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memiliki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Sarjana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Farmasi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,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Analis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Farmasi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</a:p>
          <a:p>
            <a:pPr marL="514350" indent="-514350"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Tidak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memiliki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Terapis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wicara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,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Okupasi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terapi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</a:p>
          <a:p>
            <a:pPr marL="514350" indent="-514350"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Pelayanan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dan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Pengelolaan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Rekam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Medis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: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belum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RME </a:t>
            </a:r>
          </a:p>
          <a:p>
            <a:pPr marL="514350" indent="-514350">
              <a:buAutoNum type="arabicPeriod"/>
            </a:pP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Ruang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penyerahan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obat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menjadi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satu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dengan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penerimaan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resep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</a:p>
          <a:p>
            <a:pPr marL="514350" indent="-514350">
              <a:buAutoNum type="arabicPeriod"/>
            </a:pP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Belum Kerjasama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dangan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PT TASPEN dan ASABRI </a:t>
            </a:r>
          </a:p>
          <a:p>
            <a:pPr marL="514350" indent="-514350"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Dalam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SK Tim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Intensif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terdapat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10 SDM yang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masuk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dalam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SK yang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terdiri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dari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spesialis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anestesi,dokter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umum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dan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perawat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yang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sudah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ada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pelatihan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ACLS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hanya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1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dr.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</a:p>
          <a:p>
            <a:pPr marL="514350" indent="-514350">
              <a:buAutoNum type="arabicPeriod"/>
            </a:pP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Sebagian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besar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dokter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spesialis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paruh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waktu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(&gt; 20 %)</a:t>
            </a:r>
          </a:p>
          <a:p>
            <a:pPr marL="514350" indent="-514350"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Jumlah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TT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Intensif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masih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belum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sesuai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dengan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PP 47 </a:t>
            </a:r>
            <a:r>
              <a:rPr lang="en-ID" sz="2800" dirty="0" err="1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Tahun</a:t>
            </a:r>
            <a:r>
              <a:rPr lang="en-ID" sz="2800" dirty="0">
                <a:solidFill>
                  <a:schemeClr val="tx1"/>
                </a:solidFill>
                <a:latin typeface="Krub Medium" panose="00000600000000000000" pitchFamily="2" charset="-34"/>
                <a:cs typeface="Krub Medium" panose="00000600000000000000" pitchFamily="2" charset="-34"/>
              </a:rPr>
              <a:t> 2021.</a:t>
            </a:r>
            <a:endParaRPr sz="2800" dirty="0">
              <a:solidFill>
                <a:schemeClr val="tx1"/>
              </a:solidFill>
              <a:latin typeface="Krub Medium" panose="00000600000000000000" pitchFamily="2" charset="-34"/>
              <a:cs typeface="Krub Medium" panose="00000600000000000000" pitchFamily="2" charset="-34"/>
            </a:endParaRPr>
          </a:p>
        </p:txBody>
      </p:sp>
      <p:grpSp>
        <p:nvGrpSpPr>
          <p:cNvPr id="1809" name="Google Shape;1809;p72"/>
          <p:cNvGrpSpPr/>
          <p:nvPr/>
        </p:nvGrpSpPr>
        <p:grpSpPr>
          <a:xfrm>
            <a:off x="12232662" y="2678307"/>
            <a:ext cx="2448973" cy="4842945"/>
            <a:chOff x="6010105" y="1555112"/>
            <a:chExt cx="1214881" cy="2402477"/>
          </a:xfrm>
        </p:grpSpPr>
        <p:sp>
          <p:nvSpPr>
            <p:cNvPr id="1810" name="Google Shape;1810;p72"/>
            <p:cNvSpPr/>
            <p:nvPr/>
          </p:nvSpPr>
          <p:spPr>
            <a:xfrm>
              <a:off x="6021575" y="1788125"/>
              <a:ext cx="1203300" cy="198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811" name="Google Shape;1811;p72"/>
            <p:cNvSpPr/>
            <p:nvPr/>
          </p:nvSpPr>
          <p:spPr>
            <a:xfrm>
              <a:off x="6010105" y="1555112"/>
              <a:ext cx="1214881" cy="2402477"/>
            </a:xfrm>
            <a:custGeom>
              <a:avLst/>
              <a:gdLst/>
              <a:ahLst/>
              <a:cxnLst/>
              <a:rect l="l" t="t" r="r" b="b"/>
              <a:pathLst>
                <a:path w="61960" h="122466" extrusionOk="0">
                  <a:moveTo>
                    <a:pt x="52217" y="0"/>
                  </a:moveTo>
                  <a:lnTo>
                    <a:pt x="9743" y="0"/>
                  </a:lnTo>
                  <a:lnTo>
                    <a:pt x="9743" y="0"/>
                  </a:lnTo>
                  <a:lnTo>
                    <a:pt x="8803" y="0"/>
                  </a:lnTo>
                  <a:lnTo>
                    <a:pt x="7778" y="171"/>
                  </a:lnTo>
                  <a:lnTo>
                    <a:pt x="6838" y="427"/>
                  </a:lnTo>
                  <a:lnTo>
                    <a:pt x="5983" y="769"/>
                  </a:lnTo>
                  <a:lnTo>
                    <a:pt x="5129" y="1111"/>
                  </a:lnTo>
                  <a:lnTo>
                    <a:pt x="4359" y="1624"/>
                  </a:lnTo>
                  <a:lnTo>
                    <a:pt x="3590" y="2222"/>
                  </a:lnTo>
                  <a:lnTo>
                    <a:pt x="2907" y="2820"/>
                  </a:lnTo>
                  <a:lnTo>
                    <a:pt x="2223" y="3504"/>
                  </a:lnTo>
                  <a:lnTo>
                    <a:pt x="1710" y="4273"/>
                  </a:lnTo>
                  <a:lnTo>
                    <a:pt x="1197" y="5042"/>
                  </a:lnTo>
                  <a:lnTo>
                    <a:pt x="770" y="5897"/>
                  </a:lnTo>
                  <a:lnTo>
                    <a:pt x="514" y="6837"/>
                  </a:lnTo>
                  <a:lnTo>
                    <a:pt x="257" y="7777"/>
                  </a:lnTo>
                  <a:lnTo>
                    <a:pt x="86" y="8717"/>
                  </a:lnTo>
                  <a:lnTo>
                    <a:pt x="1" y="9743"/>
                  </a:lnTo>
                  <a:lnTo>
                    <a:pt x="1" y="112723"/>
                  </a:lnTo>
                  <a:lnTo>
                    <a:pt x="1" y="112723"/>
                  </a:lnTo>
                  <a:lnTo>
                    <a:pt x="86" y="113748"/>
                  </a:lnTo>
                  <a:lnTo>
                    <a:pt x="257" y="114688"/>
                  </a:lnTo>
                  <a:lnTo>
                    <a:pt x="514" y="115629"/>
                  </a:lnTo>
                  <a:lnTo>
                    <a:pt x="770" y="116569"/>
                  </a:lnTo>
                  <a:lnTo>
                    <a:pt x="1197" y="117423"/>
                  </a:lnTo>
                  <a:lnTo>
                    <a:pt x="1710" y="118192"/>
                  </a:lnTo>
                  <a:lnTo>
                    <a:pt x="2223" y="118962"/>
                  </a:lnTo>
                  <a:lnTo>
                    <a:pt x="2907" y="119645"/>
                  </a:lnTo>
                  <a:lnTo>
                    <a:pt x="3590" y="120243"/>
                  </a:lnTo>
                  <a:lnTo>
                    <a:pt x="4359" y="120842"/>
                  </a:lnTo>
                  <a:lnTo>
                    <a:pt x="5129" y="121354"/>
                  </a:lnTo>
                  <a:lnTo>
                    <a:pt x="5983" y="121696"/>
                  </a:lnTo>
                  <a:lnTo>
                    <a:pt x="6838" y="122038"/>
                  </a:lnTo>
                  <a:lnTo>
                    <a:pt x="7778" y="122294"/>
                  </a:lnTo>
                  <a:lnTo>
                    <a:pt x="8803" y="122465"/>
                  </a:lnTo>
                  <a:lnTo>
                    <a:pt x="9743" y="122465"/>
                  </a:lnTo>
                  <a:lnTo>
                    <a:pt x="52217" y="122465"/>
                  </a:lnTo>
                  <a:lnTo>
                    <a:pt x="52217" y="122465"/>
                  </a:lnTo>
                  <a:lnTo>
                    <a:pt x="53243" y="122465"/>
                  </a:lnTo>
                  <a:lnTo>
                    <a:pt x="54183" y="122294"/>
                  </a:lnTo>
                  <a:lnTo>
                    <a:pt x="55123" y="122038"/>
                  </a:lnTo>
                  <a:lnTo>
                    <a:pt x="55978" y="121696"/>
                  </a:lnTo>
                  <a:lnTo>
                    <a:pt x="56832" y="121354"/>
                  </a:lnTo>
                  <a:lnTo>
                    <a:pt x="57687" y="120842"/>
                  </a:lnTo>
                  <a:lnTo>
                    <a:pt x="58371" y="120243"/>
                  </a:lnTo>
                  <a:lnTo>
                    <a:pt x="59054" y="119645"/>
                  </a:lnTo>
                  <a:lnTo>
                    <a:pt x="59738" y="118962"/>
                  </a:lnTo>
                  <a:lnTo>
                    <a:pt x="60251" y="118192"/>
                  </a:lnTo>
                  <a:lnTo>
                    <a:pt x="60764" y="117423"/>
                  </a:lnTo>
                  <a:lnTo>
                    <a:pt x="61191" y="116569"/>
                  </a:lnTo>
                  <a:lnTo>
                    <a:pt x="61533" y="115629"/>
                  </a:lnTo>
                  <a:lnTo>
                    <a:pt x="61704" y="114688"/>
                  </a:lnTo>
                  <a:lnTo>
                    <a:pt x="61875" y="113748"/>
                  </a:lnTo>
                  <a:lnTo>
                    <a:pt x="61960" y="112723"/>
                  </a:lnTo>
                  <a:lnTo>
                    <a:pt x="61960" y="9743"/>
                  </a:lnTo>
                  <a:lnTo>
                    <a:pt x="61960" y="9743"/>
                  </a:lnTo>
                  <a:lnTo>
                    <a:pt x="61875" y="8717"/>
                  </a:lnTo>
                  <a:lnTo>
                    <a:pt x="61704" y="7777"/>
                  </a:lnTo>
                  <a:lnTo>
                    <a:pt x="61533" y="6837"/>
                  </a:lnTo>
                  <a:lnTo>
                    <a:pt x="61191" y="5897"/>
                  </a:lnTo>
                  <a:lnTo>
                    <a:pt x="60764" y="5042"/>
                  </a:lnTo>
                  <a:lnTo>
                    <a:pt x="60251" y="4273"/>
                  </a:lnTo>
                  <a:lnTo>
                    <a:pt x="59738" y="3504"/>
                  </a:lnTo>
                  <a:lnTo>
                    <a:pt x="59054" y="2820"/>
                  </a:lnTo>
                  <a:lnTo>
                    <a:pt x="58371" y="2222"/>
                  </a:lnTo>
                  <a:lnTo>
                    <a:pt x="57687" y="1624"/>
                  </a:lnTo>
                  <a:lnTo>
                    <a:pt x="56832" y="1111"/>
                  </a:lnTo>
                  <a:lnTo>
                    <a:pt x="55978" y="769"/>
                  </a:lnTo>
                  <a:lnTo>
                    <a:pt x="55123" y="427"/>
                  </a:lnTo>
                  <a:lnTo>
                    <a:pt x="54183" y="171"/>
                  </a:lnTo>
                  <a:lnTo>
                    <a:pt x="53243" y="0"/>
                  </a:lnTo>
                  <a:lnTo>
                    <a:pt x="52217" y="0"/>
                  </a:lnTo>
                  <a:lnTo>
                    <a:pt x="52217" y="0"/>
                  </a:lnTo>
                  <a:close/>
                  <a:moveTo>
                    <a:pt x="24870" y="5042"/>
                  </a:moveTo>
                  <a:lnTo>
                    <a:pt x="24870" y="5042"/>
                  </a:lnTo>
                  <a:lnTo>
                    <a:pt x="24955" y="5042"/>
                  </a:lnTo>
                  <a:lnTo>
                    <a:pt x="37176" y="5042"/>
                  </a:lnTo>
                  <a:lnTo>
                    <a:pt x="37176" y="5042"/>
                  </a:lnTo>
                  <a:lnTo>
                    <a:pt x="37433" y="5042"/>
                  </a:lnTo>
                  <a:lnTo>
                    <a:pt x="37689" y="5213"/>
                  </a:lnTo>
                  <a:lnTo>
                    <a:pt x="37860" y="5469"/>
                  </a:lnTo>
                  <a:lnTo>
                    <a:pt x="37946" y="5811"/>
                  </a:lnTo>
                  <a:lnTo>
                    <a:pt x="37946" y="5811"/>
                  </a:lnTo>
                  <a:lnTo>
                    <a:pt x="37860" y="6068"/>
                  </a:lnTo>
                  <a:lnTo>
                    <a:pt x="37689" y="6324"/>
                  </a:lnTo>
                  <a:lnTo>
                    <a:pt x="37433" y="6495"/>
                  </a:lnTo>
                  <a:lnTo>
                    <a:pt x="37091" y="6580"/>
                  </a:lnTo>
                  <a:lnTo>
                    <a:pt x="37091" y="6580"/>
                  </a:lnTo>
                  <a:lnTo>
                    <a:pt x="37091" y="6580"/>
                  </a:lnTo>
                  <a:lnTo>
                    <a:pt x="24870" y="6580"/>
                  </a:lnTo>
                  <a:lnTo>
                    <a:pt x="24870" y="6580"/>
                  </a:lnTo>
                  <a:lnTo>
                    <a:pt x="24870" y="6580"/>
                  </a:lnTo>
                  <a:lnTo>
                    <a:pt x="24528" y="6495"/>
                  </a:lnTo>
                  <a:lnTo>
                    <a:pt x="24272" y="6324"/>
                  </a:lnTo>
                  <a:lnTo>
                    <a:pt x="24101" y="6068"/>
                  </a:lnTo>
                  <a:lnTo>
                    <a:pt x="24101" y="5811"/>
                  </a:lnTo>
                  <a:lnTo>
                    <a:pt x="24101" y="5811"/>
                  </a:lnTo>
                  <a:lnTo>
                    <a:pt x="24101" y="5469"/>
                  </a:lnTo>
                  <a:lnTo>
                    <a:pt x="24272" y="5213"/>
                  </a:lnTo>
                  <a:lnTo>
                    <a:pt x="24528" y="5042"/>
                  </a:lnTo>
                  <a:lnTo>
                    <a:pt x="24870" y="5042"/>
                  </a:lnTo>
                  <a:lnTo>
                    <a:pt x="24870" y="5042"/>
                  </a:lnTo>
                  <a:close/>
                  <a:moveTo>
                    <a:pt x="31023" y="119389"/>
                  </a:moveTo>
                  <a:lnTo>
                    <a:pt x="31023" y="119389"/>
                  </a:lnTo>
                  <a:lnTo>
                    <a:pt x="30340" y="119303"/>
                  </a:lnTo>
                  <a:lnTo>
                    <a:pt x="29741" y="119132"/>
                  </a:lnTo>
                  <a:lnTo>
                    <a:pt x="29143" y="118791"/>
                  </a:lnTo>
                  <a:lnTo>
                    <a:pt x="28630" y="118449"/>
                  </a:lnTo>
                  <a:lnTo>
                    <a:pt x="28288" y="117936"/>
                  </a:lnTo>
                  <a:lnTo>
                    <a:pt x="27947" y="117338"/>
                  </a:lnTo>
                  <a:lnTo>
                    <a:pt x="27776" y="116740"/>
                  </a:lnTo>
                  <a:lnTo>
                    <a:pt x="27690" y="116056"/>
                  </a:lnTo>
                  <a:lnTo>
                    <a:pt x="27690" y="116056"/>
                  </a:lnTo>
                  <a:lnTo>
                    <a:pt x="27776" y="115458"/>
                  </a:lnTo>
                  <a:lnTo>
                    <a:pt x="27947" y="114774"/>
                  </a:lnTo>
                  <a:lnTo>
                    <a:pt x="28288" y="114261"/>
                  </a:lnTo>
                  <a:lnTo>
                    <a:pt x="28630" y="113748"/>
                  </a:lnTo>
                  <a:lnTo>
                    <a:pt x="29143" y="113407"/>
                  </a:lnTo>
                  <a:lnTo>
                    <a:pt x="29741" y="113065"/>
                  </a:lnTo>
                  <a:lnTo>
                    <a:pt x="30340" y="112894"/>
                  </a:lnTo>
                  <a:lnTo>
                    <a:pt x="31023" y="112808"/>
                  </a:lnTo>
                  <a:lnTo>
                    <a:pt x="31023" y="112808"/>
                  </a:lnTo>
                  <a:lnTo>
                    <a:pt x="31621" y="112894"/>
                  </a:lnTo>
                  <a:lnTo>
                    <a:pt x="32305" y="113065"/>
                  </a:lnTo>
                  <a:lnTo>
                    <a:pt x="32818" y="113407"/>
                  </a:lnTo>
                  <a:lnTo>
                    <a:pt x="33331" y="113748"/>
                  </a:lnTo>
                  <a:lnTo>
                    <a:pt x="33758" y="114261"/>
                  </a:lnTo>
                  <a:lnTo>
                    <a:pt x="34014" y="114774"/>
                  </a:lnTo>
                  <a:lnTo>
                    <a:pt x="34185" y="115458"/>
                  </a:lnTo>
                  <a:lnTo>
                    <a:pt x="34271" y="116056"/>
                  </a:lnTo>
                  <a:lnTo>
                    <a:pt x="34271" y="116056"/>
                  </a:lnTo>
                  <a:lnTo>
                    <a:pt x="34185" y="116740"/>
                  </a:lnTo>
                  <a:lnTo>
                    <a:pt x="34014" y="117338"/>
                  </a:lnTo>
                  <a:lnTo>
                    <a:pt x="33758" y="117936"/>
                  </a:lnTo>
                  <a:lnTo>
                    <a:pt x="33331" y="118449"/>
                  </a:lnTo>
                  <a:lnTo>
                    <a:pt x="32818" y="118791"/>
                  </a:lnTo>
                  <a:lnTo>
                    <a:pt x="32305" y="119132"/>
                  </a:lnTo>
                  <a:lnTo>
                    <a:pt x="31621" y="119303"/>
                  </a:lnTo>
                  <a:lnTo>
                    <a:pt x="31023" y="119389"/>
                  </a:lnTo>
                  <a:lnTo>
                    <a:pt x="31023" y="119389"/>
                  </a:lnTo>
                  <a:close/>
                  <a:moveTo>
                    <a:pt x="59482" y="108877"/>
                  </a:moveTo>
                  <a:lnTo>
                    <a:pt x="2479" y="108877"/>
                  </a:lnTo>
                  <a:lnTo>
                    <a:pt x="2479" y="13588"/>
                  </a:lnTo>
                  <a:lnTo>
                    <a:pt x="59482" y="13588"/>
                  </a:lnTo>
                  <a:lnTo>
                    <a:pt x="59482" y="10887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37344E-5BF7-484D-816C-CCA8499398C9}"/>
              </a:ext>
            </a:extLst>
          </p:cNvPr>
          <p:cNvSpPr txBox="1"/>
          <p:nvPr/>
        </p:nvSpPr>
        <p:spPr>
          <a:xfrm>
            <a:off x="723899" y="927938"/>
            <a:ext cx="15544801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PERSYARATAN MUTLAK</a:t>
            </a:r>
          </a:p>
          <a:p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Pendukung</a:t>
            </a:r>
            <a:r>
              <a:rPr lang="en-US" sz="2800" dirty="0"/>
              <a:t> </a:t>
            </a:r>
          </a:p>
          <a:p>
            <a:r>
              <a:rPr lang="en-US" sz="2800" dirty="0"/>
              <a:t>1). Surat /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Permohonan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Sama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Faskes</a:t>
            </a:r>
            <a:r>
              <a:rPr lang="en-US" sz="2800" dirty="0"/>
              <a:t> BPJS </a:t>
            </a:r>
          </a:p>
          <a:p>
            <a:r>
              <a:rPr lang="en-US" sz="2800" dirty="0"/>
              <a:t>2). Surat </a:t>
            </a:r>
            <a:r>
              <a:rPr lang="en-US" sz="2800" dirty="0" err="1"/>
              <a:t>Izin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 </a:t>
            </a:r>
            <a:r>
              <a:rPr lang="en-US" sz="2800" dirty="0" err="1"/>
              <a:t>Penyelenggaraan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</a:p>
          <a:p>
            <a:r>
              <a:rPr lang="en-US" sz="2800" dirty="0"/>
              <a:t>3). Surat </a:t>
            </a:r>
            <a:r>
              <a:rPr lang="en-US" sz="2800" dirty="0" err="1"/>
              <a:t>Penetapan</a:t>
            </a:r>
            <a:r>
              <a:rPr lang="en-US" sz="2800" dirty="0"/>
              <a:t> Kelas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* </a:t>
            </a:r>
          </a:p>
          <a:p>
            <a:r>
              <a:rPr lang="en-US" sz="2800" dirty="0"/>
              <a:t>4). Surat </a:t>
            </a:r>
            <a:r>
              <a:rPr lang="en-US" sz="2800" dirty="0" err="1"/>
              <a:t>Izin</a:t>
            </a:r>
            <a:r>
              <a:rPr lang="en-US" sz="2800" dirty="0"/>
              <a:t> </a:t>
            </a:r>
            <a:r>
              <a:rPr lang="en-US" sz="2800" dirty="0" err="1"/>
              <a:t>Praktik</a:t>
            </a:r>
            <a:r>
              <a:rPr lang="en-US" sz="2800" dirty="0"/>
              <a:t> (SIP)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yang </a:t>
            </a:r>
            <a:r>
              <a:rPr lang="en-US" sz="2800" dirty="0" err="1"/>
              <a:t>berpraktik</a:t>
            </a:r>
            <a:r>
              <a:rPr lang="en-US" sz="2800" dirty="0"/>
              <a:t> </a:t>
            </a:r>
          </a:p>
          <a:p>
            <a:r>
              <a:rPr lang="en-US" sz="2800" dirty="0"/>
              <a:t>5). </a:t>
            </a:r>
            <a:r>
              <a:rPr lang="en-US" sz="2800" dirty="0" err="1"/>
              <a:t>Nomor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Pajak</a:t>
            </a:r>
            <a:r>
              <a:rPr lang="en-US" sz="2800" dirty="0"/>
              <a:t> (NPWP) badan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Faskes</a:t>
            </a:r>
            <a:r>
              <a:rPr lang="en-US" sz="2800" dirty="0"/>
              <a:t> </a:t>
            </a:r>
          </a:p>
          <a:p>
            <a:r>
              <a:rPr lang="en-US" sz="2800" dirty="0"/>
              <a:t>6). Salinan </a:t>
            </a:r>
            <a:r>
              <a:rPr lang="en-US" sz="2800" dirty="0" err="1"/>
              <a:t>perjanjian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jejaring</a:t>
            </a:r>
            <a:r>
              <a:rPr lang="en-US" sz="2800" dirty="0"/>
              <a:t> (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faskes</a:t>
            </a:r>
            <a:r>
              <a:rPr lang="en-US" sz="2800" dirty="0"/>
              <a:t> yang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jejaring</a:t>
            </a:r>
            <a:r>
              <a:rPr lang="en-US" sz="2800" dirty="0"/>
              <a:t> ) </a:t>
            </a:r>
          </a:p>
          <a:p>
            <a:r>
              <a:rPr lang="en-US" sz="2800" dirty="0"/>
              <a:t>7). </a:t>
            </a:r>
            <a:r>
              <a:rPr lang="en-US" sz="2800" dirty="0" err="1"/>
              <a:t>Sertifikat</a:t>
            </a:r>
            <a:r>
              <a:rPr lang="en-US" sz="2800" dirty="0"/>
              <a:t> </a:t>
            </a:r>
            <a:r>
              <a:rPr lang="en-US" sz="2800" dirty="0" err="1"/>
              <a:t>Akreditasi</a:t>
            </a:r>
            <a:r>
              <a:rPr lang="en-US" sz="2800" dirty="0"/>
              <a:t> </a:t>
            </a:r>
          </a:p>
          <a:p>
            <a:r>
              <a:rPr lang="en-US" sz="2800" dirty="0"/>
              <a:t>8) Surat </a:t>
            </a:r>
            <a:r>
              <a:rPr lang="en-US" sz="2800" dirty="0" err="1"/>
              <a:t>Pernyataan</a:t>
            </a:r>
            <a:r>
              <a:rPr lang="en-US" sz="2800" dirty="0"/>
              <a:t> </a:t>
            </a:r>
            <a:r>
              <a:rPr lang="en-US" sz="2800" dirty="0" err="1"/>
              <a:t>Kesediaan</a:t>
            </a:r>
            <a:r>
              <a:rPr lang="en-US" sz="2800" dirty="0"/>
              <a:t> </a:t>
            </a:r>
            <a:r>
              <a:rPr lang="en-US" sz="2800" dirty="0" err="1"/>
              <a:t>Mematuhi</a:t>
            </a:r>
            <a:r>
              <a:rPr lang="en-US" sz="2800" dirty="0"/>
              <a:t> </a:t>
            </a:r>
            <a:r>
              <a:rPr lang="en-US" sz="2800" dirty="0" err="1"/>
              <a:t>Ketentuan</a:t>
            </a:r>
            <a:r>
              <a:rPr lang="en-US" sz="2800" dirty="0"/>
              <a:t> yang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Jaminan</a:t>
            </a:r>
            <a:r>
              <a:rPr lang="en-US" sz="2800" dirty="0"/>
              <a:t> Kesehatan Nasional </a:t>
            </a:r>
          </a:p>
          <a:p>
            <a:endParaRPr lang="en-US" sz="2800" dirty="0"/>
          </a:p>
          <a:p>
            <a:r>
              <a:rPr lang="en-US" sz="2800" dirty="0" err="1"/>
              <a:t>Catatan</a:t>
            </a:r>
            <a:r>
              <a:rPr lang="en-US" sz="2800" dirty="0"/>
              <a:t> :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Sesuai</a:t>
            </a:r>
            <a:r>
              <a:rPr lang="en-US" sz="2800" dirty="0"/>
              <a:t> PP No 47 </a:t>
            </a:r>
            <a:r>
              <a:rPr lang="en-US" sz="2800" dirty="0" err="1"/>
              <a:t>Tahun</a:t>
            </a:r>
            <a:r>
              <a:rPr lang="en-US" sz="2800" dirty="0"/>
              <a:t> 2021, </a:t>
            </a:r>
            <a:r>
              <a:rPr lang="en-US" sz="2800" dirty="0" err="1"/>
              <a:t>Penyelenggaraan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Perumasakitan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Sesuai</a:t>
            </a:r>
            <a:r>
              <a:rPr lang="en-US" sz="2800" dirty="0"/>
              <a:t> PMK No. 71 </a:t>
            </a:r>
            <a:r>
              <a:rPr lang="en-US" sz="2800" dirty="0" err="1"/>
              <a:t>Tahun</a:t>
            </a:r>
            <a:r>
              <a:rPr lang="en-US" sz="2800" dirty="0"/>
              <a:t> 2014, </a:t>
            </a:r>
            <a:r>
              <a:rPr lang="en-US" sz="2800" dirty="0" err="1"/>
              <a:t>Pelayanan</a:t>
            </a:r>
            <a:r>
              <a:rPr lang="en-US" sz="2800" dirty="0"/>
              <a:t> Kesehatan pada </a:t>
            </a:r>
            <a:r>
              <a:rPr lang="en-US" sz="2800" dirty="0" err="1"/>
              <a:t>Jaminan</a:t>
            </a:r>
            <a:r>
              <a:rPr lang="en-US" sz="2800" dirty="0"/>
              <a:t> Kesehatan Nasional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Sesuai</a:t>
            </a:r>
            <a:r>
              <a:rPr lang="en-US" sz="2800" dirty="0"/>
              <a:t> PMK No. 3 </a:t>
            </a:r>
            <a:r>
              <a:rPr lang="en-US" sz="2800" dirty="0" err="1"/>
              <a:t>Tahun</a:t>
            </a:r>
            <a:r>
              <a:rPr lang="en-US" sz="2800" dirty="0"/>
              <a:t> 2020, </a:t>
            </a:r>
            <a:r>
              <a:rPr lang="en-US" sz="2800" dirty="0" err="1"/>
              <a:t>Klasifikasi</a:t>
            </a:r>
            <a:r>
              <a:rPr lang="en-US" sz="2800" dirty="0"/>
              <a:t> dan </a:t>
            </a:r>
            <a:r>
              <a:rPr lang="en-US" sz="2800" dirty="0" err="1"/>
              <a:t>Perizinan</a:t>
            </a:r>
            <a:r>
              <a:rPr lang="en-US" sz="2800" dirty="0"/>
              <a:t> RS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Sesuai</a:t>
            </a:r>
            <a:r>
              <a:rPr lang="en-US" sz="2800" dirty="0"/>
              <a:t> PMK no 14 </a:t>
            </a:r>
            <a:r>
              <a:rPr lang="en-US" sz="2800" dirty="0" err="1"/>
              <a:t>Tahun</a:t>
            </a:r>
            <a:r>
              <a:rPr lang="en-US" sz="2800" dirty="0"/>
              <a:t> 2021,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Usaha dan </a:t>
            </a:r>
            <a:r>
              <a:rPr lang="en-US" sz="2800" dirty="0" err="1"/>
              <a:t>Produk</a:t>
            </a:r>
            <a:r>
              <a:rPr lang="en-US" sz="2800" dirty="0"/>
              <a:t> pada </a:t>
            </a:r>
            <a:r>
              <a:rPr lang="en-US" sz="2800" dirty="0" err="1"/>
              <a:t>Penyelenggaraan</a:t>
            </a:r>
            <a:r>
              <a:rPr lang="en-US" sz="2800" dirty="0"/>
              <a:t> </a:t>
            </a:r>
            <a:r>
              <a:rPr lang="en-US" sz="2800" dirty="0" err="1"/>
              <a:t>Perizinan</a:t>
            </a:r>
            <a:r>
              <a:rPr lang="en-US" sz="2800" dirty="0"/>
              <a:t> </a:t>
            </a:r>
            <a:r>
              <a:rPr lang="en-US" sz="2800" dirty="0" err="1"/>
              <a:t>Berusaha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r>
              <a:rPr lang="en-US" sz="2800" dirty="0"/>
              <a:t> </a:t>
            </a:r>
            <a:r>
              <a:rPr lang="en-US" sz="2800" dirty="0" err="1"/>
              <a:t>Sektor</a:t>
            </a:r>
            <a:r>
              <a:rPr lang="en-US" sz="2800" dirty="0"/>
              <a:t> Kesehatan </a:t>
            </a:r>
          </a:p>
        </p:txBody>
      </p:sp>
    </p:spTree>
    <p:extLst>
      <p:ext uri="{BB962C8B-B14F-4D97-AF65-F5344CB8AC3E}">
        <p14:creationId xmlns:p14="http://schemas.microsoft.com/office/powerpoint/2010/main" val="18925248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07;p76">
            <a:extLst>
              <a:ext uri="{FF2B5EF4-FFF2-40B4-BE49-F238E27FC236}">
                <a16:creationId xmlns:a16="http://schemas.microsoft.com/office/drawing/2014/main" id="{C635A0CC-3ADB-4C19-9548-E7A076C29B66}"/>
              </a:ext>
            </a:extLst>
          </p:cNvPr>
          <p:cNvSpPr/>
          <p:nvPr/>
        </p:nvSpPr>
        <p:spPr>
          <a:xfrm>
            <a:off x="6314346" y="1520179"/>
            <a:ext cx="1997089" cy="196681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grpSp>
        <p:nvGrpSpPr>
          <p:cNvPr id="8" name="Google Shape;1912;p76">
            <a:extLst>
              <a:ext uri="{FF2B5EF4-FFF2-40B4-BE49-F238E27FC236}">
                <a16:creationId xmlns:a16="http://schemas.microsoft.com/office/drawing/2014/main" id="{522D383A-FFA7-47B5-A5C0-3C51C4FE884E}"/>
              </a:ext>
            </a:extLst>
          </p:cNvPr>
          <p:cNvGrpSpPr/>
          <p:nvPr/>
        </p:nvGrpSpPr>
        <p:grpSpPr>
          <a:xfrm>
            <a:off x="12681015" y="555916"/>
            <a:ext cx="1285200" cy="1202180"/>
            <a:chOff x="2434050" y="3452125"/>
            <a:chExt cx="688500" cy="644025"/>
          </a:xfrm>
        </p:grpSpPr>
        <p:sp>
          <p:nvSpPr>
            <p:cNvPr id="9" name="Google Shape;1913;p76">
              <a:extLst>
                <a:ext uri="{FF2B5EF4-FFF2-40B4-BE49-F238E27FC236}">
                  <a16:creationId xmlns:a16="http://schemas.microsoft.com/office/drawing/2014/main" id="{9F060933-49BB-43FF-8605-06C706EB4DF5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0" name="Google Shape;1914;p76">
              <a:extLst>
                <a:ext uri="{FF2B5EF4-FFF2-40B4-BE49-F238E27FC236}">
                  <a16:creationId xmlns:a16="http://schemas.microsoft.com/office/drawing/2014/main" id="{35C0A320-3203-4215-8FDC-50117A4F2845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1" name="Google Shape;1915;p76">
              <a:extLst>
                <a:ext uri="{FF2B5EF4-FFF2-40B4-BE49-F238E27FC236}">
                  <a16:creationId xmlns:a16="http://schemas.microsoft.com/office/drawing/2014/main" id="{9C985EF1-18EC-4B74-A0A7-46B5E9277E7A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  <p:sp>
        <p:nvSpPr>
          <p:cNvPr id="12" name="Google Shape;1927;p76">
            <a:extLst>
              <a:ext uri="{FF2B5EF4-FFF2-40B4-BE49-F238E27FC236}">
                <a16:creationId xmlns:a16="http://schemas.microsoft.com/office/drawing/2014/main" id="{6AE61EFA-861C-45FB-8F2E-8D45985E766E}"/>
              </a:ext>
            </a:extLst>
          </p:cNvPr>
          <p:cNvSpPr/>
          <p:nvPr/>
        </p:nvSpPr>
        <p:spPr>
          <a:xfrm>
            <a:off x="468093" y="1314888"/>
            <a:ext cx="1476673" cy="305293"/>
          </a:xfrm>
          <a:custGeom>
            <a:avLst/>
            <a:gdLst/>
            <a:ahLst/>
            <a:cxnLst/>
            <a:rect l="l" t="t" r="r" b="b"/>
            <a:pathLst>
              <a:path w="31643" h="6542" extrusionOk="0">
                <a:moveTo>
                  <a:pt x="5411" y="0"/>
                </a:moveTo>
                <a:cubicBezTo>
                  <a:pt x="4262" y="0"/>
                  <a:pt x="3107" y="371"/>
                  <a:pt x="2189" y="1070"/>
                </a:cubicBezTo>
                <a:cubicBezTo>
                  <a:pt x="791" y="2134"/>
                  <a:pt x="0" y="3927"/>
                  <a:pt x="152" y="5660"/>
                </a:cubicBezTo>
                <a:cubicBezTo>
                  <a:pt x="10608" y="5812"/>
                  <a:pt x="21064" y="6389"/>
                  <a:pt x="31521" y="6541"/>
                </a:cubicBezTo>
                <a:cubicBezTo>
                  <a:pt x="31642" y="5265"/>
                  <a:pt x="31551" y="3927"/>
                  <a:pt x="31004" y="2772"/>
                </a:cubicBezTo>
                <a:cubicBezTo>
                  <a:pt x="30457" y="1617"/>
                  <a:pt x="29484" y="614"/>
                  <a:pt x="28238" y="280"/>
                </a:cubicBezTo>
                <a:cubicBezTo>
                  <a:pt x="27885" y="178"/>
                  <a:pt x="27524" y="131"/>
                  <a:pt x="27163" y="131"/>
                </a:cubicBezTo>
                <a:cubicBezTo>
                  <a:pt x="26124" y="131"/>
                  <a:pt x="25083" y="522"/>
                  <a:pt x="24226" y="1131"/>
                </a:cubicBezTo>
                <a:cubicBezTo>
                  <a:pt x="23071" y="1952"/>
                  <a:pt x="22189" y="2864"/>
                  <a:pt x="21429" y="4079"/>
                </a:cubicBezTo>
                <a:cubicBezTo>
                  <a:pt x="20683" y="1840"/>
                  <a:pt x="18411" y="187"/>
                  <a:pt x="16026" y="187"/>
                </a:cubicBezTo>
                <a:cubicBezTo>
                  <a:pt x="15983" y="187"/>
                  <a:pt x="15940" y="188"/>
                  <a:pt x="15897" y="189"/>
                </a:cubicBezTo>
                <a:cubicBezTo>
                  <a:pt x="13496" y="219"/>
                  <a:pt x="11186" y="1830"/>
                  <a:pt x="10487" y="4110"/>
                </a:cubicBezTo>
                <a:cubicBezTo>
                  <a:pt x="10122" y="2408"/>
                  <a:pt x="8815" y="918"/>
                  <a:pt x="7174" y="310"/>
                </a:cubicBezTo>
                <a:cubicBezTo>
                  <a:pt x="6610" y="102"/>
                  <a:pt x="6011" y="0"/>
                  <a:pt x="5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grpSp>
        <p:nvGrpSpPr>
          <p:cNvPr id="13" name="Google Shape;1937;p76">
            <a:extLst>
              <a:ext uri="{FF2B5EF4-FFF2-40B4-BE49-F238E27FC236}">
                <a16:creationId xmlns:a16="http://schemas.microsoft.com/office/drawing/2014/main" id="{8A089BDB-63A8-4AF0-95B8-2C11554EE9AD}"/>
              </a:ext>
            </a:extLst>
          </p:cNvPr>
          <p:cNvGrpSpPr/>
          <p:nvPr/>
        </p:nvGrpSpPr>
        <p:grpSpPr>
          <a:xfrm>
            <a:off x="11478883" y="7964181"/>
            <a:ext cx="3689464" cy="1966813"/>
            <a:chOff x="2160650" y="2827125"/>
            <a:chExt cx="953675" cy="409625"/>
          </a:xfrm>
        </p:grpSpPr>
        <p:sp>
          <p:nvSpPr>
            <p:cNvPr id="14" name="Google Shape;1938;p76">
              <a:extLst>
                <a:ext uri="{FF2B5EF4-FFF2-40B4-BE49-F238E27FC236}">
                  <a16:creationId xmlns:a16="http://schemas.microsoft.com/office/drawing/2014/main" id="{FB1A81B3-A588-47A7-AC67-6A7D6D8B9539}"/>
                </a:ext>
              </a:extLst>
            </p:cNvPr>
            <p:cNvSpPr/>
            <p:nvPr/>
          </p:nvSpPr>
          <p:spPr>
            <a:xfrm>
              <a:off x="2160650" y="2827125"/>
              <a:ext cx="953675" cy="409625"/>
            </a:xfrm>
            <a:custGeom>
              <a:avLst/>
              <a:gdLst/>
              <a:ahLst/>
              <a:cxnLst/>
              <a:rect l="l" t="t" r="r" b="b"/>
              <a:pathLst>
                <a:path w="38147" h="16385" extrusionOk="0">
                  <a:moveTo>
                    <a:pt x="22976" y="0"/>
                  </a:moveTo>
                  <a:cubicBezTo>
                    <a:pt x="21023" y="0"/>
                    <a:pt x="19074" y="212"/>
                    <a:pt x="17143" y="424"/>
                  </a:cubicBezTo>
                  <a:cubicBezTo>
                    <a:pt x="13739" y="789"/>
                    <a:pt x="10243" y="1215"/>
                    <a:pt x="7234" y="2825"/>
                  </a:cubicBezTo>
                  <a:cubicBezTo>
                    <a:pt x="3040" y="5044"/>
                    <a:pt x="91" y="9604"/>
                    <a:pt x="0" y="14345"/>
                  </a:cubicBezTo>
                  <a:cubicBezTo>
                    <a:pt x="1307" y="14406"/>
                    <a:pt x="2645" y="14467"/>
                    <a:pt x="3982" y="14558"/>
                  </a:cubicBezTo>
                  <a:cubicBezTo>
                    <a:pt x="4164" y="10880"/>
                    <a:pt x="6049" y="7567"/>
                    <a:pt x="9180" y="5683"/>
                  </a:cubicBezTo>
                  <a:cubicBezTo>
                    <a:pt x="12432" y="3737"/>
                    <a:pt x="16383" y="3525"/>
                    <a:pt x="20183" y="3403"/>
                  </a:cubicBezTo>
                  <a:cubicBezTo>
                    <a:pt x="20855" y="3376"/>
                    <a:pt x="21539" y="3353"/>
                    <a:pt x="22225" y="3353"/>
                  </a:cubicBezTo>
                  <a:cubicBezTo>
                    <a:pt x="24580" y="3353"/>
                    <a:pt x="26953" y="3621"/>
                    <a:pt x="28906" y="4892"/>
                  </a:cubicBezTo>
                  <a:cubicBezTo>
                    <a:pt x="30700" y="6047"/>
                    <a:pt x="31885" y="7962"/>
                    <a:pt x="32615" y="9968"/>
                  </a:cubicBezTo>
                  <a:cubicBezTo>
                    <a:pt x="33314" y="11975"/>
                    <a:pt x="33557" y="14102"/>
                    <a:pt x="33831" y="16230"/>
                  </a:cubicBezTo>
                  <a:cubicBezTo>
                    <a:pt x="33831" y="16228"/>
                    <a:pt x="33831" y="16227"/>
                    <a:pt x="33832" y="16227"/>
                  </a:cubicBezTo>
                  <a:cubicBezTo>
                    <a:pt x="33842" y="16227"/>
                    <a:pt x="33911" y="16385"/>
                    <a:pt x="33921" y="16385"/>
                  </a:cubicBezTo>
                  <a:cubicBezTo>
                    <a:pt x="33921" y="16385"/>
                    <a:pt x="33922" y="16384"/>
                    <a:pt x="33922" y="16382"/>
                  </a:cubicBezTo>
                  <a:lnTo>
                    <a:pt x="38147" y="16382"/>
                  </a:lnTo>
                  <a:cubicBezTo>
                    <a:pt x="37752" y="13798"/>
                    <a:pt x="37113" y="11184"/>
                    <a:pt x="36232" y="8753"/>
                  </a:cubicBezTo>
                  <a:cubicBezTo>
                    <a:pt x="35320" y="6291"/>
                    <a:pt x="33861" y="3981"/>
                    <a:pt x="31764" y="2461"/>
                  </a:cubicBezTo>
                  <a:cubicBezTo>
                    <a:pt x="29727" y="971"/>
                    <a:pt x="27204" y="272"/>
                    <a:pt x="24681" y="59"/>
                  </a:cubicBezTo>
                  <a:cubicBezTo>
                    <a:pt x="24113" y="18"/>
                    <a:pt x="23544" y="0"/>
                    <a:pt x="22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5" name="Google Shape;1939;p76">
              <a:extLst>
                <a:ext uri="{FF2B5EF4-FFF2-40B4-BE49-F238E27FC236}">
                  <a16:creationId xmlns:a16="http://schemas.microsoft.com/office/drawing/2014/main" id="{917A7125-038A-4082-981D-47B6B26E07B9}"/>
                </a:ext>
              </a:extLst>
            </p:cNvPr>
            <p:cNvSpPr/>
            <p:nvPr/>
          </p:nvSpPr>
          <p:spPr>
            <a:xfrm>
              <a:off x="2365050" y="2982525"/>
              <a:ext cx="592750" cy="254150"/>
            </a:xfrm>
            <a:custGeom>
              <a:avLst/>
              <a:gdLst/>
              <a:ahLst/>
              <a:cxnLst/>
              <a:rect l="l" t="t" r="r" b="b"/>
              <a:pathLst>
                <a:path w="23710" h="10166" extrusionOk="0">
                  <a:moveTo>
                    <a:pt x="14170" y="0"/>
                  </a:moveTo>
                  <a:cubicBezTo>
                    <a:pt x="12993" y="0"/>
                    <a:pt x="11825" y="120"/>
                    <a:pt x="10639" y="257"/>
                  </a:cubicBezTo>
                  <a:cubicBezTo>
                    <a:pt x="8542" y="500"/>
                    <a:pt x="6384" y="743"/>
                    <a:pt x="4499" y="1746"/>
                  </a:cubicBezTo>
                  <a:cubicBezTo>
                    <a:pt x="1916" y="3114"/>
                    <a:pt x="61" y="5941"/>
                    <a:pt x="1" y="8889"/>
                  </a:cubicBezTo>
                  <a:cubicBezTo>
                    <a:pt x="821" y="8950"/>
                    <a:pt x="1672" y="8980"/>
                    <a:pt x="2493" y="9011"/>
                  </a:cubicBezTo>
                  <a:cubicBezTo>
                    <a:pt x="2615" y="6762"/>
                    <a:pt x="3770" y="4664"/>
                    <a:pt x="5715" y="3509"/>
                  </a:cubicBezTo>
                  <a:cubicBezTo>
                    <a:pt x="7721" y="2293"/>
                    <a:pt x="10183" y="2172"/>
                    <a:pt x="12554" y="2111"/>
                  </a:cubicBezTo>
                  <a:cubicBezTo>
                    <a:pt x="13012" y="2089"/>
                    <a:pt x="13479" y="2070"/>
                    <a:pt x="13946" y="2070"/>
                  </a:cubicBezTo>
                  <a:cubicBezTo>
                    <a:pt x="15371" y="2070"/>
                    <a:pt x="16797" y="2245"/>
                    <a:pt x="17964" y="3023"/>
                  </a:cubicBezTo>
                  <a:cubicBezTo>
                    <a:pt x="19089" y="3752"/>
                    <a:pt x="19819" y="4938"/>
                    <a:pt x="20275" y="6184"/>
                  </a:cubicBezTo>
                  <a:cubicBezTo>
                    <a:pt x="20700" y="7430"/>
                    <a:pt x="20852" y="8768"/>
                    <a:pt x="21034" y="10075"/>
                  </a:cubicBezTo>
                  <a:cubicBezTo>
                    <a:pt x="21034" y="10071"/>
                    <a:pt x="21035" y="10070"/>
                    <a:pt x="21036" y="10070"/>
                  </a:cubicBezTo>
                  <a:cubicBezTo>
                    <a:pt x="21047" y="10070"/>
                    <a:pt x="21095" y="10166"/>
                    <a:pt x="21095" y="10166"/>
                  </a:cubicBezTo>
                  <a:lnTo>
                    <a:pt x="23709" y="10166"/>
                  </a:lnTo>
                  <a:cubicBezTo>
                    <a:pt x="23466" y="8555"/>
                    <a:pt x="23071" y="6944"/>
                    <a:pt x="22493" y="5424"/>
                  </a:cubicBezTo>
                  <a:cubicBezTo>
                    <a:pt x="21946" y="3904"/>
                    <a:pt x="21034" y="2476"/>
                    <a:pt x="19727" y="1503"/>
                  </a:cubicBezTo>
                  <a:cubicBezTo>
                    <a:pt x="18481" y="591"/>
                    <a:pt x="16901" y="166"/>
                    <a:pt x="15350" y="44"/>
                  </a:cubicBezTo>
                  <a:cubicBezTo>
                    <a:pt x="14955" y="14"/>
                    <a:pt x="14562" y="0"/>
                    <a:pt x="14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  <p:sp>
          <p:nvSpPr>
            <p:cNvPr id="16" name="Google Shape;1940;p76">
              <a:extLst>
                <a:ext uri="{FF2B5EF4-FFF2-40B4-BE49-F238E27FC236}">
                  <a16:creationId xmlns:a16="http://schemas.microsoft.com/office/drawing/2014/main" id="{2C3592F0-AA1D-4EC8-B689-F171D9693D18}"/>
                </a:ext>
              </a:extLst>
            </p:cNvPr>
            <p:cNvSpPr/>
            <p:nvPr/>
          </p:nvSpPr>
          <p:spPr>
            <a:xfrm>
              <a:off x="2497275" y="3112800"/>
              <a:ext cx="318425" cy="116275"/>
            </a:xfrm>
            <a:custGeom>
              <a:avLst/>
              <a:gdLst/>
              <a:ahLst/>
              <a:cxnLst/>
              <a:rect l="l" t="t" r="r" b="b"/>
              <a:pathLst>
                <a:path w="12737" h="4651" extrusionOk="0">
                  <a:moveTo>
                    <a:pt x="6706" y="0"/>
                  </a:moveTo>
                  <a:cubicBezTo>
                    <a:pt x="4027" y="0"/>
                    <a:pt x="1476" y="1662"/>
                    <a:pt x="0" y="3921"/>
                  </a:cubicBezTo>
                  <a:cubicBezTo>
                    <a:pt x="4286" y="4225"/>
                    <a:pt x="8450" y="4377"/>
                    <a:pt x="12736" y="4651"/>
                  </a:cubicBezTo>
                  <a:cubicBezTo>
                    <a:pt x="12220" y="1976"/>
                    <a:pt x="9514" y="31"/>
                    <a:pt x="6779" y="0"/>
                  </a:cubicBezTo>
                  <a:cubicBezTo>
                    <a:pt x="6754" y="0"/>
                    <a:pt x="6730" y="0"/>
                    <a:pt x="6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70660" tIns="170660" rIns="170660" bIns="170660" anchor="ctr" anchorCtr="0">
              <a:noAutofit/>
            </a:bodyPr>
            <a:lstStyle/>
            <a:p>
              <a:endParaRPr sz="4097"/>
            </a:p>
          </p:txBody>
        </p:sp>
      </p:grpSp>
      <p:sp>
        <p:nvSpPr>
          <p:cNvPr id="17" name="Google Shape;1228;p45">
            <a:extLst>
              <a:ext uri="{FF2B5EF4-FFF2-40B4-BE49-F238E27FC236}">
                <a16:creationId xmlns:a16="http://schemas.microsoft.com/office/drawing/2014/main" id="{957591E6-3E0A-4E22-820F-F33F634CB24B}"/>
              </a:ext>
            </a:extLst>
          </p:cNvPr>
          <p:cNvSpPr/>
          <p:nvPr/>
        </p:nvSpPr>
        <p:spPr>
          <a:xfrm>
            <a:off x="6569547" y="1449896"/>
            <a:ext cx="3953029" cy="3067385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8" name="Google Shape;1229;p45">
            <a:extLst>
              <a:ext uri="{FF2B5EF4-FFF2-40B4-BE49-F238E27FC236}">
                <a16:creationId xmlns:a16="http://schemas.microsoft.com/office/drawing/2014/main" id="{CB0B91E2-BEEF-4E54-A402-4257B2802E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887" y="4815191"/>
            <a:ext cx="11705680" cy="3067385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sz="10300" dirty="0"/>
              <a:t>KESIMPULAN</a:t>
            </a:r>
            <a:endParaRPr sz="10300" dirty="0"/>
          </a:p>
        </p:txBody>
      </p:sp>
      <p:sp>
        <p:nvSpPr>
          <p:cNvPr id="21" name="Google Shape;1218;p44">
            <a:extLst>
              <a:ext uri="{FF2B5EF4-FFF2-40B4-BE49-F238E27FC236}">
                <a16:creationId xmlns:a16="http://schemas.microsoft.com/office/drawing/2014/main" id="{F22D7095-15DE-4D2D-9E33-C3B51D103488}"/>
              </a:ext>
            </a:extLst>
          </p:cNvPr>
          <p:cNvSpPr txBox="1">
            <a:spLocks/>
          </p:cNvSpPr>
          <p:nvPr/>
        </p:nvSpPr>
        <p:spPr>
          <a:xfrm>
            <a:off x="6289835" y="1443053"/>
            <a:ext cx="4369575" cy="282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10266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lack Han Sans"/>
              <a:buNone/>
              <a:defRPr sz="672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US" sz="17800" dirty="0"/>
              <a:t>0</a:t>
            </a:r>
            <a:r>
              <a:rPr lang="en-ID" sz="17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46925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73"/>
          <p:cNvSpPr txBox="1">
            <a:spLocks noGrp="1"/>
          </p:cNvSpPr>
          <p:nvPr>
            <p:ph type="title" idx="4"/>
          </p:nvPr>
        </p:nvSpPr>
        <p:spPr>
          <a:xfrm>
            <a:off x="1331353" y="830713"/>
            <a:ext cx="1440600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r>
              <a:rPr lang="en" sz="4400" dirty="0"/>
              <a:t>Kesimpulan </a:t>
            </a:r>
            <a:endParaRPr sz="4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73E502-88BC-41BD-9F6F-CBF0EA4385F5}"/>
              </a:ext>
            </a:extLst>
          </p:cNvPr>
          <p:cNvGrpSpPr/>
          <p:nvPr/>
        </p:nvGrpSpPr>
        <p:grpSpPr>
          <a:xfrm>
            <a:off x="1594727" y="2619525"/>
            <a:ext cx="1053496" cy="2061496"/>
            <a:chOff x="4728340" y="6751365"/>
            <a:chExt cx="1053496" cy="20614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FC71B5-D8B9-4B31-A2C1-A27BF14F1706}"/>
                </a:ext>
              </a:extLst>
            </p:cNvPr>
            <p:cNvSpPr/>
            <p:nvPr/>
          </p:nvSpPr>
          <p:spPr>
            <a:xfrm>
              <a:off x="4815477" y="6838503"/>
              <a:ext cx="879222" cy="8792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53B707-864A-435A-9D78-17F9342B2EBA}"/>
                </a:ext>
              </a:extLst>
            </p:cNvPr>
            <p:cNvSpPr/>
            <p:nvPr/>
          </p:nvSpPr>
          <p:spPr>
            <a:xfrm>
              <a:off x="4728340" y="6751365"/>
              <a:ext cx="1053496" cy="1053496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3A127A-DFCB-40DE-9AB8-BB7294AA2AEA}"/>
                </a:ext>
              </a:extLst>
            </p:cNvPr>
            <p:cNvSpPr txBox="1"/>
            <p:nvPr/>
          </p:nvSpPr>
          <p:spPr>
            <a:xfrm>
              <a:off x="4815477" y="6954947"/>
              <a:ext cx="879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01</a:t>
              </a:r>
              <a:endParaRPr lang="en-ID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72B60F-64B6-4BF2-B30E-E5951EAA637B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>
              <a:off x="5255088" y="7804861"/>
              <a:ext cx="0" cy="1008000"/>
            </a:xfrm>
            <a:prstGeom prst="line">
              <a:avLst/>
            </a:prstGeom>
            <a:ln w="38100">
              <a:solidFill>
                <a:srgbClr val="FCB247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9540D8A-300C-419F-8A29-39C315C8A0BD}"/>
              </a:ext>
            </a:extLst>
          </p:cNvPr>
          <p:cNvGrpSpPr/>
          <p:nvPr/>
        </p:nvGrpSpPr>
        <p:grpSpPr>
          <a:xfrm>
            <a:off x="4258842" y="4909111"/>
            <a:ext cx="1053496" cy="2061496"/>
            <a:chOff x="6586637" y="5743365"/>
            <a:chExt cx="1053496" cy="206149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8E81B53-8CF4-4F84-95C8-EFD6BA99E155}"/>
                </a:ext>
              </a:extLst>
            </p:cNvPr>
            <p:cNvSpPr/>
            <p:nvPr/>
          </p:nvSpPr>
          <p:spPr>
            <a:xfrm>
              <a:off x="6673774" y="6838502"/>
              <a:ext cx="879222" cy="8792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90763E9-3F1B-4250-9ABE-03A535E55E89}"/>
                </a:ext>
              </a:extLst>
            </p:cNvPr>
            <p:cNvSpPr/>
            <p:nvPr/>
          </p:nvSpPr>
          <p:spPr>
            <a:xfrm>
              <a:off x="6586637" y="6751365"/>
              <a:ext cx="1053496" cy="1053496"/>
            </a:xfrm>
            <a:prstGeom prst="ellips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4B65AD-049B-421A-8131-521E15C58229}"/>
                </a:ext>
              </a:extLst>
            </p:cNvPr>
            <p:cNvSpPr txBox="1"/>
            <p:nvPr/>
          </p:nvSpPr>
          <p:spPr>
            <a:xfrm>
              <a:off x="6673774" y="6954947"/>
              <a:ext cx="879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02</a:t>
              </a:r>
              <a:endParaRPr lang="en-ID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155B24-5288-4FAF-9F36-FF539815AC82}"/>
                </a:ext>
              </a:extLst>
            </p:cNvPr>
            <p:cNvCxnSpPr>
              <a:cxnSpLocks/>
            </p:cNvCxnSpPr>
            <p:nvPr/>
          </p:nvCxnSpPr>
          <p:spPr>
            <a:xfrm>
              <a:off x="7083888" y="5743365"/>
              <a:ext cx="0" cy="1008000"/>
            </a:xfrm>
            <a:prstGeom prst="line">
              <a:avLst/>
            </a:prstGeom>
            <a:ln w="38100">
              <a:solidFill>
                <a:srgbClr val="FF5D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A5F96-D1C2-4105-A677-40D048C57C3E}"/>
              </a:ext>
            </a:extLst>
          </p:cNvPr>
          <p:cNvGrpSpPr/>
          <p:nvPr/>
        </p:nvGrpSpPr>
        <p:grpSpPr>
          <a:xfrm>
            <a:off x="8007652" y="2619525"/>
            <a:ext cx="1053496" cy="2061496"/>
            <a:chOff x="8232557" y="6751365"/>
            <a:chExt cx="1053496" cy="206149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DB69D02-4A9F-4180-B4DE-9ED07B255519}"/>
                </a:ext>
              </a:extLst>
            </p:cNvPr>
            <p:cNvSpPr/>
            <p:nvPr/>
          </p:nvSpPr>
          <p:spPr>
            <a:xfrm>
              <a:off x="8319694" y="6838502"/>
              <a:ext cx="879222" cy="8792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D03465-9248-4FFA-BF4A-CCF67389F739}"/>
                </a:ext>
              </a:extLst>
            </p:cNvPr>
            <p:cNvSpPr/>
            <p:nvPr/>
          </p:nvSpPr>
          <p:spPr>
            <a:xfrm>
              <a:off x="8232557" y="6751365"/>
              <a:ext cx="1053496" cy="1053496"/>
            </a:xfrm>
            <a:prstGeom prst="ellipse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99658E-DC44-4DD0-BEA3-6DF3A39C96BF}"/>
                </a:ext>
              </a:extLst>
            </p:cNvPr>
            <p:cNvSpPr txBox="1"/>
            <p:nvPr/>
          </p:nvSpPr>
          <p:spPr>
            <a:xfrm>
              <a:off x="8319694" y="6954947"/>
              <a:ext cx="879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03</a:t>
              </a:r>
              <a:endParaRPr lang="en-ID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D6DE99E-CDBF-4761-A6D1-EF629DE50936}"/>
                </a:ext>
              </a:extLst>
            </p:cNvPr>
            <p:cNvCxnSpPr>
              <a:cxnSpLocks/>
            </p:cNvCxnSpPr>
            <p:nvPr/>
          </p:nvCxnSpPr>
          <p:spPr>
            <a:xfrm>
              <a:off x="8745048" y="7804861"/>
              <a:ext cx="0" cy="1008000"/>
            </a:xfrm>
            <a:prstGeom prst="line">
              <a:avLst/>
            </a:prstGeom>
            <a:ln w="38100">
              <a:solidFill>
                <a:srgbClr val="2C606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24176A-5D16-4D5A-A7D3-EA7741378FA7}"/>
              </a:ext>
            </a:extLst>
          </p:cNvPr>
          <p:cNvGrpSpPr/>
          <p:nvPr/>
        </p:nvGrpSpPr>
        <p:grpSpPr>
          <a:xfrm>
            <a:off x="11309447" y="5608865"/>
            <a:ext cx="987677" cy="2062440"/>
            <a:chOff x="5772178" y="6991502"/>
            <a:chExt cx="976018" cy="20624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B8F51C8-3F65-4F79-AB12-46C548D2A69D}"/>
                </a:ext>
              </a:extLst>
            </p:cNvPr>
            <p:cNvSpPr/>
            <p:nvPr/>
          </p:nvSpPr>
          <p:spPr>
            <a:xfrm>
              <a:off x="5820575" y="8111256"/>
              <a:ext cx="879222" cy="8792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A255CE-E6E5-4B7D-A757-DF6A5CB69587}"/>
                </a:ext>
              </a:extLst>
            </p:cNvPr>
            <p:cNvSpPr/>
            <p:nvPr/>
          </p:nvSpPr>
          <p:spPr>
            <a:xfrm>
              <a:off x="5772178" y="8045943"/>
              <a:ext cx="976018" cy="10079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1507C6-9E02-4863-9305-809FD278A1CF}"/>
                </a:ext>
              </a:extLst>
            </p:cNvPr>
            <p:cNvSpPr txBox="1"/>
            <p:nvPr/>
          </p:nvSpPr>
          <p:spPr>
            <a:xfrm>
              <a:off x="5804989" y="8235322"/>
              <a:ext cx="8792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04</a:t>
              </a:r>
              <a:endParaRPr lang="en-ID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2B3B41F-FE52-4DE4-8563-FD46598F0340}"/>
                </a:ext>
              </a:extLst>
            </p:cNvPr>
            <p:cNvCxnSpPr>
              <a:cxnSpLocks/>
            </p:cNvCxnSpPr>
            <p:nvPr/>
          </p:nvCxnSpPr>
          <p:spPr>
            <a:xfrm>
              <a:off x="6267648" y="6991502"/>
              <a:ext cx="0" cy="1008000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5DF9F0-6823-4ABA-B9F4-7B26A936D111}"/>
              </a:ext>
            </a:extLst>
          </p:cNvPr>
          <p:cNvGrpSpPr/>
          <p:nvPr/>
        </p:nvGrpSpPr>
        <p:grpSpPr>
          <a:xfrm>
            <a:off x="14420577" y="2606806"/>
            <a:ext cx="1053496" cy="2086934"/>
            <a:chOff x="7480904" y="8018266"/>
            <a:chExt cx="1053496" cy="208693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908CFE2-9831-4E46-8E8A-38D6CFFFA18F}"/>
                </a:ext>
              </a:extLst>
            </p:cNvPr>
            <p:cNvSpPr/>
            <p:nvPr/>
          </p:nvSpPr>
          <p:spPr>
            <a:xfrm>
              <a:off x="7568041" y="8105403"/>
              <a:ext cx="879222" cy="8792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1AB73C-CAEF-451A-9D52-169673FD7C61}"/>
                </a:ext>
              </a:extLst>
            </p:cNvPr>
            <p:cNvSpPr/>
            <p:nvPr/>
          </p:nvSpPr>
          <p:spPr>
            <a:xfrm>
              <a:off x="7480904" y="8018266"/>
              <a:ext cx="1053496" cy="1053496"/>
            </a:xfrm>
            <a:prstGeom prst="ellipse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72A28A-8311-4BAE-B485-8C040D530DE3}"/>
                </a:ext>
              </a:extLst>
            </p:cNvPr>
            <p:cNvSpPr txBox="1"/>
            <p:nvPr/>
          </p:nvSpPr>
          <p:spPr>
            <a:xfrm>
              <a:off x="7568041" y="8221848"/>
              <a:ext cx="879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05</a:t>
              </a:r>
              <a:endParaRPr lang="en-ID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7C76F51-FBAC-4CD8-AE68-EA82FE52448A}"/>
                </a:ext>
              </a:extLst>
            </p:cNvPr>
            <p:cNvCxnSpPr>
              <a:cxnSpLocks/>
            </p:cNvCxnSpPr>
            <p:nvPr/>
          </p:nvCxnSpPr>
          <p:spPr>
            <a:xfrm>
              <a:off x="8005908" y="9097200"/>
              <a:ext cx="0" cy="1008000"/>
            </a:xfrm>
            <a:prstGeom prst="line">
              <a:avLst/>
            </a:prstGeom>
            <a:ln w="38100">
              <a:solidFill>
                <a:srgbClr val="E83D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846F5F5-0587-4740-9E41-FAEE2A39EB35}"/>
              </a:ext>
            </a:extLst>
          </p:cNvPr>
          <p:cNvSpPr txBox="1"/>
          <p:nvPr/>
        </p:nvSpPr>
        <p:spPr>
          <a:xfrm>
            <a:off x="13161139" y="4850772"/>
            <a:ext cx="35688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 err="1"/>
              <a:t>Rekomendasi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RS yang </a:t>
            </a:r>
            <a:r>
              <a:rPr lang="en-ID" sz="2400" dirty="0" err="1"/>
              <a:t>belum</a:t>
            </a:r>
            <a:r>
              <a:rPr lang="en-ID" sz="2400" dirty="0"/>
              <a:t> </a:t>
            </a:r>
            <a:r>
              <a:rPr lang="en-ID" sz="2400" dirty="0" err="1"/>
              <a:t>memenuhi</a:t>
            </a:r>
            <a:r>
              <a:rPr lang="en-ID" sz="2400" dirty="0"/>
              <a:t> </a:t>
            </a:r>
            <a:r>
              <a:rPr lang="en-ID" sz="2400" dirty="0" err="1"/>
              <a:t>komitmen</a:t>
            </a:r>
            <a:r>
              <a:rPr lang="en-ID" sz="2400" dirty="0"/>
              <a:t> </a:t>
            </a:r>
            <a:r>
              <a:rPr lang="en-ID" sz="2400" dirty="0" err="1"/>
              <a:t>peningkatan</a:t>
            </a:r>
            <a:r>
              <a:rPr lang="en-ID" sz="2400" dirty="0"/>
              <a:t> </a:t>
            </a:r>
            <a:r>
              <a:rPr lang="en-ID" sz="2400" dirty="0" err="1"/>
              <a:t>mutu</a:t>
            </a:r>
            <a:r>
              <a:rPr lang="en-ID" sz="2400" dirty="0"/>
              <a:t> dan </a:t>
            </a:r>
            <a:r>
              <a:rPr lang="en-ID" sz="2400" dirty="0" err="1"/>
              <a:t>biaya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 bridging </a:t>
            </a:r>
            <a:r>
              <a:rPr lang="en-ID" sz="2400" dirty="0" err="1"/>
              <a:t>antrean</a:t>
            </a:r>
            <a:r>
              <a:rPr lang="en-ID" sz="2400" dirty="0"/>
              <a:t> online dan </a:t>
            </a:r>
            <a:r>
              <a:rPr lang="en-ID" sz="2400" dirty="0" err="1"/>
              <a:t>komitmen</a:t>
            </a:r>
            <a:r>
              <a:rPr lang="en-ID" sz="2400" dirty="0"/>
              <a:t> </a:t>
            </a:r>
            <a:r>
              <a:rPr lang="en-ID" sz="2400" dirty="0" err="1"/>
              <a:t>capaian</a:t>
            </a:r>
            <a:r>
              <a:rPr lang="en-ID" sz="2400" dirty="0"/>
              <a:t> </a:t>
            </a:r>
            <a:r>
              <a:rPr lang="en-ID" sz="2400" dirty="0" err="1"/>
              <a:t>rekrutmen</a:t>
            </a:r>
            <a:r>
              <a:rPr lang="en-ID" sz="2400" dirty="0"/>
              <a:t> PRB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5F3CD9-4CE7-47EC-8854-5118A2E2BB35}"/>
              </a:ext>
            </a:extLst>
          </p:cNvPr>
          <p:cNvSpPr txBox="1"/>
          <p:nvPr/>
        </p:nvSpPr>
        <p:spPr>
          <a:xfrm>
            <a:off x="654357" y="4397144"/>
            <a:ext cx="280721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Kredensialing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proses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penilaian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atas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faskes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standar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ditentukan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BPJS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lembaga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publik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harus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transparan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dilakukan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tim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penilai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mampu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memberikan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informasi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transparan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akurat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bertanggung-jawab</a:t>
            </a:r>
            <a:endParaRPr lang="en-ID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99DB33-2C7C-428B-9D12-EEB7DA8CA1BB}"/>
              </a:ext>
            </a:extLst>
          </p:cNvPr>
          <p:cNvSpPr txBox="1"/>
          <p:nvPr/>
        </p:nvSpPr>
        <p:spPr>
          <a:xfrm>
            <a:off x="3205687" y="2321474"/>
            <a:ext cx="31830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63635"/>
                </a:solidFill>
                <a:latin typeface="Arial" panose="020B0604020202020204" pitchFamily="34" charset="0"/>
              </a:rPr>
              <a:t>T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im yang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terlibat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pihak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BPJS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kesehatan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ataupun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pihak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Rumah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sakit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pelaksanaan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peninjauan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/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visitasi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saling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bekerjasama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agar </a:t>
            </a:r>
            <a:r>
              <a:rPr lang="en-US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mempermudahkan</a:t>
            </a:r>
            <a:r>
              <a:rPr lang="en-US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proses </a:t>
            </a:r>
            <a:r>
              <a:rPr lang="en-US" sz="2000" b="0" i="1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kredensialing</a:t>
            </a:r>
            <a:r>
              <a:rPr lang="en-ID" sz="2400" dirty="0"/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0C2F51-1003-4B4B-B5BD-970EA9EE1F36}"/>
              </a:ext>
            </a:extLst>
          </p:cNvPr>
          <p:cNvSpPr txBox="1"/>
          <p:nvPr/>
        </p:nvSpPr>
        <p:spPr>
          <a:xfrm>
            <a:off x="6690221" y="4920180"/>
            <a:ext cx="338108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kegiatan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BPJS Kesehatan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melakukan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kualifikasi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Fasyankes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peninjauan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penyimpanan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data-data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Fasyankes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berkaitan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pelayanan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profesinya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mencakup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lisensi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riwayat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malpraktek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analisa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pola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praktek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sertifikasi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serta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proses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evaluasi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menyetujui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menolak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Fasyankes</a:t>
            </a:r>
            <a:r>
              <a:rPr lang="en-ID" sz="2000" b="0" i="0" dirty="0">
                <a:solidFill>
                  <a:srgbClr val="36363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dirty="0"/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F953E5-D3AB-4250-A5DD-68F82AFD638C}"/>
              </a:ext>
            </a:extLst>
          </p:cNvPr>
          <p:cNvSpPr txBox="1"/>
          <p:nvPr/>
        </p:nvSpPr>
        <p:spPr>
          <a:xfrm>
            <a:off x="10217566" y="2192545"/>
            <a:ext cx="31830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 err="1"/>
              <a:t>Rekomendasi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RS </a:t>
            </a:r>
            <a:r>
              <a:rPr lang="en-ID" sz="2400" dirty="0" err="1"/>
              <a:t>berkaitan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Sarpras</a:t>
            </a:r>
            <a:r>
              <a:rPr lang="en-ID" sz="2400" dirty="0"/>
              <a:t>, </a:t>
            </a:r>
            <a:r>
              <a:rPr lang="en-ID" sz="2400" dirty="0" err="1"/>
              <a:t>alkes</a:t>
            </a:r>
            <a:r>
              <a:rPr lang="en-ID" sz="2400" dirty="0"/>
              <a:t>, TT, </a:t>
            </a:r>
            <a:r>
              <a:rPr lang="en-ID" sz="2400" dirty="0" err="1"/>
              <a:t>Jumlah</a:t>
            </a:r>
            <a:r>
              <a:rPr lang="en-ID" sz="2400" dirty="0"/>
              <a:t> SDM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kualitas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kuantitas</a:t>
            </a:r>
            <a:r>
              <a:rPr lang="en-ID" sz="2400" dirty="0"/>
              <a:t>, , </a:t>
            </a:r>
            <a:r>
              <a:rPr lang="en-ID" sz="2400" dirty="0" err="1"/>
              <a:t>akreditasi</a:t>
            </a:r>
            <a:r>
              <a:rPr lang="en-ID" sz="2400" dirty="0"/>
              <a:t>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ekian Terima Kasih Gif - englshjw">
            <a:extLst>
              <a:ext uri="{FF2B5EF4-FFF2-40B4-BE49-F238E27FC236}">
                <a16:creationId xmlns:a16="http://schemas.microsoft.com/office/drawing/2014/main" id="{F44D6699-AEBC-4C9E-AC0C-78C90B4B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25" y="61451"/>
            <a:ext cx="9539749" cy="95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5"/>
          <p:cNvSpPr/>
          <p:nvPr/>
        </p:nvSpPr>
        <p:spPr>
          <a:xfrm>
            <a:off x="6569547" y="1449896"/>
            <a:ext cx="3953029" cy="3067385"/>
          </a:xfrm>
          <a:custGeom>
            <a:avLst/>
            <a:gdLst/>
            <a:ahLst/>
            <a:cxnLst/>
            <a:rect l="l" t="t" r="r" b="b"/>
            <a:pathLst>
              <a:path w="8815" h="6840" extrusionOk="0">
                <a:moveTo>
                  <a:pt x="4408" y="1"/>
                </a:moveTo>
                <a:cubicBezTo>
                  <a:pt x="31" y="1"/>
                  <a:pt x="0" y="6840"/>
                  <a:pt x="4408" y="6840"/>
                </a:cubicBezTo>
                <a:cubicBezTo>
                  <a:pt x="8815" y="6840"/>
                  <a:pt x="8815" y="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endParaRPr sz="4097"/>
          </a:p>
        </p:txBody>
      </p:sp>
      <p:sp>
        <p:nvSpPr>
          <p:cNvPr id="1229" name="Google Shape;1229;p45"/>
          <p:cNvSpPr txBox="1">
            <a:spLocks noGrp="1"/>
          </p:cNvSpPr>
          <p:nvPr>
            <p:ph type="title"/>
          </p:nvPr>
        </p:nvSpPr>
        <p:spPr>
          <a:xfrm>
            <a:off x="2693227" y="4544260"/>
            <a:ext cx="11705680" cy="215824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dirty="0"/>
              <a:t>REGULASI</a:t>
            </a:r>
            <a:endParaRPr dirty="0"/>
          </a:p>
        </p:txBody>
      </p:sp>
      <p:sp>
        <p:nvSpPr>
          <p:cNvPr id="1231" name="Google Shape;1231;p45"/>
          <p:cNvSpPr txBox="1">
            <a:spLocks noGrp="1"/>
          </p:cNvSpPr>
          <p:nvPr>
            <p:ph type="title" idx="2"/>
          </p:nvPr>
        </p:nvSpPr>
        <p:spPr>
          <a:xfrm>
            <a:off x="6557880" y="1415213"/>
            <a:ext cx="3953040" cy="3062080"/>
          </a:xfrm>
          <a:prstGeom prst="rect">
            <a:avLst/>
          </a:prstGeom>
        </p:spPr>
        <p:txBody>
          <a:bodyPr spcFirstLastPara="1" wrap="square" lIns="170660" tIns="170660" rIns="170660" bIns="17066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2"/>
          <p:cNvSpPr txBox="1">
            <a:spLocks noGrp="1"/>
          </p:cNvSpPr>
          <p:nvPr>
            <p:ph type="title"/>
          </p:nvPr>
        </p:nvSpPr>
        <p:spPr>
          <a:xfrm>
            <a:off x="1331353" y="966180"/>
            <a:ext cx="4324380" cy="1069040"/>
          </a:xfrm>
          <a:prstGeom prst="rect">
            <a:avLst/>
          </a:prstGeom>
        </p:spPr>
        <p:txBody>
          <a:bodyPr spcFirstLastPara="1" wrap="square" lIns="170660" tIns="170660" rIns="170660" bIns="170660" anchor="t" anchorCtr="0">
            <a:noAutofit/>
          </a:bodyPr>
          <a:lstStyle/>
          <a:p>
            <a:pPr algn="l"/>
            <a:r>
              <a:rPr lang="en" sz="4800" dirty="0">
                <a:latin typeface="Berlin Sans FB Demi" panose="020E0802020502020306" pitchFamily="34" charset="0"/>
              </a:rPr>
              <a:t>REGULASI</a:t>
            </a:r>
            <a:endParaRPr sz="4800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59C5F-E3C6-476B-9D7B-8C335EE280AB}"/>
              </a:ext>
            </a:extLst>
          </p:cNvPr>
          <p:cNvSpPr txBox="1"/>
          <p:nvPr/>
        </p:nvSpPr>
        <p:spPr>
          <a:xfrm>
            <a:off x="746110" y="2142777"/>
            <a:ext cx="5494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PP No. 99 </a:t>
            </a:r>
            <a:r>
              <a:rPr lang="en-ID" sz="2400" dirty="0" err="1"/>
              <a:t>Tahun</a:t>
            </a:r>
            <a:r>
              <a:rPr lang="en-ID" sz="2400" dirty="0"/>
              <a:t> 2015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Kesehatan pada </a:t>
            </a:r>
            <a:r>
              <a:rPr lang="en-ID" sz="2400" dirty="0" err="1"/>
              <a:t>Jaminan</a:t>
            </a:r>
            <a:r>
              <a:rPr lang="en-ID" sz="2400" dirty="0"/>
              <a:t> Kesehatan Nasional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D0B4A-817C-40F7-A8C4-F17ADF353E35}"/>
              </a:ext>
            </a:extLst>
          </p:cNvPr>
          <p:cNvSpPr txBox="1"/>
          <p:nvPr/>
        </p:nvSpPr>
        <p:spPr>
          <a:xfrm>
            <a:off x="746109" y="8430697"/>
            <a:ext cx="6704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dirty="0"/>
              <a:t>PP No. 47 Tahun 2021 Tentang Penyelenggaraan Bidang Perumahsakitan</a:t>
            </a:r>
            <a:endParaRPr lang="en-ID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258B5-CC79-4BA6-A722-6D87798975A7}"/>
              </a:ext>
            </a:extLst>
          </p:cNvPr>
          <p:cNvSpPr txBox="1"/>
          <p:nvPr/>
        </p:nvSpPr>
        <p:spPr>
          <a:xfrm>
            <a:off x="10035086" y="2370150"/>
            <a:ext cx="6569090" cy="76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PP No. 82 </a:t>
            </a:r>
            <a:r>
              <a:rPr lang="en-ID" dirty="0" err="1"/>
              <a:t>Tahun</a:t>
            </a:r>
            <a:r>
              <a:rPr lang="en-ID" dirty="0"/>
              <a:t> 2018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Kesehatan pada </a:t>
            </a:r>
            <a:r>
              <a:rPr lang="en-ID" dirty="0" err="1"/>
              <a:t>Jaminan</a:t>
            </a:r>
            <a:r>
              <a:rPr lang="en-ID" dirty="0"/>
              <a:t> Kesehatan Nasional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D05BF-0134-4118-AA86-EC3229149DE2}"/>
              </a:ext>
            </a:extLst>
          </p:cNvPr>
          <p:cNvSpPr txBox="1"/>
          <p:nvPr/>
        </p:nvSpPr>
        <p:spPr>
          <a:xfrm>
            <a:off x="10035086" y="7017618"/>
            <a:ext cx="6287604" cy="144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PMK No. 14 </a:t>
            </a:r>
            <a:r>
              <a:rPr lang="en-ID" dirty="0" err="1"/>
              <a:t>Tahun</a:t>
            </a:r>
            <a:r>
              <a:rPr lang="en-ID" dirty="0"/>
              <a:t> 2021 STANDAR KEGIATAN USAHA DAN PRODUK PADA PENYELENGGARAAN PERIZINAN BERUSAHA BERBASIS RISIKO SEKTOR KESEHATAN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88FB8-8377-4003-A42A-85165091DF19}"/>
              </a:ext>
            </a:extLst>
          </p:cNvPr>
          <p:cNvSpPr txBox="1"/>
          <p:nvPr/>
        </p:nvSpPr>
        <p:spPr>
          <a:xfrm>
            <a:off x="746110" y="3383932"/>
            <a:ext cx="778829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 dirty="0" err="1"/>
              <a:t>Pasal</a:t>
            </a:r>
            <a:r>
              <a:rPr lang="en-ID" sz="2400" dirty="0"/>
              <a:t> 5 </a:t>
            </a:r>
          </a:p>
          <a:p>
            <a:r>
              <a:rPr lang="en-ID" sz="2400" dirty="0"/>
              <a:t>(1)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sama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BPJS Kesehatan, </a:t>
            </a:r>
            <a:r>
              <a:rPr lang="en-ID" sz="2400" dirty="0" err="1"/>
              <a:t>Fasilitas</a:t>
            </a:r>
            <a:r>
              <a:rPr lang="en-ID" sz="2400" dirty="0"/>
              <a:t> Kesehatan </a:t>
            </a:r>
            <a:r>
              <a:rPr lang="en-ID" sz="2400" dirty="0" err="1"/>
              <a:t>sebagaimana</a:t>
            </a:r>
            <a:r>
              <a:rPr lang="en-ID" sz="2400" dirty="0"/>
              <a:t> </a:t>
            </a:r>
            <a:r>
              <a:rPr lang="en-ID" sz="2400" dirty="0" err="1"/>
              <a:t>dimaksud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Pasal</a:t>
            </a:r>
            <a:r>
              <a:rPr lang="en-ID" sz="2400" dirty="0"/>
              <a:t> 2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memenuhi</a:t>
            </a:r>
            <a:r>
              <a:rPr lang="en-ID" sz="2400" dirty="0"/>
              <a:t> </a:t>
            </a:r>
            <a:r>
              <a:rPr lang="en-ID" sz="2400" dirty="0" err="1"/>
              <a:t>persyaratan</a:t>
            </a:r>
            <a:r>
              <a:rPr lang="en-ID" sz="2400" dirty="0"/>
              <a:t>.</a:t>
            </a:r>
            <a:br>
              <a:rPr lang="en-ID" sz="2400" dirty="0"/>
            </a:br>
            <a:r>
              <a:rPr lang="en-ID" sz="2400" dirty="0"/>
              <a:t> </a:t>
            </a:r>
            <a:br>
              <a:rPr lang="en-ID" sz="2400" dirty="0"/>
            </a:br>
            <a:r>
              <a:rPr lang="en-ID" sz="2400" dirty="0"/>
              <a:t>(2) </a:t>
            </a:r>
            <a:r>
              <a:rPr lang="en-ID" sz="2400" dirty="0" err="1"/>
              <a:t>Selain</a:t>
            </a:r>
            <a:r>
              <a:rPr lang="en-ID" sz="2400" dirty="0"/>
              <a:t> </a:t>
            </a:r>
            <a:r>
              <a:rPr lang="en-ID" sz="2400" dirty="0" err="1"/>
              <a:t>ketentuan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memenuhi</a:t>
            </a:r>
            <a:r>
              <a:rPr lang="en-ID" sz="2400" dirty="0"/>
              <a:t> </a:t>
            </a:r>
            <a:r>
              <a:rPr lang="en-ID" sz="2400" dirty="0" err="1"/>
              <a:t>persyaratan</a:t>
            </a:r>
            <a:r>
              <a:rPr lang="en-ID" sz="2400" dirty="0"/>
              <a:t> </a:t>
            </a:r>
            <a:r>
              <a:rPr lang="en-ID" sz="2400" dirty="0" err="1"/>
              <a:t>sebagaimana</a:t>
            </a:r>
            <a:r>
              <a:rPr lang="en-ID" sz="2400" dirty="0"/>
              <a:t> </a:t>
            </a:r>
            <a:r>
              <a:rPr lang="en-ID" sz="2400" dirty="0" err="1"/>
              <a:t>dimaksud</a:t>
            </a:r>
            <a:r>
              <a:rPr lang="en-ID" sz="2400" dirty="0"/>
              <a:t> pada </a:t>
            </a:r>
            <a:r>
              <a:rPr lang="en-ID" sz="2400" dirty="0" err="1"/>
              <a:t>ayat</a:t>
            </a:r>
            <a:r>
              <a:rPr lang="en-ID" sz="2400" dirty="0"/>
              <a:t> (1), BPJS Kesehatan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sama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Kesehatan juga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mempertimbangkan</a:t>
            </a:r>
            <a:r>
              <a:rPr lang="en-ID" sz="2400" dirty="0"/>
              <a:t> </a:t>
            </a:r>
            <a:r>
              <a:rPr lang="en-ID" sz="2400" dirty="0" err="1"/>
              <a:t>aksesibilitas</a:t>
            </a:r>
            <a:r>
              <a:rPr lang="en-ID" sz="2400" dirty="0"/>
              <a:t>, </a:t>
            </a:r>
            <a:r>
              <a:rPr lang="en-ID" sz="2400" dirty="0" err="1"/>
              <a:t>kecukupan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Kesehatan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Peserta</a:t>
            </a:r>
            <a:r>
              <a:rPr lang="en-ID" sz="2400" dirty="0"/>
              <a:t> yang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dilayani</a:t>
            </a:r>
            <a:r>
              <a:rPr lang="en-ID" sz="2400" dirty="0"/>
              <a:t>, </a:t>
            </a:r>
            <a:r>
              <a:rPr lang="en-ID" sz="2400" dirty="0" err="1"/>
              <a:t>kapasitas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Kesehatan,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penduduk</a:t>
            </a:r>
            <a:r>
              <a:rPr lang="en-ID" sz="2400" dirty="0"/>
              <a:t> di wilayah </a:t>
            </a:r>
            <a:r>
              <a:rPr lang="en-ID" sz="2400" dirty="0" err="1"/>
              <a:t>tersebut</a:t>
            </a:r>
            <a:r>
              <a:rPr lang="en-ID" sz="24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C2E73-B928-47F8-803E-4F923914612E}"/>
              </a:ext>
            </a:extLst>
          </p:cNvPr>
          <p:cNvSpPr txBox="1"/>
          <p:nvPr/>
        </p:nvSpPr>
        <p:spPr>
          <a:xfrm>
            <a:off x="10035086" y="3337765"/>
            <a:ext cx="656909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1600" dirty="0" err="1"/>
              <a:t>Pasal</a:t>
            </a:r>
            <a:r>
              <a:rPr lang="en-ID" sz="1600" dirty="0"/>
              <a:t> 67 </a:t>
            </a:r>
          </a:p>
          <a:p>
            <a:pPr marL="342900" indent="-342900">
              <a:buAutoNum type="arabicParenBoth"/>
            </a:pPr>
            <a:r>
              <a:rPr lang="en-ID" sz="1600" dirty="0" err="1"/>
              <a:t>Penyelenggara</a:t>
            </a:r>
            <a:r>
              <a:rPr lang="en-ID" sz="1600" dirty="0"/>
              <a:t> </a:t>
            </a:r>
            <a:r>
              <a:rPr lang="en-ID" sz="1600" dirty="0" err="1"/>
              <a:t>pelayanan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pelaksanaan</a:t>
            </a:r>
            <a:r>
              <a:rPr lang="en-ID" sz="1600" dirty="0"/>
              <a:t> program </a:t>
            </a:r>
            <a:r>
              <a:rPr lang="en-ID" sz="1600" dirty="0" err="1"/>
              <a:t>Jaminan</a:t>
            </a:r>
            <a:r>
              <a:rPr lang="en-ID" sz="1600" dirty="0"/>
              <a:t> Kesehatan </a:t>
            </a:r>
            <a:r>
              <a:rPr lang="en-ID" sz="1600" dirty="0" err="1"/>
              <a:t>meliputi</a:t>
            </a:r>
            <a:r>
              <a:rPr lang="en-ID" sz="1600" dirty="0"/>
              <a:t> </a:t>
            </a:r>
            <a:r>
              <a:rPr lang="en-ID" sz="1600" dirty="0" err="1"/>
              <a:t>semua</a:t>
            </a:r>
            <a:r>
              <a:rPr lang="en-ID" sz="1600" dirty="0"/>
              <a:t> </a:t>
            </a:r>
            <a:r>
              <a:rPr lang="en-ID" sz="1600" dirty="0" err="1"/>
              <a:t>Fasilitas</a:t>
            </a:r>
            <a:r>
              <a:rPr lang="en-ID" sz="1600" dirty="0"/>
              <a:t> Kesehatan yang </a:t>
            </a:r>
            <a:r>
              <a:rPr lang="en-ID" sz="1600" dirty="0" err="1"/>
              <a:t>menjalin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</a:t>
            </a:r>
            <a:r>
              <a:rPr lang="en-ID" sz="1600" dirty="0" err="1"/>
              <a:t>sama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BPJS Kesehatan. </a:t>
            </a:r>
          </a:p>
          <a:p>
            <a:pPr marL="342900" indent="-342900">
              <a:buAutoNum type="arabicParenBoth"/>
            </a:pPr>
            <a:r>
              <a:rPr lang="en-ID" sz="1600" dirty="0" err="1"/>
              <a:t>Fasilitas</a:t>
            </a:r>
            <a:r>
              <a:rPr lang="en-ID" sz="1600" dirty="0"/>
              <a:t> Kesehatan </a:t>
            </a:r>
            <a:r>
              <a:rPr lang="en-ID" sz="1600" dirty="0" err="1"/>
              <a:t>milik</a:t>
            </a:r>
            <a:r>
              <a:rPr lang="en-ID" sz="1600" dirty="0"/>
              <a:t> </a:t>
            </a:r>
            <a:r>
              <a:rPr lang="en-ID" sz="1600" dirty="0" err="1"/>
              <a:t>Pemerintah</a:t>
            </a:r>
            <a:r>
              <a:rPr lang="en-ID" sz="1600" dirty="0"/>
              <a:t> Pusat dan </a:t>
            </a:r>
            <a:r>
              <a:rPr lang="en-ID" sz="1600" dirty="0" err="1"/>
              <a:t>Pemerintah</a:t>
            </a:r>
            <a:r>
              <a:rPr lang="en-ID" sz="1600" dirty="0"/>
              <a:t> Daerah yang </a:t>
            </a:r>
            <a:r>
              <a:rPr lang="en-ID" sz="1600" dirty="0" err="1"/>
              <a:t>memenuhi</a:t>
            </a:r>
            <a:r>
              <a:rPr lang="en-ID" sz="1600" dirty="0"/>
              <a:t> </a:t>
            </a:r>
            <a:r>
              <a:rPr lang="en-ID" sz="1600" dirty="0" err="1"/>
              <a:t>persyaratan</a:t>
            </a:r>
            <a:r>
              <a:rPr lang="en-ID" sz="1600" dirty="0"/>
              <a:t> </a:t>
            </a:r>
            <a:r>
              <a:rPr lang="en-ID" sz="1600" dirty="0" err="1"/>
              <a:t>wajib</a:t>
            </a:r>
            <a:r>
              <a:rPr lang="en-ID" sz="1600" dirty="0"/>
              <a:t> </a:t>
            </a:r>
            <a:r>
              <a:rPr lang="en-ID" sz="1600" dirty="0" err="1"/>
              <a:t>bekerja</a:t>
            </a:r>
            <a:r>
              <a:rPr lang="en-ID" sz="1600" dirty="0"/>
              <a:t> </a:t>
            </a:r>
            <a:r>
              <a:rPr lang="en-ID" sz="1600" dirty="0" err="1"/>
              <a:t>sama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BPJS Kesehatan. </a:t>
            </a:r>
          </a:p>
          <a:p>
            <a:pPr marL="342900" indent="-342900">
              <a:buAutoNum type="arabicParenBoth"/>
            </a:pPr>
            <a:r>
              <a:rPr lang="en-ID" sz="1600" dirty="0" err="1"/>
              <a:t>Fasilitas</a:t>
            </a:r>
            <a:r>
              <a:rPr lang="en-ID" sz="1600" dirty="0"/>
              <a:t> Kesehatan </a:t>
            </a:r>
            <a:r>
              <a:rPr lang="en-ID" sz="1600" dirty="0" err="1"/>
              <a:t>milik</a:t>
            </a:r>
            <a:r>
              <a:rPr lang="en-ID" sz="1600" dirty="0"/>
              <a:t> </a:t>
            </a:r>
            <a:r>
              <a:rPr lang="en-ID" sz="1600" dirty="0" err="1"/>
              <a:t>swasta</a:t>
            </a:r>
            <a:r>
              <a:rPr lang="en-ID" sz="1600" dirty="0"/>
              <a:t> yang </a:t>
            </a:r>
            <a:r>
              <a:rPr lang="en-ID" sz="1600" dirty="0" err="1"/>
              <a:t>memenuhi</a:t>
            </a:r>
            <a:r>
              <a:rPr lang="en-ID" sz="1600" dirty="0"/>
              <a:t> </a:t>
            </a:r>
            <a:r>
              <a:rPr lang="en-ID" sz="1600" dirty="0" err="1"/>
              <a:t>persyaratan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menjalin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</a:t>
            </a:r>
            <a:r>
              <a:rPr lang="en-ID" sz="1600" dirty="0" err="1"/>
              <a:t>sama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BPJS Kesehatan. </a:t>
            </a:r>
            <a:endParaRPr lang="en-ID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eudotumor Cerebri (False Brain Tumor) Clinical Case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DDD1"/>
      </a:lt2>
      <a:accent1>
        <a:srgbClr val="FAF5F1"/>
      </a:accent1>
      <a:accent2>
        <a:srgbClr val="97BEBD"/>
      </a:accent2>
      <a:accent3>
        <a:srgbClr val="000000"/>
      </a:accent3>
      <a:accent4>
        <a:srgbClr val="3B8085"/>
      </a:accent4>
      <a:accent5>
        <a:srgbClr val="FFA381"/>
      </a:accent5>
      <a:accent6>
        <a:srgbClr val="FCB24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7357</Words>
  <Application>Microsoft Office PowerPoint</Application>
  <PresentationFormat>Custom</PresentationFormat>
  <Paragraphs>1180</Paragraphs>
  <Slides>74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4" baseType="lpstr">
      <vt:lpstr>Bahnschrift Condensed</vt:lpstr>
      <vt:lpstr>Krub</vt:lpstr>
      <vt:lpstr>Bahnschrift</vt:lpstr>
      <vt:lpstr>Berlin Sans FB</vt:lpstr>
      <vt:lpstr>Calibri</vt:lpstr>
      <vt:lpstr>Microsoft GothicNeo</vt:lpstr>
      <vt:lpstr>Berlin Sans FB Demi</vt:lpstr>
      <vt:lpstr>Roboto Condensed Light</vt:lpstr>
      <vt:lpstr>Wingdings</vt:lpstr>
      <vt:lpstr>Overpass</vt:lpstr>
      <vt:lpstr>Agency FB</vt:lpstr>
      <vt:lpstr>Microsoft Sans Serif</vt:lpstr>
      <vt:lpstr>Black Han Sans</vt:lpstr>
      <vt:lpstr>Arial Black</vt:lpstr>
      <vt:lpstr>Bodoni MT Black</vt:lpstr>
      <vt:lpstr>Arial</vt:lpstr>
      <vt:lpstr>Krub Medium</vt:lpstr>
      <vt:lpstr>Bauhaus 93</vt:lpstr>
      <vt:lpstr>Arial</vt:lpstr>
      <vt:lpstr>Pseudotumor Cerebri (False Brain Tumor) Clinical Case by Slidesgo</vt:lpstr>
      <vt:lpstr>Kredensialing </vt:lpstr>
      <vt:lpstr>PowerPoint Presentation</vt:lpstr>
      <vt:lpstr>Pendahuluan</vt:lpstr>
      <vt:lpstr>PENDAHULUAN</vt:lpstr>
      <vt:lpstr>PowerPoint Presentation</vt:lpstr>
      <vt:lpstr>Alasan utama Kerjasama  Faskes dg BPJS</vt:lpstr>
      <vt:lpstr>PowerPoint Presentation</vt:lpstr>
      <vt:lpstr>REGULASI</vt:lpstr>
      <vt:lpstr>REGULASI</vt:lpstr>
      <vt:lpstr>PMK No.71/2013 juncto PMK No.99/2015</vt:lpstr>
      <vt:lpstr>UU TENTANG CIPTA KERJA</vt:lpstr>
      <vt:lpstr>Situasi Penyelenggaraan Rumah Sakit  berdasarkan Perkembangan PP 47 Tahun 2021 </vt:lpstr>
      <vt:lpstr>PEMBERLAKUAN</vt:lpstr>
      <vt:lpstr>PowerPoint Presentation</vt:lpstr>
      <vt:lpstr>PowerPoint Presentation</vt:lpstr>
      <vt:lpstr>Pasal 84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Rancangan 11 Konsep Kriteria KRI JKN (A)</vt:lpstr>
      <vt:lpstr>Rancangan 11 Konsep Kriteria KRI JKN (A)</vt:lpstr>
      <vt:lpstr>PowerPoint Presentation</vt:lpstr>
      <vt:lpstr>PowerPoint Presentation</vt:lpstr>
      <vt:lpstr>PowerPoint Presentation</vt:lpstr>
      <vt:lpstr>PMK No 14 Tahun 2021 tentang Standar Kegiatan Usaha dan Produk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KREDENSIALING</vt:lpstr>
      <vt:lpstr>PENYEDIAAN FASKES KERJA SAMA</vt:lpstr>
      <vt:lpstr>KETERSEDIAAN FASKES CUKUP (AKSES FKRTL TELAH TERPENUHI)</vt:lpstr>
      <vt:lpstr>KETERSEDIAAN FASKES CUKUP (AKSES FKRTL TELAH TERPENUHI)</vt:lpstr>
      <vt:lpstr>KETERSEDIAAN FASKES CUKUP (AKSES FKRTL TELAH TERPENUHI)</vt:lpstr>
      <vt:lpstr>KETERSEDIAAN RUANG INTENSIF FASKES </vt:lpstr>
      <vt:lpstr>KETERSEDIAAN FASKES CUKUP (AKSES FKRTL TELAH TERPENUHI)</vt:lpstr>
      <vt:lpstr>PowerPoint Presentation</vt:lpstr>
      <vt:lpstr>REVIU KEPATUHAN FASKES TERHADAP KONTRAK</vt:lpstr>
      <vt:lpstr>DIGITALISASI PELAYANAN ADMINISTRASI RS</vt:lpstr>
      <vt:lpstr>PowerPoint Presentation</vt:lpstr>
      <vt:lpstr>Permohonan Dukungan Dinas Kesehatan</vt:lpstr>
      <vt:lpstr>SURAT IJIN OPERASIONAL , AKREDITASI dan SIP </vt:lpstr>
      <vt:lpstr>Ketentuan Rekredensialing FKRTL tahun 2021</vt:lpstr>
      <vt:lpstr>Ketentuan Kredensial-Rekredensialing FKRTL tahun 2021 </vt:lpstr>
      <vt:lpstr>Elemen Kredensialing-Rekredensialing RS 2022</vt:lpstr>
      <vt:lpstr>REKREDENSIALING RUMAH SAKIT 2022 </vt:lpstr>
      <vt:lpstr>REKREDENSIALING 2022</vt:lpstr>
      <vt:lpstr>KONSEP REKREDENSIALING RUMAH SAKIT 2022 </vt:lpstr>
      <vt:lpstr>REKREDENSIALING RUMAH SAKIT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 AKAN HABIS 90 HARI KEDEPAN</vt:lpstr>
      <vt:lpstr>SIP LEBIH DARI 3 (TIGA)</vt:lpstr>
      <vt:lpstr>Tenaga Medis dengan 3 (Tiga) SIP</vt:lpstr>
      <vt:lpstr>Perubahan Kelas RS</vt:lpstr>
      <vt:lpstr>Contoh hasil Kredensialing</vt:lpstr>
      <vt:lpstr>Contoh Hasil Rekredensialing RS </vt:lpstr>
      <vt:lpstr>PowerPoint Presentation</vt:lpstr>
      <vt:lpstr>KESIMPULAN</vt:lpstr>
      <vt:lpstr>Kesimpulan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Kredensialing BPJS</dc:title>
  <dc:creator>my</dc:creator>
  <cp:lastModifiedBy>Administrator</cp:lastModifiedBy>
  <cp:revision>51</cp:revision>
  <dcterms:modified xsi:type="dcterms:W3CDTF">2022-01-18T13:05:00Z</dcterms:modified>
</cp:coreProperties>
</file>