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8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844EB-738B-4B78-9A7B-D120E43C32D1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90F75-BD68-4876-A993-C7F51224F9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744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22E3C-4CF3-4F17-9EAF-7D178CCBD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47C4F4-26C2-4404-8B47-62F2A8B96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561FF-BD78-450F-82CE-A8AB890082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365C0-6F5C-4ADC-8CE4-9FF404B70A8C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34BAF-E852-4C56-9173-CB7881FA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EC729-96A8-46C0-817B-3424EDC1C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0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C83C8-575C-49FC-9C77-1E5A1794B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9A530E-0A7A-46A6-B508-D4391D46E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A6665-0E30-4F52-9739-CD919CC6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D44F78-4E42-4241-A75C-A18FB87726BA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282DB-BB1F-432A-AAC7-BB0419E6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9CA76-762A-43A2-9DEC-29949DC96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00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529525-E991-48BC-9D9A-3302FA73D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3C1C99-274B-4AA0-A7FE-5DED4E480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160AC-2ADB-4741-8C26-AEBC3497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43A03B-D146-452E-9C3E-916B605DCA11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D3043-27A5-4248-9B5B-1AA3E170B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B3857-A398-41B9-8A98-32CE624E4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19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0EC4E-183A-4528-93CF-2CDCE9DD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D7C36-65B3-43D8-B415-9C5246898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B7F3D-4DDF-4154-AC42-E0DD402545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4260E8-6F2B-432B-9BE9-0F544ACEFD36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3FB6D-6A54-4A98-9692-65312EE2E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56866-DC92-43D9-9E83-489E3BDE3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443C9D7-1D92-420A-BF26-E8698CF52BB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643" y="5212538"/>
            <a:ext cx="1535113" cy="162007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19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00A41-FDDB-4570-9443-171C17311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4EE9D-EC1A-42D8-B49E-E71343369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B7591-30E5-4212-8FE0-7A5499B840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09C36B-0034-4A56-BB86-C6A67C5CE47E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42FCD-8876-42E5-B2F2-A33AE4BA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87D2C-8F8F-4209-BE9C-020B5DB2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39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EF3F6-5707-47E5-A2BD-81B8D6430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619D2-E22F-4155-9C76-3E91900E2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679BB-F87F-40F2-A773-53B8E0B31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5126C-FBA9-4D68-9883-4B4C50871D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2ADCA4-BB75-46CC-A515-7758C7828A61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1D6AB-63AA-4D45-B956-BE9B4FB6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E6DD5-3987-42DA-9A07-BC65F877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26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0238-B094-46D2-AAB6-0CFF6AC2F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9D8D2-7428-4464-A726-6AA6AF519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DB98-DA81-4F5C-859E-B82414ECF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E963A5-BE16-4B69-B5F9-AC8E573E59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80734-0EA4-4F52-B3A9-76A9F89F0D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8A81FD-BEBE-4A99-862E-FDDD6C47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F2A525-5116-4E78-9CFD-335EE355F337}" type="datetime1">
              <a:rPr lang="en-GB" smtClean="0"/>
              <a:t>28/11/2020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2DA414-1688-4273-9AEC-C1768DE20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955D5B-E5A7-4913-AEF2-93F603755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70CD-46E8-46BA-8AB5-E37AF7342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44E8DA-DF78-494C-A2A2-D899A8A202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E752A3-2804-4A72-8DCE-BAD3EB3A2932}" type="datetime1">
              <a:rPr lang="en-GB" smtClean="0"/>
              <a:t>28/11/2020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6C2F1-1010-46D8-8E76-EDAD4C71B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7C37F5-0E31-449D-A2C4-447BD45B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99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404148-D1C5-42B3-B84E-5BD8DEAA8C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ADE1B0-74BA-4C1E-9086-EB2FA4576DE8}" type="datetime1">
              <a:rPr lang="en-GB" smtClean="0"/>
              <a:t>28/11/2020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31E2C3-34A8-4E99-A809-EDD5C3B82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8AEAFB-5FEF-4255-936F-42D1A1D57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6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BE0D0-ADF3-4CC6-B9F7-534D9F481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73909-97E3-4A2F-8CFB-C8494CEB2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78F53-B8FA-4525-808A-124FAE4E8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D69EB-FADB-4DA6-9724-B98DC67D07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D1A6FC-1E8C-42F1-A235-AEDF0704B3C1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65208-D882-442B-B15B-8B540063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A8A23-29B3-47CE-A1E6-AB62895A8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04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CE18A-AEBF-44DF-BE02-9D381392A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514DA2-8B10-44BB-B5E9-2D62357890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5CD1B-890D-4B65-B93F-19D4A8647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9671A-756C-4003-A5FD-40346F961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335B90-61B0-4F4D-858F-84097175550D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FFEA4-6474-4B7C-9FC3-BFE842A3E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7CBCD-0C1C-4D3F-875F-1CFD96FB9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4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AFF354-33E8-4264-848D-C708B1A7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124F2-920B-40FE-89ED-E7CB37E40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5B85B-2FA5-4245-9948-9BF3B1FD3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A9367-18CC-4B60-9854-EFE5D339ABE9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E9E48-6AE3-405E-9799-E3BC65F0D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421665"/>
            <a:ext cx="7561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GB" b="1"/>
              <a:t>Dr. dr. Teguh Triyono, M.Kes Sp.PK (K)</a:t>
            </a:r>
            <a:endParaRPr lang="en-GB" b="1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38A2A6-49D9-46ED-BEAE-CC6DFF8F94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1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5E27-C913-452E-9ACC-579C487939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Uji Silang </a:t>
            </a:r>
            <a:r>
              <a:rPr lang="en-GB" dirty="0" err="1"/>
              <a:t>Serasi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D3701-769B-4BC7-8760-04B5A2E0A0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TEGUH TRIYONO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Dept. of Clinical Pathology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Faculty of Medicine, Gadjah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Mada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University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RSUP dr.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Sardjito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Yogyakarta, Indonesia</a:t>
            </a:r>
            <a:endParaRPr lang="en-GB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313DCF-3478-4152-9F89-73196FDA5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</p:spTree>
    <p:extLst>
      <p:ext uri="{BB962C8B-B14F-4D97-AF65-F5344CB8AC3E}">
        <p14:creationId xmlns:p14="http://schemas.microsoft.com/office/powerpoint/2010/main" val="3977911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8117-8FE5-49E6-B814-C56DC6285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F193A-6877-4291-AC76-400B404CE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6C981-7C82-4248-9AF7-97A2C17B5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4EE685C-7E59-43A3-8826-F3D2A5EF2F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04942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56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Uji Silang Serasi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Larasati, F.K.</dc:creator>
  <cp:lastModifiedBy>Larasati, F.K.</cp:lastModifiedBy>
  <cp:revision>9</cp:revision>
  <dcterms:created xsi:type="dcterms:W3CDTF">2020-11-28T03:57:24Z</dcterms:created>
  <dcterms:modified xsi:type="dcterms:W3CDTF">2020-11-28T08:45:46Z</dcterms:modified>
</cp:coreProperties>
</file>